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300" r:id="rId2"/>
    <p:sldId id="4302" r:id="rId3"/>
    <p:sldId id="4531" r:id="rId4"/>
    <p:sldId id="4669" r:id="rId5"/>
    <p:sldId id="4513" r:id="rId6"/>
    <p:sldId id="4517" r:id="rId7"/>
    <p:sldId id="4496" r:id="rId8"/>
    <p:sldId id="4507" r:id="rId9"/>
    <p:sldId id="4315" r:id="rId10"/>
    <p:sldId id="4540" r:id="rId11"/>
    <p:sldId id="4522" r:id="rId12"/>
    <p:sldId id="4527" r:id="rId13"/>
    <p:sldId id="4659" r:id="rId14"/>
    <p:sldId id="4528" r:id="rId15"/>
    <p:sldId id="4495" r:id="rId16"/>
    <p:sldId id="4526" r:id="rId17"/>
    <p:sldId id="4439" r:id="rId18"/>
    <p:sldId id="4497" r:id="rId19"/>
    <p:sldId id="4325" r:id="rId20"/>
    <p:sldId id="4316" r:id="rId21"/>
    <p:sldId id="4413" r:id="rId22"/>
    <p:sldId id="4543" r:id="rId23"/>
    <p:sldId id="4544" r:id="rId24"/>
    <p:sldId id="4546" r:id="rId25"/>
    <p:sldId id="4332" r:id="rId26"/>
    <p:sldId id="4268" r:id="rId27"/>
    <p:sldId id="4481" r:id="rId28"/>
    <p:sldId id="4348" r:id="rId29"/>
    <p:sldId id="4349" r:id="rId30"/>
    <p:sldId id="4551" r:id="rId31"/>
    <p:sldId id="4351" r:id="rId32"/>
    <p:sldId id="4269" r:id="rId33"/>
    <p:sldId id="4553" r:id="rId34"/>
    <p:sldId id="4272" r:id="rId35"/>
    <p:sldId id="4556" r:id="rId36"/>
    <p:sldId id="4557" r:id="rId37"/>
    <p:sldId id="4558" r:id="rId38"/>
    <p:sldId id="4559" r:id="rId39"/>
    <p:sldId id="4560" r:id="rId40"/>
    <p:sldId id="4584" r:id="rId41"/>
    <p:sldId id="4585" r:id="rId42"/>
    <p:sldId id="4619" r:id="rId43"/>
    <p:sldId id="4620" r:id="rId44"/>
    <p:sldId id="4586" r:id="rId45"/>
    <p:sldId id="4358" r:id="rId46"/>
    <p:sldId id="4428" r:id="rId47"/>
    <p:sldId id="4587" r:id="rId48"/>
    <p:sldId id="4376" r:id="rId49"/>
    <p:sldId id="4309" r:id="rId50"/>
    <p:sldId id="4379" r:id="rId51"/>
    <p:sldId id="4386" r:id="rId52"/>
    <p:sldId id="4387" r:id="rId53"/>
    <p:sldId id="4388" r:id="rId54"/>
    <p:sldId id="4389" r:id="rId55"/>
    <p:sldId id="4390" r:id="rId56"/>
    <p:sldId id="4400" r:id="rId57"/>
    <p:sldId id="4675" r:id="rId58"/>
    <p:sldId id="4676" r:id="rId59"/>
    <p:sldId id="4684" r:id="rId60"/>
    <p:sldId id="4678" r:id="rId61"/>
    <p:sldId id="4679" r:id="rId62"/>
    <p:sldId id="4683" r:id="rId63"/>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FFFF"/>
    <a:srgbClr val="FF0066"/>
    <a:srgbClr val="FF00FF"/>
    <a:srgbClr val="CC0066"/>
    <a:srgbClr val="333399"/>
    <a:srgbClr val="CC9900"/>
    <a:srgbClr val="CC3399"/>
    <a:srgbClr val="FFFF00"/>
    <a:srgbClr val="6600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249" autoAdjust="0"/>
  </p:normalViewPr>
  <p:slideViewPr>
    <p:cSldViewPr>
      <p:cViewPr>
        <p:scale>
          <a:sx n="62" d="100"/>
          <a:sy n="62" d="100"/>
        </p:scale>
        <p:origin x="-1512" y="-90"/>
      </p:cViewPr>
      <p:guideLst>
        <p:guide orient="horz" pos="2160"/>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29090" name="Rectangle 2"/>
          <p:cNvSpPr>
            <a:spLocks noGrp="1" noRot="1" noChangeAspect="1" noChangeArrowheads="1"/>
          </p:cNvSpPr>
          <p:nvPr>
            <p:ph type="sldImg" idx="2"/>
          </p:nvPr>
        </p:nvSpPr>
        <p:spPr bwMode="auto">
          <a:xfrm>
            <a:off x="1050925" y="754063"/>
            <a:ext cx="4572000" cy="3294062"/>
          </a:xfrm>
          <a:prstGeom prst="rect">
            <a:avLst/>
          </a:prstGeom>
          <a:noFill/>
          <a:ln w="9525">
            <a:noFill/>
            <a:miter lim="800000"/>
            <a:headEnd/>
            <a:tailEnd/>
          </a:ln>
        </p:spPr>
      </p:sp>
      <p:sp>
        <p:nvSpPr>
          <p:cNvPr id="8195" name="Rectangle 3"/>
          <p:cNvSpPr>
            <a:spLocks noGrp="1" noChangeArrowheads="1"/>
          </p:cNvSpPr>
          <p:nvPr>
            <p:ph type="body" sz="quarter" idx="3"/>
          </p:nvPr>
        </p:nvSpPr>
        <p:spPr bwMode="auto">
          <a:xfrm>
            <a:off x="538163" y="4387850"/>
            <a:ext cx="5780087"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8196" name="Rectangle 4"/>
          <p:cNvSpPr>
            <a:spLocks noGrp="1" noChangeArrowheads="1"/>
          </p:cNvSpPr>
          <p:nvPr>
            <p:ph type="hdr" sz="quarter"/>
          </p:nvPr>
        </p:nvSpPr>
        <p:spPr bwMode="auto">
          <a:xfrm>
            <a:off x="0"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en-US"/>
          </a:p>
        </p:txBody>
      </p:sp>
      <p:sp>
        <p:nvSpPr>
          <p:cNvPr id="8197" name="Rectangle 5"/>
          <p:cNvSpPr>
            <a:spLocks noGrp="1" noChangeArrowheads="1"/>
          </p:cNvSpPr>
          <p:nvPr>
            <p:ph type="dt" idx="1"/>
          </p:nvPr>
        </p:nvSpPr>
        <p:spPr bwMode="auto">
          <a:xfrm>
            <a:off x="3884613" y="0"/>
            <a:ext cx="297338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zh-CN" altLang="en-US"/>
          </a:p>
        </p:txBody>
      </p:sp>
      <p:sp>
        <p:nvSpPr>
          <p:cNvPr id="8198" name="Rectangle 6"/>
          <p:cNvSpPr>
            <a:spLocks noGrp="1" noChangeArrowheads="1"/>
          </p:cNvSpPr>
          <p:nvPr>
            <p:ph type="ftr" sz="quarter" idx="4"/>
          </p:nvPr>
        </p:nvSpPr>
        <p:spPr bwMode="auto">
          <a:xfrm>
            <a:off x="0" y="868680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en-US"/>
          </a:p>
        </p:txBody>
      </p:sp>
      <p:sp>
        <p:nvSpPr>
          <p:cNvPr id="8199" name="Rectangle 7"/>
          <p:cNvSpPr>
            <a:spLocks noGrp="1" noChangeArrowheads="1"/>
          </p:cNvSpPr>
          <p:nvPr>
            <p:ph type="sldNum" sz="quarter" idx="5"/>
          </p:nvPr>
        </p:nvSpPr>
        <p:spPr bwMode="auto">
          <a:xfrm>
            <a:off x="3884613" y="8686800"/>
            <a:ext cx="297338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F285D86A-21BA-4176-857E-A7063298191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5052-30E9-4A6D-9861-7E3D5C0EE6B2}" type="slidenum">
              <a:rPr lang="en-US" altLang="zh-CN"/>
              <a:pPr/>
              <a:t>7</a:t>
            </a:fld>
            <a:endParaRPr lang="en-US" altLang="zh-CN" dirty="0"/>
          </a:p>
        </p:txBody>
      </p:sp>
      <p:sp>
        <p:nvSpPr>
          <p:cNvPr id="379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9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1141413" y="754063"/>
            <a:ext cx="4391025" cy="3294062"/>
          </a:xfrm>
        </p:spPr>
      </p:sp>
      <p:sp>
        <p:nvSpPr>
          <p:cNvPr id="55299" name="备注占位符 2"/>
          <p:cNvSpPr>
            <a:spLocks noGrp="1"/>
          </p:cNvSpPr>
          <p:nvPr>
            <p:ph type="body" idx="1"/>
          </p:nvPr>
        </p:nvSpPr>
        <p:spPr>
          <a:noFill/>
          <a:ln/>
        </p:spPr>
        <p:txBody>
          <a:bodyPr/>
          <a:lstStyle/>
          <a:p>
            <a:endParaRPr lang="zh-CN" altLang="en-US" smtClean="0"/>
          </a:p>
        </p:txBody>
      </p:sp>
      <p:sp>
        <p:nvSpPr>
          <p:cNvPr id="55300" name="灯片编号占位符 3"/>
          <p:cNvSpPr>
            <a:spLocks noGrp="1"/>
          </p:cNvSpPr>
          <p:nvPr>
            <p:ph type="sldNum" sz="quarter" idx="5"/>
          </p:nvPr>
        </p:nvSpPr>
        <p:spPr>
          <a:noFill/>
        </p:spPr>
        <p:txBody>
          <a:bodyPr/>
          <a:lstStyle/>
          <a:p>
            <a:pPr>
              <a:buFontTx/>
              <a:buNone/>
            </a:pPr>
            <a:fld id="{A2D3BE75-54FD-4865-97D7-7D19AD1D3A12}" type="slidenum">
              <a:rPr lang="en-US" altLang="zh-CN"/>
              <a:pPr>
                <a:buFontTx/>
                <a:buNone/>
              </a:pPr>
              <a:t>20</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285D86A-21BA-4176-857E-A70632981918}" type="slidenum">
              <a:rPr lang="zh-CN" altLang="en-US" smtClean="0"/>
              <a:pPr>
                <a:defRPr/>
              </a:pPr>
              <a:t>48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idx="4294967295"/>
          </p:nvPr>
        </p:nvSpPr>
        <p:spPr>
          <a:xfrm>
            <a:off x="-3021013" y="0"/>
            <a:ext cx="6804026" cy="5103813"/>
          </a:xfrm>
        </p:spPr>
      </p:sp>
      <p:sp>
        <p:nvSpPr>
          <p:cNvPr id="488451" name="Rectangle 3"/>
          <p:cNvSpPr>
            <a:spLocks noGrp="1" noRot="1" noChangeAspect="1" noChangeArrowheads="1"/>
          </p:cNvSpPr>
          <p:nvPr>
            <p:ph type="body" idx="1"/>
          </p:nvPr>
        </p:nvSpPr>
        <p:spPr>
          <a:xfrm>
            <a:off x="836613" y="0"/>
            <a:ext cx="0" cy="5967413"/>
          </a:xfrm>
          <a:noFill/>
          <a:ln/>
        </p:spPr>
        <p:txBody>
          <a:bodyPr/>
          <a:lstStyle/>
          <a:p>
            <a:r>
              <a:rPr lang="zh-CN" altLang="en-US" smtClean="0"/>
              <a:t>Churchill was the premier of UK in the IInd war. </a:t>
            </a:r>
          </a:p>
          <a:p>
            <a:endParaRPr lang="zh-CN" altLang="en-US" smtClean="0"/>
          </a:p>
          <a:p>
            <a:r>
              <a:rPr lang="zh-CN" altLang="en-US" smtClean="0"/>
              <a:t>我介绍的只是方法，希望你们想出更多的做法来。我已经把电子信箱地址给了你们。希望听到你们的意见。</a:t>
            </a:r>
          </a:p>
          <a:p>
            <a:endParaRPr lang="zh-CN" altLang="en-US" smtClean="0"/>
          </a:p>
          <a:p>
            <a:r>
              <a:rPr lang="zh-CN" altLang="en-US" smtClean="0"/>
              <a:t>有人提出要看参考文献和网站，现在打出来。</a:t>
            </a:r>
          </a:p>
          <a:p>
            <a:endParaRPr lang="zh-CN" altLang="en-US" smtClean="0"/>
          </a:p>
        </p:txBody>
      </p:sp>
    </p:spTree>
  </p:cSld>
  <p:clrMapOvr>
    <a:overrideClrMapping bg1="dk2" tx1="lt1" bg2="dk1" tx2="lt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5897AD16-554D-49E7-9F2A-D9754424CDCF}" type="slidenum">
              <a:rPr lang="zh-CN" altLang="zh-CN"/>
              <a:pPr>
                <a:defRPr/>
              </a:pPr>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392578DC-1A88-412D-9966-E3144F47B66D}" type="slidenum">
              <a:rPr lang="zh-CN" altLang="zh-CN"/>
              <a:pPr>
                <a:defRPr/>
              </a:pPr>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D6864103-E795-41ED-BC68-44FE071CCF9E}" type="slidenum">
              <a:rPr lang="zh-CN" altLang="zh-CN"/>
              <a:pPr>
                <a:defRPr/>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0D7C7CCD-B06D-4CB7-87E4-20044D8A4352}" type="slidenum">
              <a:rPr lang="zh-CN" altLang="zh-CN"/>
              <a:pPr>
                <a:defRPr/>
              </a:pPr>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4071A8C2-EA5F-44CA-B77E-E1435733BB34}" type="slidenum">
              <a:rPr lang="zh-CN" altLang="zh-CN"/>
              <a:pPr>
                <a:defRPr/>
              </a:pPr>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E10B302A-9B92-477B-B4ED-A953C7CF56F0}" type="slidenum">
              <a:rPr lang="zh-CN" altLang="zh-CN"/>
              <a:pPr>
                <a:defRPr/>
              </a:pPr>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3F097618-6E12-4447-8456-6350EEF58F6C}" type="slidenum">
              <a:rPr lang="zh-CN" altLang="zh-CN"/>
              <a:pPr>
                <a:defRPr/>
              </a:pPr>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2663C7BC-2F50-44DE-B521-BDE627D4EFA6}" type="slidenum">
              <a:rPr lang="zh-CN" altLang="zh-CN"/>
              <a:pPr>
                <a:defRPr/>
              </a:pPr>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7926AED4-7D39-4070-967B-DF1C3CDAA617}" type="slidenum">
              <a:rPr lang="zh-CN" altLang="zh-CN"/>
              <a:pPr>
                <a:defRPr/>
              </a:pPr>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5589B866-935B-45DA-84DD-A6478C42A3B5}" type="slidenum">
              <a:rPr lang="zh-CN" altLang="zh-CN"/>
              <a:pPr>
                <a:defRPr/>
              </a:pPr>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A0E874A9-DBA9-4EBD-B77F-27EE8961D653}" type="slidenum">
              <a:rPr lang="zh-CN" altLang="zh-CN"/>
              <a:pPr>
                <a:defRPr/>
              </a:pPr>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3476FD3-85FD-482A-8469-2D647E7E0FBA}"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60.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txBox="1">
            <a:spLocks noGrp="1"/>
          </p:cNvSpPr>
          <p:nvPr/>
        </p:nvSpPr>
        <p:spPr bwMode="auto">
          <a:xfrm>
            <a:off x="6553200" y="6248400"/>
            <a:ext cx="2133600" cy="457200"/>
          </a:xfrm>
          <a:prstGeom prst="rect">
            <a:avLst/>
          </a:prstGeom>
          <a:noFill/>
          <a:ln w="9525">
            <a:noFill/>
            <a:miter lim="800000"/>
            <a:headEnd/>
            <a:tailEnd/>
          </a:ln>
        </p:spPr>
        <p:txBody>
          <a:bodyPr/>
          <a:lstStyle/>
          <a:p>
            <a:pPr algn="r" eaLnBrk="1" hangingPunct="1">
              <a:buFont typeface="Arial" pitchFamily="34" charset="0"/>
              <a:buNone/>
            </a:pPr>
            <a:fld id="{044261EA-1FD5-45B8-9851-89AA7FBE444A}" type="slidenum">
              <a:rPr lang="zh-CN" altLang="en-US" sz="1000"/>
              <a:pPr algn="r" eaLnBrk="1" hangingPunct="1">
                <a:buFont typeface="Arial" pitchFamily="34" charset="0"/>
                <a:buNone/>
              </a:pPr>
              <a:t>1</a:t>
            </a:fld>
            <a:endParaRPr lang="en-US" altLang="zh-CN" sz="1000" dirty="0"/>
          </a:p>
        </p:txBody>
      </p:sp>
      <p:sp>
        <p:nvSpPr>
          <p:cNvPr id="5123" name="Rectangle 2"/>
          <p:cNvSpPr>
            <a:spLocks noChangeArrowheads="1"/>
          </p:cNvSpPr>
          <p:nvPr/>
        </p:nvSpPr>
        <p:spPr bwMode="auto">
          <a:xfrm>
            <a:off x="0" y="428604"/>
            <a:ext cx="9144000" cy="2677656"/>
          </a:xfrm>
          <a:prstGeom prst="rect">
            <a:avLst/>
          </a:prstGeom>
          <a:noFill/>
          <a:ln w="9525">
            <a:noFill/>
            <a:miter lim="800000"/>
            <a:headEnd/>
            <a:tailEnd/>
          </a:ln>
        </p:spPr>
        <p:txBody>
          <a:bodyPr wrap="square">
            <a:spAutoFit/>
          </a:bodyPr>
          <a:lstStyle/>
          <a:p>
            <a:pPr algn="ctr"/>
            <a:r>
              <a:rPr lang="en-US" altLang="zh-CN" sz="4800" dirty="0" smtClean="0">
                <a:solidFill>
                  <a:schemeClr val="bg1"/>
                </a:solidFill>
                <a:latin typeface="华文楷体" pitchFamily="2" charset="-122"/>
                <a:ea typeface="华文楷体" pitchFamily="2" charset="-122"/>
              </a:rPr>
              <a:t>《</a:t>
            </a:r>
            <a:r>
              <a:rPr lang="zh-CN" altLang="en-US" sz="4800" dirty="0" smtClean="0">
                <a:solidFill>
                  <a:schemeClr val="bg1"/>
                </a:solidFill>
                <a:latin typeface="华文楷体" pitchFamily="2" charset="-122"/>
                <a:ea typeface="华文楷体" pitchFamily="2" charset="-122"/>
              </a:rPr>
              <a:t>建设工程项目管理规范</a:t>
            </a:r>
            <a:r>
              <a:rPr lang="en-US" altLang="zh-CN" sz="4800" dirty="0" smtClean="0">
                <a:solidFill>
                  <a:schemeClr val="bg1"/>
                </a:solidFill>
                <a:latin typeface="华文楷体" pitchFamily="2" charset="-122"/>
                <a:ea typeface="华文楷体" pitchFamily="2" charset="-122"/>
              </a:rPr>
              <a:t>》</a:t>
            </a:r>
          </a:p>
          <a:p>
            <a:pPr algn="ctr"/>
            <a:r>
              <a:rPr lang="en-US" sz="4800" dirty="0" smtClean="0">
                <a:solidFill>
                  <a:schemeClr val="bg1"/>
                </a:solidFill>
                <a:latin typeface="华文楷体" pitchFamily="2" charset="-122"/>
                <a:ea typeface="华文楷体" pitchFamily="2" charset="-122"/>
              </a:rPr>
              <a:t>GB</a:t>
            </a:r>
            <a:r>
              <a:rPr lang="en-US" altLang="zh-CN" sz="4800" dirty="0" smtClean="0">
                <a:solidFill>
                  <a:schemeClr val="bg1"/>
                </a:solidFill>
                <a:latin typeface="华文楷体" pitchFamily="2" charset="-122"/>
                <a:ea typeface="华文楷体" pitchFamily="2" charset="-122"/>
              </a:rPr>
              <a:t>/</a:t>
            </a:r>
            <a:r>
              <a:rPr lang="en-US" sz="4800" dirty="0" smtClean="0">
                <a:solidFill>
                  <a:schemeClr val="bg1"/>
                </a:solidFill>
                <a:latin typeface="华文楷体" pitchFamily="2" charset="-122"/>
                <a:ea typeface="华文楷体" pitchFamily="2" charset="-122"/>
              </a:rPr>
              <a:t>T </a:t>
            </a:r>
            <a:r>
              <a:rPr lang="en-US" sz="4800" dirty="0" smtClean="0">
                <a:solidFill>
                  <a:schemeClr val="bg1"/>
                </a:solidFill>
                <a:latin typeface="华文楷体" pitchFamily="2" charset="-122"/>
                <a:ea typeface="华文楷体" pitchFamily="2" charset="-122"/>
              </a:rPr>
              <a:t>50326-2017</a:t>
            </a:r>
            <a:r>
              <a:rPr lang="zh-CN" altLang="en-US" sz="4800" dirty="0" smtClean="0">
                <a:solidFill>
                  <a:schemeClr val="bg1"/>
                </a:solidFill>
                <a:latin typeface="华文楷体" pitchFamily="2" charset="-122"/>
                <a:ea typeface="华文楷体" pitchFamily="2" charset="-122"/>
              </a:rPr>
              <a:t>解读及应用</a:t>
            </a:r>
            <a:endParaRPr lang="en-US" altLang="zh-CN" sz="1400" dirty="0" smtClean="0">
              <a:solidFill>
                <a:schemeClr val="bg1"/>
              </a:solidFill>
              <a:latin typeface="华文楷体" pitchFamily="2" charset="-122"/>
              <a:ea typeface="华文楷体" pitchFamily="2" charset="-122"/>
            </a:endParaRPr>
          </a:p>
          <a:p>
            <a:pPr marL="457200" indent="-457200" algn="ctr" eaLnBrk="0" hangingPunct="0">
              <a:spcBef>
                <a:spcPts val="0"/>
              </a:spcBef>
            </a:pPr>
            <a:endParaRPr lang="en-US" altLang="zh-CN" sz="3600" dirty="0" smtClean="0">
              <a:solidFill>
                <a:schemeClr val="bg1"/>
              </a:solidFill>
              <a:latin typeface="华文楷体" pitchFamily="2" charset="-122"/>
              <a:ea typeface="华文楷体" pitchFamily="2" charset="-122"/>
            </a:endParaRPr>
          </a:p>
          <a:p>
            <a:pPr marL="457200" indent="-457200" algn="ctr" eaLnBrk="0" hangingPunct="0">
              <a:spcBef>
                <a:spcPts val="0"/>
              </a:spcBef>
            </a:pPr>
            <a:r>
              <a:rPr lang="zh-CN" altLang="en-US" sz="3600" dirty="0" smtClean="0">
                <a:solidFill>
                  <a:schemeClr val="bg1"/>
                </a:solidFill>
                <a:latin typeface="华文楷体" pitchFamily="2" charset="-122"/>
                <a:ea typeface="华文楷体" pitchFamily="2" charset="-122"/>
              </a:rPr>
              <a:t>课程编号</a:t>
            </a:r>
            <a:r>
              <a:rPr lang="en-US" altLang="zh-CN" sz="3600" dirty="0" smtClean="0">
                <a:solidFill>
                  <a:schemeClr val="bg1"/>
                </a:solidFill>
                <a:latin typeface="华文楷体" pitchFamily="2" charset="-122"/>
                <a:ea typeface="华文楷体" pitchFamily="2" charset="-122"/>
              </a:rPr>
              <a:t>:</a:t>
            </a:r>
            <a:r>
              <a:rPr lang="zh-CN" altLang="en-US" sz="3600" dirty="0" smtClean="0">
                <a:solidFill>
                  <a:schemeClr val="bg1"/>
                </a:solidFill>
                <a:latin typeface="华文楷体" pitchFamily="2" charset="-122"/>
                <a:ea typeface="华文楷体" pitchFamily="2" charset="-122"/>
              </a:rPr>
              <a:t> </a:t>
            </a:r>
            <a:r>
              <a:rPr lang="en-US" altLang="zh-CN" sz="3600" dirty="0" smtClean="0">
                <a:solidFill>
                  <a:schemeClr val="bg1"/>
                </a:solidFill>
                <a:latin typeface="华文楷体" pitchFamily="2" charset="-122"/>
                <a:ea typeface="华文楷体" pitchFamily="2" charset="-122"/>
              </a:rPr>
              <a:t>1020</a:t>
            </a:r>
            <a:endParaRPr lang="en-US" altLang="zh-CN" sz="5400" dirty="0">
              <a:solidFill>
                <a:schemeClr val="bg1"/>
              </a:solidFill>
              <a:latin typeface="华文楷体" pitchFamily="2" charset="-122"/>
              <a:ea typeface="华文楷体" pitchFamily="2" charset="-122"/>
            </a:endParaRPr>
          </a:p>
        </p:txBody>
      </p:sp>
      <p:sp>
        <p:nvSpPr>
          <p:cNvPr id="5124" name="Rectangle 3"/>
          <p:cNvSpPr>
            <a:spLocks noChangeArrowheads="1"/>
          </p:cNvSpPr>
          <p:nvPr/>
        </p:nvSpPr>
        <p:spPr bwMode="auto">
          <a:xfrm>
            <a:off x="1071538" y="3929066"/>
            <a:ext cx="7358114" cy="2616101"/>
          </a:xfrm>
          <a:prstGeom prst="rect">
            <a:avLst/>
          </a:prstGeom>
          <a:noFill/>
          <a:ln w="9525">
            <a:noFill/>
            <a:miter lim="800000"/>
            <a:headEnd/>
            <a:tailEnd/>
          </a:ln>
        </p:spPr>
        <p:txBody>
          <a:bodyPr wrap="square">
            <a:spAutoFit/>
          </a:bodyPr>
          <a:lstStyle/>
          <a:p>
            <a:pPr algn="ctr"/>
            <a:r>
              <a:rPr lang="en-US" altLang="zh-CN" sz="2800" dirty="0" smtClean="0">
                <a:solidFill>
                  <a:schemeClr val="bg1"/>
                </a:solidFill>
                <a:latin typeface="华文楷体" pitchFamily="2" charset="-122"/>
                <a:ea typeface="华文楷体" pitchFamily="2" charset="-122"/>
              </a:rPr>
              <a:t>2017</a:t>
            </a:r>
            <a:r>
              <a:rPr lang="zh-CN" altLang="en-US" sz="2800" dirty="0" smtClean="0">
                <a:solidFill>
                  <a:schemeClr val="bg1"/>
                </a:solidFill>
                <a:latin typeface="华文楷体" pitchFamily="2" charset="-122"/>
                <a:ea typeface="华文楷体" pitchFamily="2" charset="-122"/>
              </a:rPr>
              <a:t>最新国标</a:t>
            </a:r>
            <a:r>
              <a:rPr lang="en-US" altLang="zh-CN" sz="2800" dirty="0" smtClean="0">
                <a:solidFill>
                  <a:schemeClr val="bg1"/>
                </a:solidFill>
                <a:latin typeface="华文楷体" pitchFamily="2" charset="-122"/>
                <a:ea typeface="华文楷体" pitchFamily="2" charset="-122"/>
              </a:rPr>
              <a:t>《</a:t>
            </a:r>
            <a:r>
              <a:rPr lang="zh-CN" altLang="en-US" sz="2800" dirty="0" smtClean="0">
                <a:solidFill>
                  <a:schemeClr val="bg1"/>
                </a:solidFill>
                <a:latin typeface="华文楷体" pitchFamily="2" charset="-122"/>
                <a:ea typeface="华文楷体" pitchFamily="2" charset="-122"/>
              </a:rPr>
              <a:t>建设工程项目管理规范</a:t>
            </a:r>
            <a:r>
              <a:rPr lang="en-US" altLang="zh-CN" sz="2800" dirty="0" smtClean="0">
                <a:solidFill>
                  <a:schemeClr val="bg1"/>
                </a:solidFill>
                <a:latin typeface="华文楷体" pitchFamily="2" charset="-122"/>
                <a:ea typeface="华文楷体" pitchFamily="2" charset="-122"/>
              </a:rPr>
              <a:t>》</a:t>
            </a:r>
            <a:r>
              <a:rPr lang="zh-CN" altLang="en-US" sz="2800" dirty="0" smtClean="0">
                <a:solidFill>
                  <a:schemeClr val="bg1"/>
                </a:solidFill>
                <a:latin typeface="华文楷体" pitchFamily="2" charset="-122"/>
                <a:ea typeface="华文楷体" pitchFamily="2" charset="-122"/>
              </a:rPr>
              <a:t>宣贯与业主方工程施工现场管理及</a:t>
            </a:r>
            <a:endParaRPr lang="en-US" altLang="zh-CN" sz="2800" dirty="0" smtClean="0">
              <a:solidFill>
                <a:schemeClr val="bg1"/>
              </a:solidFill>
              <a:latin typeface="华文楷体" pitchFamily="2" charset="-122"/>
              <a:ea typeface="华文楷体" pitchFamily="2" charset="-122"/>
            </a:endParaRPr>
          </a:p>
          <a:p>
            <a:pPr algn="ctr"/>
            <a:r>
              <a:rPr lang="zh-CN" altLang="en-US" sz="2800" dirty="0" smtClean="0">
                <a:solidFill>
                  <a:schemeClr val="bg1"/>
                </a:solidFill>
                <a:latin typeface="华文楷体" pitchFamily="2" charset="-122"/>
                <a:ea typeface="华文楷体" pitchFamily="2" charset="-122"/>
              </a:rPr>
              <a:t>工程总承包合同管理</a:t>
            </a:r>
            <a:r>
              <a:rPr lang="zh-CN" altLang="en-US" sz="2800" b="1" dirty="0" smtClean="0">
                <a:solidFill>
                  <a:srgbClr val="FFFF00"/>
                </a:solidFill>
                <a:latin typeface="华文楷体" pitchFamily="2" charset="-122"/>
                <a:ea typeface="华文楷体" pitchFamily="2" charset="-122"/>
              </a:rPr>
              <a:t>高级</a:t>
            </a:r>
            <a:r>
              <a:rPr lang="zh-CN" altLang="en-US" sz="2800" dirty="0" smtClean="0">
                <a:solidFill>
                  <a:schemeClr val="bg1"/>
                </a:solidFill>
                <a:latin typeface="华文楷体" pitchFamily="2" charset="-122"/>
                <a:ea typeface="华文楷体" pitchFamily="2" charset="-122"/>
              </a:rPr>
              <a:t>专题培训班</a:t>
            </a:r>
            <a:endParaRPr lang="en-US" altLang="zh-CN" sz="2800" dirty="0" smtClean="0">
              <a:solidFill>
                <a:schemeClr val="bg1"/>
              </a:solidFill>
              <a:latin typeface="华文楷体" pitchFamily="2" charset="-122"/>
              <a:ea typeface="华文楷体" pitchFamily="2" charset="-122"/>
            </a:endParaRPr>
          </a:p>
          <a:p>
            <a:pPr algn="ctr"/>
            <a:r>
              <a:rPr lang="zh-CN" altLang="en-US" sz="3200" dirty="0" smtClean="0">
                <a:solidFill>
                  <a:schemeClr val="bg1"/>
                </a:solidFill>
                <a:latin typeface="华文楷体" pitchFamily="2" charset="-122"/>
                <a:ea typeface="华文楷体" pitchFamily="2" charset="-122"/>
              </a:rPr>
              <a:t>全国城建培训中心</a:t>
            </a:r>
            <a:endParaRPr lang="en-US" altLang="zh-CN" sz="3200" dirty="0" smtClean="0">
              <a:solidFill>
                <a:schemeClr val="bg1"/>
              </a:solidFill>
              <a:latin typeface="华文楷体" pitchFamily="2" charset="-122"/>
              <a:ea typeface="华文楷体" pitchFamily="2" charset="-122"/>
            </a:endParaRPr>
          </a:p>
          <a:p>
            <a:pPr algn="ctr"/>
            <a:r>
              <a:rPr lang="en-US" altLang="zh-CN" sz="2400" dirty="0" smtClean="0">
                <a:solidFill>
                  <a:schemeClr val="bg1"/>
                </a:solidFill>
                <a:latin typeface="华文楷体" pitchFamily="2" charset="-122"/>
                <a:ea typeface="华文楷体" pitchFamily="2" charset="-122"/>
              </a:rPr>
              <a:t>2017</a:t>
            </a:r>
            <a:r>
              <a:rPr lang="zh-CN" altLang="en-US" sz="2400" dirty="0" smtClean="0">
                <a:solidFill>
                  <a:schemeClr val="bg1"/>
                </a:solidFill>
                <a:latin typeface="华文楷体" pitchFamily="2" charset="-122"/>
                <a:ea typeface="华文楷体" pitchFamily="2" charset="-122"/>
              </a:rPr>
              <a:t>年</a:t>
            </a:r>
            <a:r>
              <a:rPr lang="en-US" altLang="zh-CN" sz="2400" dirty="0" smtClean="0">
                <a:solidFill>
                  <a:schemeClr val="bg1"/>
                </a:solidFill>
                <a:latin typeface="华文楷体" pitchFamily="2" charset="-122"/>
                <a:ea typeface="华文楷体" pitchFamily="2" charset="-122"/>
              </a:rPr>
              <a:t>9</a:t>
            </a:r>
            <a:r>
              <a:rPr lang="zh-CN" altLang="en-US" sz="2400" dirty="0" smtClean="0">
                <a:solidFill>
                  <a:schemeClr val="bg1"/>
                </a:solidFill>
                <a:latin typeface="华文楷体" pitchFamily="2" charset="-122"/>
                <a:ea typeface="华文楷体" pitchFamily="2" charset="-122"/>
              </a:rPr>
              <a:t>月</a:t>
            </a:r>
            <a:r>
              <a:rPr lang="en-US" altLang="zh-CN" sz="2400" dirty="0" smtClean="0">
                <a:solidFill>
                  <a:schemeClr val="bg1"/>
                </a:solidFill>
                <a:latin typeface="华文楷体" pitchFamily="2" charset="-122"/>
                <a:ea typeface="华文楷体" pitchFamily="2" charset="-122"/>
              </a:rPr>
              <a:t>8</a:t>
            </a:r>
            <a:r>
              <a:rPr lang="zh-CN" altLang="en-US" sz="2400" smtClean="0">
                <a:solidFill>
                  <a:schemeClr val="bg1"/>
                </a:solidFill>
                <a:latin typeface="华文楷体" pitchFamily="2" charset="-122"/>
                <a:ea typeface="华文楷体" pitchFamily="2" charset="-122"/>
              </a:rPr>
              <a:t>日 </a:t>
            </a:r>
            <a:r>
              <a:rPr lang="en-US" altLang="zh-CN" sz="2400" smtClean="0">
                <a:solidFill>
                  <a:schemeClr val="bg1"/>
                </a:solidFill>
                <a:latin typeface="华文楷体" pitchFamily="2" charset="-122"/>
                <a:ea typeface="华文楷体" pitchFamily="2" charset="-122"/>
              </a:rPr>
              <a:t>·</a:t>
            </a:r>
            <a:r>
              <a:rPr lang="zh-CN" altLang="en-US" sz="2400" dirty="0" smtClean="0">
                <a:solidFill>
                  <a:schemeClr val="bg1"/>
                </a:solidFill>
                <a:latin typeface="华文楷体" pitchFamily="2" charset="-122"/>
                <a:ea typeface="华文楷体" pitchFamily="2" charset="-122"/>
              </a:rPr>
              <a:t>合肥</a:t>
            </a:r>
            <a:endParaRPr lang="en-US" altLang="zh-CN" sz="2400" dirty="0" smtClean="0">
              <a:solidFill>
                <a:schemeClr val="bg1"/>
              </a:solidFill>
              <a:latin typeface="华文楷体" pitchFamily="2" charset="-122"/>
              <a:ea typeface="华文楷体" pitchFamily="2" charset="-122"/>
            </a:endParaRPr>
          </a:p>
          <a:p>
            <a:pPr algn="ctr"/>
            <a:r>
              <a:rPr lang="zh-CN" altLang="en-US" sz="2000" dirty="0" smtClean="0">
                <a:solidFill>
                  <a:schemeClr val="bg1"/>
                </a:solidFill>
                <a:latin typeface="华文楷体" pitchFamily="2" charset="-122"/>
                <a:ea typeface="华文楷体" pitchFamily="2" charset="-122"/>
              </a:rPr>
              <a:t>（仅供课堂教学和科学研究用）</a:t>
            </a:r>
            <a:endParaRPr lang="zh-CN" altLang="en-US" sz="2000" dirty="0">
              <a:solidFill>
                <a:schemeClr val="bg1"/>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0" y="214290"/>
            <a:ext cx="9144000" cy="785818"/>
          </a:xfrm>
          <a:solidFill>
            <a:srgbClr val="800000"/>
          </a:solidFill>
        </p:spPr>
        <p:txBody>
          <a:bodyPr/>
          <a:lstStyle/>
          <a:p>
            <a:pPr eaLnBrk="1" hangingPunct="1"/>
            <a:r>
              <a:rPr lang="zh-CN" altLang="en-US" sz="3200" b="1" dirty="0" smtClean="0">
                <a:solidFill>
                  <a:schemeClr val="bg1"/>
                </a:solidFill>
                <a:latin typeface="楷体" pitchFamily="49" charset="-122"/>
                <a:ea typeface="楷体" pitchFamily="49" charset="-122"/>
              </a:rPr>
              <a:t>业主方的项目管理是管理的核心</a:t>
            </a:r>
          </a:p>
        </p:txBody>
      </p:sp>
      <p:sp>
        <p:nvSpPr>
          <p:cNvPr id="134147" name="Rectangle 3"/>
          <p:cNvSpPr>
            <a:spLocks noChangeArrowheads="1"/>
          </p:cNvSpPr>
          <p:nvPr/>
        </p:nvSpPr>
        <p:spPr bwMode="auto">
          <a:xfrm>
            <a:off x="900113" y="1628775"/>
            <a:ext cx="7772400" cy="2133600"/>
          </a:xfrm>
          <a:prstGeom prst="rect">
            <a:avLst/>
          </a:prstGeom>
          <a:noFill/>
          <a:ln w="9525">
            <a:noFill/>
            <a:miter lim="800000"/>
            <a:headEnd/>
            <a:tailEnd/>
          </a:ln>
        </p:spPr>
        <p:txBody>
          <a:bodyPr/>
          <a:lstStyle/>
          <a:p>
            <a:pPr algn="l">
              <a:spcBef>
                <a:spcPct val="20000"/>
              </a:spcBef>
              <a:buFont typeface="Arial" pitchFamily="34" charset="0"/>
              <a:buNone/>
            </a:pPr>
            <a:r>
              <a:rPr lang="zh-CN" altLang="zh-CN" sz="4400" dirty="0">
                <a:latin typeface="楷体" pitchFamily="49" charset="-122"/>
                <a:ea typeface="楷体" pitchFamily="49" charset="-122"/>
              </a:rPr>
              <a:t>    </a:t>
            </a:r>
            <a:r>
              <a:rPr lang="zh-CN" sz="4400" dirty="0">
                <a:solidFill>
                  <a:schemeClr val="bg1"/>
                </a:solidFill>
                <a:latin typeface="楷体" pitchFamily="49" charset="-122"/>
                <a:ea typeface="楷体" pitchFamily="49" charset="-122"/>
              </a:rPr>
              <a:t>对于一个建设工程项目而言，虽然有代表不同利益方的项目管理，但是</a:t>
            </a:r>
            <a:r>
              <a:rPr lang="zh-CN" sz="4400" b="1" dirty="0">
                <a:solidFill>
                  <a:srgbClr val="FFFF00"/>
                </a:solidFill>
                <a:latin typeface="楷体" pitchFamily="49" charset="-122"/>
                <a:ea typeface="楷体" pitchFamily="49" charset="-122"/>
              </a:rPr>
              <a:t>业主方的项目管理是管理的核心</a:t>
            </a:r>
            <a:r>
              <a:rPr lang="zh-CN" sz="4400" b="1" dirty="0" smtClean="0">
                <a:solidFill>
                  <a:srgbClr val="FFFF00"/>
                </a:solidFill>
                <a:latin typeface="楷体" pitchFamily="49" charset="-122"/>
                <a:ea typeface="楷体" pitchFamily="49" charset="-122"/>
              </a:rPr>
              <a:t>。</a:t>
            </a:r>
            <a:endParaRPr lang="en-US" altLang="zh-CN" sz="4400" b="1" dirty="0" smtClean="0">
              <a:solidFill>
                <a:srgbClr val="FFFF00"/>
              </a:solidFill>
              <a:latin typeface="楷体" pitchFamily="49" charset="-122"/>
              <a:ea typeface="楷体" pitchFamily="49" charset="-122"/>
            </a:endParaRPr>
          </a:p>
          <a:p>
            <a:pPr algn="l">
              <a:spcBef>
                <a:spcPct val="20000"/>
              </a:spcBef>
              <a:buFont typeface="Arial" pitchFamily="34" charset="0"/>
              <a:buNone/>
            </a:pPr>
            <a:endParaRPr lang="zh-CN" sz="4400" b="1" dirty="0">
              <a:solidFill>
                <a:srgbClr val="FFFF00"/>
              </a:solidFill>
              <a:latin typeface="楷体" pitchFamily="49" charset="-122"/>
              <a:ea typeface="楷体" pitchFamily="49" charset="-122"/>
            </a:endParaRPr>
          </a:p>
          <a:p>
            <a:pPr algn="l">
              <a:lnSpc>
                <a:spcPct val="120000"/>
              </a:lnSpc>
              <a:spcBef>
                <a:spcPct val="20000"/>
              </a:spcBef>
              <a:buFont typeface="Arial" pitchFamily="34" charset="0"/>
              <a:buNone/>
            </a:pPr>
            <a:r>
              <a:rPr lang="zh-CN" sz="2800" dirty="0">
                <a:latin typeface="楷体" pitchFamily="49" charset="-122"/>
                <a:ea typeface="楷体" pitchFamily="49" charset="-122"/>
              </a:rPr>
              <a:t>   </a:t>
            </a:r>
            <a:r>
              <a:rPr lang="zh-CN" altLang="zh-CN" sz="2800" dirty="0">
                <a:solidFill>
                  <a:schemeClr val="bg1"/>
                </a:solidFill>
                <a:latin typeface="楷体" pitchFamily="49" charset="-122"/>
                <a:ea typeface="楷体" pitchFamily="49" charset="-122"/>
              </a:rPr>
              <a:t>《</a:t>
            </a:r>
            <a:r>
              <a:rPr lang="zh-CN" sz="2800" dirty="0">
                <a:solidFill>
                  <a:schemeClr val="bg1"/>
                </a:solidFill>
                <a:latin typeface="楷体" pitchFamily="49" charset="-122"/>
                <a:ea typeface="楷体" pitchFamily="49" charset="-122"/>
              </a:rPr>
              <a:t>建设工程项目管理 一级建造师教材</a:t>
            </a:r>
            <a:r>
              <a:rPr lang="zh-CN" altLang="zh-CN" sz="2800" dirty="0">
                <a:solidFill>
                  <a:schemeClr val="bg1"/>
                </a:solidFill>
                <a:latin typeface="楷体" pitchFamily="49" charset="-122"/>
                <a:ea typeface="楷体" pitchFamily="49" charset="-122"/>
              </a:rPr>
              <a:t>》P1</a:t>
            </a:r>
          </a:p>
          <a:p>
            <a:pPr algn="l">
              <a:lnSpc>
                <a:spcPct val="120000"/>
              </a:lnSpc>
              <a:spcBef>
                <a:spcPct val="20000"/>
              </a:spcBef>
              <a:buFont typeface="Arial" pitchFamily="34" charset="0"/>
              <a:buNone/>
            </a:pPr>
            <a:endParaRPr lang="zh-CN" altLang="zh-CN" sz="2800" dirty="0">
              <a:latin typeface="楷体" pitchFamily="49" charset="-122"/>
              <a:ea typeface="楷体" pitchFamily="49" charset="-122"/>
            </a:endParaRPr>
          </a:p>
          <a:p>
            <a:pPr algn="l">
              <a:spcBef>
                <a:spcPct val="20000"/>
              </a:spcBef>
              <a:buFont typeface="Arial" pitchFamily="34" charset="0"/>
              <a:buNone/>
            </a:pPr>
            <a:endParaRPr lang="zh-CN" altLang="zh-CN" sz="32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3C2894F3-5E1A-41F7-BA84-1D491CF349C0}" type="slidenum">
              <a:rPr lang="zh-CN" altLang="zh-CN"/>
              <a:pPr/>
              <a:t>11</a:t>
            </a:fld>
            <a:endParaRPr lang="zh-CN" altLang="zh-CN"/>
          </a:p>
        </p:txBody>
      </p:sp>
      <p:sp>
        <p:nvSpPr>
          <p:cNvPr id="4098" name="Text Box 2"/>
          <p:cNvSpPr txBox="1">
            <a:spLocks noChangeArrowheads="1"/>
          </p:cNvSpPr>
          <p:nvPr/>
        </p:nvSpPr>
        <p:spPr bwMode="auto">
          <a:xfrm>
            <a:off x="785786" y="285728"/>
            <a:ext cx="7143800" cy="6124754"/>
          </a:xfrm>
          <a:prstGeom prst="rect">
            <a:avLst/>
          </a:prstGeom>
          <a:solidFill>
            <a:schemeClr val="bg1"/>
          </a:solidFill>
          <a:ln w="9525">
            <a:noFill/>
            <a:miter lim="800000"/>
            <a:headEnd/>
            <a:tailEnd/>
          </a:ln>
          <a:effectLst/>
        </p:spPr>
        <p:txBody>
          <a:bodyPr wrap="square">
            <a:spAutoFit/>
          </a:bodyPr>
          <a:lstStyle/>
          <a:p>
            <a:pPr algn="ctr"/>
            <a:r>
              <a:rPr lang="zh-CN" altLang="en-US" sz="4400" dirty="0" smtClean="0">
                <a:latin typeface="华文楷体" pitchFamily="2" charset="-122"/>
                <a:ea typeface="华文楷体" pitchFamily="2" charset="-122"/>
              </a:rPr>
              <a:t>国务院办公厅关于</a:t>
            </a:r>
            <a:endParaRPr lang="en-US" altLang="zh-CN" sz="4400" dirty="0" smtClean="0">
              <a:latin typeface="华文楷体" pitchFamily="2" charset="-122"/>
              <a:ea typeface="华文楷体" pitchFamily="2" charset="-122"/>
            </a:endParaRPr>
          </a:p>
          <a:p>
            <a:pPr algn="ctr"/>
            <a:r>
              <a:rPr lang="zh-CN" altLang="en-US" sz="4400" dirty="0" smtClean="0">
                <a:latin typeface="华文楷体" pitchFamily="2" charset="-122"/>
                <a:ea typeface="华文楷体" pitchFamily="2" charset="-122"/>
              </a:rPr>
              <a:t>促进建筑业持续健康发展的意见</a:t>
            </a:r>
            <a:endParaRPr lang="en-US" altLang="zh-CN" sz="4400" dirty="0" smtClean="0">
              <a:latin typeface="华文楷体" pitchFamily="2" charset="-122"/>
              <a:ea typeface="华文楷体" pitchFamily="2" charset="-122"/>
            </a:endParaRPr>
          </a:p>
          <a:p>
            <a:pPr algn="ctr"/>
            <a:r>
              <a:rPr lang="en-US" sz="4400" dirty="0" smtClean="0">
                <a:latin typeface="华文楷体" pitchFamily="2" charset="-122"/>
                <a:ea typeface="华文楷体" pitchFamily="2" charset="-122"/>
              </a:rPr>
              <a:t/>
            </a:r>
            <a:br>
              <a:rPr lang="en-US" sz="4400" dirty="0" smtClean="0">
                <a:latin typeface="华文楷体" pitchFamily="2" charset="-122"/>
                <a:ea typeface="华文楷体" pitchFamily="2" charset="-122"/>
              </a:rPr>
            </a:br>
            <a:r>
              <a:rPr lang="zh-CN" altLang="en-US" sz="3600" dirty="0" smtClean="0">
                <a:latin typeface="华文楷体" pitchFamily="2" charset="-122"/>
                <a:ea typeface="华文楷体" pitchFamily="2" charset="-122"/>
              </a:rPr>
              <a:t>国办发</a:t>
            </a:r>
            <a:r>
              <a:rPr lang="en-US" altLang="zh-CN" sz="3600" dirty="0" smtClean="0">
                <a:latin typeface="华文楷体" pitchFamily="2" charset="-122"/>
                <a:ea typeface="华文楷体" pitchFamily="2" charset="-122"/>
              </a:rPr>
              <a:t>〔</a:t>
            </a:r>
            <a:r>
              <a:rPr lang="en-US" sz="3600" dirty="0" smtClean="0">
                <a:latin typeface="华文楷体" pitchFamily="2" charset="-122"/>
                <a:ea typeface="华文楷体" pitchFamily="2" charset="-122"/>
              </a:rPr>
              <a:t>2017</a:t>
            </a:r>
            <a:r>
              <a:rPr lang="en-US" altLang="zh-CN" sz="3600" dirty="0" smtClean="0">
                <a:latin typeface="华文楷体" pitchFamily="2" charset="-122"/>
                <a:ea typeface="华文楷体" pitchFamily="2" charset="-122"/>
              </a:rPr>
              <a:t>〕</a:t>
            </a:r>
            <a:r>
              <a:rPr lang="en-US" sz="3600" dirty="0" smtClean="0">
                <a:latin typeface="华文楷体" pitchFamily="2" charset="-122"/>
                <a:ea typeface="华文楷体" pitchFamily="2" charset="-122"/>
              </a:rPr>
              <a:t>19</a:t>
            </a:r>
            <a:r>
              <a:rPr lang="zh-CN" altLang="en-US" sz="3600" dirty="0" smtClean="0">
                <a:latin typeface="华文楷体" pitchFamily="2" charset="-122"/>
                <a:ea typeface="华文楷体" pitchFamily="2" charset="-122"/>
              </a:rPr>
              <a:t>号</a:t>
            </a:r>
            <a:endParaRPr lang="en-US" altLang="zh-CN" sz="3600" dirty="0" smtClean="0">
              <a:latin typeface="华文楷体" pitchFamily="2" charset="-122"/>
              <a:ea typeface="华文楷体" pitchFamily="2" charset="-122"/>
            </a:endParaRPr>
          </a:p>
          <a:p>
            <a:pPr algn="ctr"/>
            <a:endParaRPr lang="en-US" altLang="zh-CN" sz="3600" dirty="0" smtClean="0">
              <a:latin typeface="华文楷体" pitchFamily="2" charset="-122"/>
              <a:ea typeface="华文楷体" pitchFamily="2" charset="-122"/>
            </a:endParaRPr>
          </a:p>
          <a:p>
            <a:pPr algn="ctr"/>
            <a:endParaRPr lang="en-US" altLang="zh-CN" sz="3600" dirty="0" smtClean="0">
              <a:latin typeface="华文楷体" pitchFamily="2" charset="-122"/>
              <a:ea typeface="华文楷体" pitchFamily="2" charset="-122"/>
            </a:endParaRPr>
          </a:p>
          <a:p>
            <a:pPr algn="ctr"/>
            <a:endParaRPr lang="en-US" altLang="zh-CN" sz="3600" dirty="0" smtClean="0">
              <a:latin typeface="华文楷体" pitchFamily="2" charset="-122"/>
              <a:ea typeface="华文楷体" pitchFamily="2" charset="-122"/>
            </a:endParaRPr>
          </a:p>
          <a:p>
            <a:pPr algn="ctr"/>
            <a:endParaRPr lang="en-US" altLang="zh-CN" sz="3600" dirty="0" smtClean="0">
              <a:latin typeface="华文楷体" pitchFamily="2" charset="-122"/>
              <a:ea typeface="华文楷体" pitchFamily="2" charset="-122"/>
            </a:endParaRPr>
          </a:p>
          <a:p>
            <a:pPr algn="ctr"/>
            <a:r>
              <a:rPr lang="en-US" altLang="zh-CN" sz="3600" dirty="0" smtClean="0">
                <a:latin typeface="华文楷体" pitchFamily="2" charset="-122"/>
                <a:ea typeface="华文楷体" pitchFamily="2" charset="-122"/>
              </a:rPr>
              <a:t>2017</a:t>
            </a:r>
            <a:r>
              <a:rPr lang="zh-CN" altLang="en-US" sz="3600" dirty="0" smtClean="0">
                <a:latin typeface="华文楷体" pitchFamily="2" charset="-122"/>
                <a:ea typeface="华文楷体" pitchFamily="2" charset="-122"/>
              </a:rPr>
              <a:t>年</a:t>
            </a:r>
            <a:r>
              <a:rPr lang="en-US" altLang="zh-CN" sz="3600" dirty="0" smtClean="0">
                <a:latin typeface="华文楷体" pitchFamily="2" charset="-122"/>
                <a:ea typeface="华文楷体" pitchFamily="2" charset="-122"/>
              </a:rPr>
              <a:t>2</a:t>
            </a:r>
            <a:r>
              <a:rPr lang="zh-CN" altLang="en-US" sz="3600" dirty="0" smtClean="0">
                <a:latin typeface="华文楷体" pitchFamily="2" charset="-122"/>
                <a:ea typeface="华文楷体" pitchFamily="2" charset="-122"/>
              </a:rPr>
              <a:t>月</a:t>
            </a:r>
            <a:r>
              <a:rPr lang="en-US" altLang="zh-CN" sz="3600" dirty="0" smtClean="0">
                <a:latin typeface="华文楷体" pitchFamily="2" charset="-122"/>
                <a:ea typeface="华文楷体" pitchFamily="2" charset="-122"/>
              </a:rPr>
              <a:t>24</a:t>
            </a:r>
            <a:r>
              <a:rPr lang="zh-CN" altLang="en-US" sz="3600" dirty="0" smtClean="0">
                <a:latin typeface="华文楷体" pitchFamily="2" charset="-122"/>
                <a:ea typeface="华文楷体" pitchFamily="2" charset="-122"/>
              </a:rPr>
              <a:t>日</a:t>
            </a:r>
            <a:endParaRPr lang="zh-CN" altLang="en-US" sz="2400" b="0" dirty="0">
              <a:effectLst/>
              <a:latin typeface="华文楷体" pitchFamily="2" charset="-122"/>
              <a:ea typeface="华文楷体" pitchFamily="2" charset="-122"/>
            </a:endParaRPr>
          </a:p>
        </p:txBody>
      </p:sp>
      <p:sp>
        <p:nvSpPr>
          <p:cNvPr id="4" name="矩形 3"/>
          <p:cNvSpPr/>
          <p:nvPr/>
        </p:nvSpPr>
        <p:spPr>
          <a:xfrm>
            <a:off x="1785918" y="4286256"/>
            <a:ext cx="5262979" cy="769441"/>
          </a:xfrm>
          <a:prstGeom prst="rect">
            <a:avLst/>
          </a:prstGeom>
        </p:spPr>
        <p:txBody>
          <a:bodyPr wrap="none">
            <a:spAutoFit/>
          </a:bodyPr>
          <a:lstStyle/>
          <a:p>
            <a:r>
              <a:rPr lang="zh-CN" altLang="en-US" sz="4400" b="1" dirty="0" smtClean="0">
                <a:solidFill>
                  <a:srgbClr val="FF0000"/>
                </a:solidFill>
                <a:latin typeface="华文楷体" pitchFamily="2" charset="-122"/>
                <a:ea typeface="华文楷体" pitchFamily="2" charset="-122"/>
              </a:rPr>
              <a:t>加强建设单位的管理</a:t>
            </a:r>
            <a:endParaRPr lang="zh-CN" altLang="en-US" sz="4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2"/>
          </p:nvPr>
        </p:nvSpPr>
        <p:spPr/>
        <p:txBody>
          <a:bodyPr/>
          <a:lstStyle/>
          <a:p>
            <a:fld id="{AED7548D-F455-469A-B8E6-4DD6455A7BBA}" type="slidenum">
              <a:rPr lang="en-US" altLang="zh-CN"/>
              <a:pPr/>
              <a:t>12</a:t>
            </a:fld>
            <a:endParaRPr lang="en-US" altLang="zh-CN"/>
          </a:p>
        </p:txBody>
      </p:sp>
      <p:sp>
        <p:nvSpPr>
          <p:cNvPr id="5237762" name="Text Box 2"/>
          <p:cNvSpPr txBox="1">
            <a:spLocks noChangeArrowheads="1"/>
          </p:cNvSpPr>
          <p:nvPr/>
        </p:nvSpPr>
        <p:spPr bwMode="auto">
          <a:xfrm>
            <a:off x="785786" y="1214422"/>
            <a:ext cx="7488237" cy="4524315"/>
          </a:xfrm>
          <a:prstGeom prst="rect">
            <a:avLst/>
          </a:prstGeom>
          <a:noFill/>
          <a:ln w="9525">
            <a:noFill/>
            <a:miter lim="800000"/>
            <a:headEnd/>
            <a:tailEnd/>
          </a:ln>
          <a:effectLst/>
        </p:spPr>
        <p:txBody>
          <a:bodyPr>
            <a:spAutoFit/>
          </a:bodyPr>
          <a:lstStyle/>
          <a:p>
            <a:r>
              <a:rPr lang="zh-CN" altLang="en-US" sz="3600" dirty="0" smtClean="0">
                <a:solidFill>
                  <a:schemeClr val="bg1"/>
                </a:solidFill>
                <a:latin typeface="华文楷体" pitchFamily="2" charset="-122"/>
                <a:ea typeface="华文楷体" pitchFamily="2" charset="-122"/>
              </a:rPr>
              <a:t>（二）完善招标投标制度。加快修订</a:t>
            </a:r>
            <a:r>
              <a:rPr lang="en-US" altLang="zh-CN" sz="3600" dirty="0" smtClean="0">
                <a:solidFill>
                  <a:schemeClr val="bg1"/>
                </a:solidFill>
                <a:latin typeface="华文楷体" pitchFamily="2" charset="-122"/>
                <a:ea typeface="华文楷体" pitchFamily="2" charset="-122"/>
              </a:rPr>
              <a:t>《</a:t>
            </a:r>
            <a:r>
              <a:rPr lang="zh-CN" altLang="en-US" sz="3600" dirty="0" smtClean="0">
                <a:solidFill>
                  <a:schemeClr val="bg1"/>
                </a:solidFill>
                <a:latin typeface="华文楷体" pitchFamily="2" charset="-122"/>
                <a:ea typeface="华文楷体" pitchFamily="2" charset="-122"/>
              </a:rPr>
              <a:t>工程建设项目招标范围和规模标准规定</a:t>
            </a:r>
            <a:r>
              <a:rPr lang="en-US" altLang="zh-CN" sz="3600" dirty="0" smtClean="0">
                <a:solidFill>
                  <a:schemeClr val="bg1"/>
                </a:solidFill>
                <a:latin typeface="华文楷体" pitchFamily="2" charset="-122"/>
                <a:ea typeface="华文楷体" pitchFamily="2" charset="-122"/>
              </a:rPr>
              <a:t>》</a:t>
            </a:r>
            <a:r>
              <a:rPr lang="zh-CN" altLang="en-US" sz="3600" dirty="0" smtClean="0">
                <a:solidFill>
                  <a:schemeClr val="bg1"/>
                </a:solidFill>
                <a:latin typeface="华文楷体" pitchFamily="2" charset="-122"/>
                <a:ea typeface="华文楷体" pitchFamily="2" charset="-122"/>
              </a:rPr>
              <a:t>，</a:t>
            </a:r>
            <a:r>
              <a:rPr lang="zh-CN" altLang="en-US" sz="3600" b="1" dirty="0" smtClean="0">
                <a:solidFill>
                  <a:srgbClr val="FFFF00"/>
                </a:solidFill>
                <a:latin typeface="华文楷体" pitchFamily="2" charset="-122"/>
                <a:ea typeface="华文楷体" pitchFamily="2" charset="-122"/>
              </a:rPr>
              <a:t>缩小并严格界定必须进行招标的工程建设项目范围，放宽有关规模标准，防止工程建设项目实行招标“一刀切”。在民间投资的房屋建筑工程中，探索由建设单位自主决定发包方式。</a:t>
            </a:r>
            <a:endParaRPr lang="zh-CN" altLang="en-US" sz="3600" b="1" dirty="0">
              <a:solidFill>
                <a:srgbClr val="FFFF00"/>
              </a:solidFill>
              <a:latin typeface="华文楷体" pitchFamily="2" charset="-122"/>
              <a:ea typeface="华文楷体" pitchFamily="2" charset="-122"/>
            </a:endParaRPr>
          </a:p>
        </p:txBody>
      </p:sp>
      <p:sp>
        <p:nvSpPr>
          <p:cNvPr id="5" name="Text Box 3"/>
          <p:cNvSpPr txBox="1">
            <a:spLocks noChangeArrowheads="1"/>
          </p:cNvSpPr>
          <p:nvPr/>
        </p:nvSpPr>
        <p:spPr bwMode="auto">
          <a:xfrm>
            <a:off x="0" y="0"/>
            <a:ext cx="9144000" cy="954107"/>
          </a:xfrm>
          <a:prstGeom prst="rect">
            <a:avLst/>
          </a:prstGeom>
          <a:solidFill>
            <a:srgbClr val="800000"/>
          </a:solidFill>
          <a:ln w="9525">
            <a:noFill/>
            <a:miter lim="800000"/>
            <a:headEnd/>
            <a:tailEnd/>
          </a:ln>
          <a:effectLst/>
        </p:spPr>
        <p:txBody>
          <a:bodyPr wrap="square">
            <a:spAutoFit/>
          </a:bodyPr>
          <a:lstStyle/>
          <a:p>
            <a:pPr algn="l"/>
            <a:r>
              <a:rPr lang="zh-CN" altLang="en-US" sz="2800" dirty="0" smtClean="0">
                <a:solidFill>
                  <a:schemeClr val="bg1"/>
                </a:solidFill>
                <a:latin typeface="华文楷体" pitchFamily="2" charset="-122"/>
                <a:ea typeface="华文楷体" pitchFamily="2" charset="-122"/>
              </a:rPr>
              <a:t>国务院办公厅关于促进建筑业持续健康发展的意见</a:t>
            </a:r>
            <a:endParaRPr lang="en-US" altLang="zh-CN" sz="2800" dirty="0" smtClean="0">
              <a:solidFill>
                <a:schemeClr val="bg1"/>
              </a:solidFill>
              <a:latin typeface="华文楷体" pitchFamily="2" charset="-122"/>
              <a:ea typeface="华文楷体" pitchFamily="2" charset="-122"/>
            </a:endParaRPr>
          </a:p>
          <a:p>
            <a:pPr algn="l"/>
            <a:r>
              <a:rPr lang="en-US" altLang="zh-CN" sz="2800" dirty="0" smtClean="0">
                <a:solidFill>
                  <a:schemeClr val="bg1"/>
                </a:solidFill>
                <a:latin typeface="华文楷体" pitchFamily="2" charset="-122"/>
                <a:ea typeface="华文楷体" pitchFamily="2" charset="-122"/>
              </a:rPr>
              <a:t>                                                                     </a:t>
            </a:r>
            <a:r>
              <a:rPr lang="zh-CN" altLang="en-US" sz="2000" dirty="0" smtClean="0">
                <a:solidFill>
                  <a:schemeClr val="bg1"/>
                </a:solidFill>
                <a:latin typeface="华文楷体" pitchFamily="2" charset="-122"/>
                <a:ea typeface="华文楷体" pitchFamily="2" charset="-122"/>
              </a:rPr>
              <a:t>国办发</a:t>
            </a:r>
            <a:r>
              <a:rPr lang="en-US" altLang="zh-CN" sz="2000" dirty="0" smtClean="0">
                <a:solidFill>
                  <a:schemeClr val="bg1"/>
                </a:solidFill>
                <a:latin typeface="华文楷体" pitchFamily="2" charset="-122"/>
                <a:ea typeface="华文楷体" pitchFamily="2" charset="-122"/>
              </a:rPr>
              <a:t>〔</a:t>
            </a:r>
            <a:r>
              <a:rPr lang="en-US" sz="2000" dirty="0" smtClean="0">
                <a:solidFill>
                  <a:schemeClr val="bg1"/>
                </a:solidFill>
                <a:latin typeface="华文楷体" pitchFamily="2" charset="-122"/>
                <a:ea typeface="华文楷体" pitchFamily="2" charset="-122"/>
              </a:rPr>
              <a:t>2017</a:t>
            </a:r>
            <a:r>
              <a:rPr lang="en-US" altLang="zh-CN" sz="2000" dirty="0" smtClean="0">
                <a:solidFill>
                  <a:schemeClr val="bg1"/>
                </a:solidFill>
                <a:latin typeface="华文楷体" pitchFamily="2" charset="-122"/>
                <a:ea typeface="华文楷体" pitchFamily="2" charset="-122"/>
              </a:rPr>
              <a:t>〕</a:t>
            </a:r>
            <a:r>
              <a:rPr lang="en-US" sz="2000" dirty="0" smtClean="0">
                <a:solidFill>
                  <a:schemeClr val="bg1"/>
                </a:solidFill>
                <a:latin typeface="华文楷体" pitchFamily="2" charset="-122"/>
                <a:ea typeface="华文楷体" pitchFamily="2" charset="-122"/>
              </a:rPr>
              <a:t>19</a:t>
            </a:r>
            <a:r>
              <a:rPr lang="zh-CN" altLang="en-US" sz="2000" dirty="0" smtClean="0">
                <a:solidFill>
                  <a:schemeClr val="bg1"/>
                </a:solidFill>
                <a:latin typeface="华文楷体" pitchFamily="2" charset="-122"/>
                <a:ea typeface="华文楷体" pitchFamily="2" charset="-122"/>
              </a:rPr>
              <a:t>号</a:t>
            </a:r>
            <a:endParaRPr lang="en-US" altLang="zh-CN" sz="2000" dirty="0" smtClean="0">
              <a:solidFill>
                <a:schemeClr val="bg1"/>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2"/>
          </p:nvPr>
        </p:nvSpPr>
        <p:spPr/>
        <p:txBody>
          <a:bodyPr/>
          <a:lstStyle/>
          <a:p>
            <a:fld id="{AED7548D-F455-469A-B8E6-4DD6455A7BBA}" type="slidenum">
              <a:rPr lang="en-US" altLang="zh-CN"/>
              <a:pPr/>
              <a:t>13</a:t>
            </a:fld>
            <a:endParaRPr lang="en-US" altLang="zh-CN"/>
          </a:p>
        </p:txBody>
      </p:sp>
      <p:sp>
        <p:nvSpPr>
          <p:cNvPr id="5237762" name="Text Box 2"/>
          <p:cNvSpPr txBox="1">
            <a:spLocks noChangeArrowheads="1"/>
          </p:cNvSpPr>
          <p:nvPr/>
        </p:nvSpPr>
        <p:spPr bwMode="auto">
          <a:xfrm>
            <a:off x="785786" y="1000108"/>
            <a:ext cx="7786742" cy="5078313"/>
          </a:xfrm>
          <a:prstGeom prst="rect">
            <a:avLst/>
          </a:prstGeom>
          <a:noFill/>
          <a:ln w="9525">
            <a:noFill/>
            <a:miter lim="800000"/>
            <a:headEnd/>
            <a:tailEnd/>
          </a:ln>
          <a:effectLst/>
        </p:spPr>
        <p:txBody>
          <a:bodyPr wrap="square">
            <a:spAutoFit/>
          </a:bodyPr>
          <a:lstStyle/>
          <a:p>
            <a:r>
              <a:rPr lang="zh-CN" altLang="en-US" sz="3600" dirty="0" smtClean="0">
                <a:solidFill>
                  <a:schemeClr val="bg1"/>
                </a:solidFill>
                <a:latin typeface="华文楷体" pitchFamily="2" charset="-122"/>
                <a:ea typeface="华文楷体" pitchFamily="2" charset="-122"/>
              </a:rPr>
              <a:t>        将依法必须招标的工程建设项目纳入统一的公共资源交易平台，遵循公平、公正、公开和诚信的原则，规范招标投标行为。进一步简化招标投标程序，尽快实现招标投标交易全过程电子化，推行网上异地评标。</a:t>
            </a:r>
            <a:r>
              <a:rPr lang="zh-CN" altLang="en-US" sz="3600" b="1" dirty="0" smtClean="0">
                <a:solidFill>
                  <a:srgbClr val="FFFF00"/>
                </a:solidFill>
                <a:latin typeface="华文楷体" pitchFamily="2" charset="-122"/>
                <a:ea typeface="华文楷体" pitchFamily="2" charset="-122"/>
              </a:rPr>
              <a:t>对依法通过竞争性谈判或单一来源方式确定供应商的政府采购工程建设项目，符合相应条件的应当颁发施工许可证。</a:t>
            </a:r>
            <a:endParaRPr lang="zh-CN" altLang="en-US" sz="3600" b="1" dirty="0">
              <a:solidFill>
                <a:srgbClr val="FFFF00"/>
              </a:solidFill>
              <a:latin typeface="华文楷体" pitchFamily="2" charset="-122"/>
              <a:ea typeface="华文楷体" pitchFamily="2" charset="-122"/>
            </a:endParaRPr>
          </a:p>
        </p:txBody>
      </p:sp>
      <p:sp>
        <p:nvSpPr>
          <p:cNvPr id="5" name="Text Box 3"/>
          <p:cNvSpPr txBox="1">
            <a:spLocks noChangeArrowheads="1"/>
          </p:cNvSpPr>
          <p:nvPr/>
        </p:nvSpPr>
        <p:spPr bwMode="auto">
          <a:xfrm>
            <a:off x="0" y="0"/>
            <a:ext cx="9144000" cy="954107"/>
          </a:xfrm>
          <a:prstGeom prst="rect">
            <a:avLst/>
          </a:prstGeom>
          <a:solidFill>
            <a:srgbClr val="800000"/>
          </a:solidFill>
          <a:ln w="9525">
            <a:noFill/>
            <a:miter lim="800000"/>
            <a:headEnd/>
            <a:tailEnd/>
          </a:ln>
          <a:effectLst/>
        </p:spPr>
        <p:txBody>
          <a:bodyPr wrap="square">
            <a:spAutoFit/>
          </a:bodyPr>
          <a:lstStyle/>
          <a:p>
            <a:pPr algn="l"/>
            <a:r>
              <a:rPr lang="zh-CN" altLang="en-US" sz="2800" dirty="0" smtClean="0">
                <a:solidFill>
                  <a:schemeClr val="bg1"/>
                </a:solidFill>
                <a:latin typeface="华文楷体" pitchFamily="2" charset="-122"/>
                <a:ea typeface="华文楷体" pitchFamily="2" charset="-122"/>
              </a:rPr>
              <a:t>国务院办公厅关于促进建筑业持续健康发展的意见</a:t>
            </a:r>
            <a:endParaRPr lang="en-US" altLang="zh-CN" sz="2800" dirty="0" smtClean="0">
              <a:solidFill>
                <a:schemeClr val="bg1"/>
              </a:solidFill>
              <a:latin typeface="华文楷体" pitchFamily="2" charset="-122"/>
              <a:ea typeface="华文楷体" pitchFamily="2" charset="-122"/>
            </a:endParaRPr>
          </a:p>
          <a:p>
            <a:pPr algn="l"/>
            <a:r>
              <a:rPr lang="en-US" altLang="zh-CN" sz="2800" dirty="0" smtClean="0">
                <a:solidFill>
                  <a:schemeClr val="bg1"/>
                </a:solidFill>
                <a:latin typeface="华文楷体" pitchFamily="2" charset="-122"/>
                <a:ea typeface="华文楷体" pitchFamily="2" charset="-122"/>
              </a:rPr>
              <a:t>                                                                     </a:t>
            </a:r>
            <a:r>
              <a:rPr lang="zh-CN" altLang="en-US" sz="2000" dirty="0" smtClean="0">
                <a:solidFill>
                  <a:schemeClr val="bg1"/>
                </a:solidFill>
                <a:latin typeface="华文楷体" pitchFamily="2" charset="-122"/>
                <a:ea typeface="华文楷体" pitchFamily="2" charset="-122"/>
              </a:rPr>
              <a:t>国办发</a:t>
            </a:r>
            <a:r>
              <a:rPr lang="en-US" altLang="zh-CN" sz="2000" dirty="0" smtClean="0">
                <a:solidFill>
                  <a:schemeClr val="bg1"/>
                </a:solidFill>
                <a:latin typeface="华文楷体" pitchFamily="2" charset="-122"/>
                <a:ea typeface="华文楷体" pitchFamily="2" charset="-122"/>
              </a:rPr>
              <a:t>〔</a:t>
            </a:r>
            <a:r>
              <a:rPr lang="en-US" sz="2000" dirty="0" smtClean="0">
                <a:solidFill>
                  <a:schemeClr val="bg1"/>
                </a:solidFill>
                <a:latin typeface="华文楷体" pitchFamily="2" charset="-122"/>
                <a:ea typeface="华文楷体" pitchFamily="2" charset="-122"/>
              </a:rPr>
              <a:t>2017</a:t>
            </a:r>
            <a:r>
              <a:rPr lang="en-US" altLang="zh-CN" sz="2000" dirty="0" smtClean="0">
                <a:solidFill>
                  <a:schemeClr val="bg1"/>
                </a:solidFill>
                <a:latin typeface="华文楷体" pitchFamily="2" charset="-122"/>
                <a:ea typeface="华文楷体" pitchFamily="2" charset="-122"/>
              </a:rPr>
              <a:t>〕</a:t>
            </a:r>
            <a:r>
              <a:rPr lang="en-US" sz="2000" dirty="0" smtClean="0">
                <a:solidFill>
                  <a:schemeClr val="bg1"/>
                </a:solidFill>
                <a:latin typeface="华文楷体" pitchFamily="2" charset="-122"/>
                <a:ea typeface="华文楷体" pitchFamily="2" charset="-122"/>
              </a:rPr>
              <a:t>19</a:t>
            </a:r>
            <a:r>
              <a:rPr lang="zh-CN" altLang="en-US" sz="2000" dirty="0" smtClean="0">
                <a:solidFill>
                  <a:schemeClr val="bg1"/>
                </a:solidFill>
                <a:latin typeface="华文楷体" pitchFamily="2" charset="-122"/>
                <a:ea typeface="华文楷体" pitchFamily="2" charset="-122"/>
              </a:rPr>
              <a:t>号</a:t>
            </a:r>
            <a:endParaRPr lang="en-US" altLang="zh-CN" sz="2000" dirty="0" smtClean="0">
              <a:solidFill>
                <a:schemeClr val="bg1"/>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2"/>
          </p:nvPr>
        </p:nvSpPr>
        <p:spPr/>
        <p:txBody>
          <a:bodyPr/>
          <a:lstStyle/>
          <a:p>
            <a:fld id="{AED7548D-F455-469A-B8E6-4DD6455A7BBA}" type="slidenum">
              <a:rPr lang="en-US" altLang="zh-CN"/>
              <a:pPr/>
              <a:t>14</a:t>
            </a:fld>
            <a:endParaRPr lang="en-US" altLang="zh-CN"/>
          </a:p>
        </p:txBody>
      </p:sp>
      <p:sp>
        <p:nvSpPr>
          <p:cNvPr id="5237762" name="Text Box 2"/>
          <p:cNvSpPr txBox="1">
            <a:spLocks noChangeArrowheads="1"/>
          </p:cNvSpPr>
          <p:nvPr/>
        </p:nvSpPr>
        <p:spPr bwMode="auto">
          <a:xfrm>
            <a:off x="785786" y="1500174"/>
            <a:ext cx="7488237" cy="2862322"/>
          </a:xfrm>
          <a:prstGeom prst="rect">
            <a:avLst/>
          </a:prstGeom>
          <a:noFill/>
          <a:ln w="9525">
            <a:noFill/>
            <a:miter lim="800000"/>
            <a:headEnd/>
            <a:tailEnd/>
          </a:ln>
          <a:effectLst/>
        </p:spPr>
        <p:txBody>
          <a:bodyPr>
            <a:spAutoFit/>
          </a:bodyPr>
          <a:lstStyle/>
          <a:p>
            <a:r>
              <a:rPr lang="zh-CN" altLang="en-US" sz="3600" dirty="0" smtClean="0">
                <a:solidFill>
                  <a:schemeClr val="bg1"/>
                </a:solidFill>
                <a:latin typeface="华文楷体" pitchFamily="2" charset="-122"/>
                <a:ea typeface="华文楷体" pitchFamily="2" charset="-122"/>
              </a:rPr>
              <a:t>四、加强工程质量安全管理</a:t>
            </a:r>
          </a:p>
          <a:p>
            <a:r>
              <a:rPr lang="zh-CN" altLang="en-US" sz="3600" dirty="0" smtClean="0">
                <a:solidFill>
                  <a:schemeClr val="bg1"/>
                </a:solidFill>
                <a:latin typeface="华文楷体" pitchFamily="2" charset="-122"/>
                <a:ea typeface="华文楷体" pitchFamily="2" charset="-122"/>
              </a:rPr>
              <a:t>（五）严格落实工程质量责任。全面落实各方主体的工程质量责任，特别要</a:t>
            </a:r>
            <a:r>
              <a:rPr lang="zh-CN" altLang="en-US" sz="3600" b="1" dirty="0" smtClean="0">
                <a:solidFill>
                  <a:srgbClr val="FFFF00"/>
                </a:solidFill>
                <a:latin typeface="华文楷体" pitchFamily="2" charset="-122"/>
                <a:ea typeface="华文楷体" pitchFamily="2" charset="-122"/>
              </a:rPr>
              <a:t>强化建设单位的首要责任</a:t>
            </a:r>
            <a:r>
              <a:rPr lang="zh-CN" altLang="en-US" sz="3600" dirty="0" smtClean="0">
                <a:solidFill>
                  <a:schemeClr val="bg1"/>
                </a:solidFill>
                <a:latin typeface="华文楷体" pitchFamily="2" charset="-122"/>
                <a:ea typeface="华文楷体" pitchFamily="2" charset="-122"/>
              </a:rPr>
              <a:t>和勘察、设计、施工单位的主体责任。</a:t>
            </a:r>
            <a:endParaRPr lang="zh-CN" altLang="en-US" sz="3600" dirty="0">
              <a:solidFill>
                <a:schemeClr val="bg1"/>
              </a:solidFill>
              <a:latin typeface="华文楷体" pitchFamily="2" charset="-122"/>
              <a:ea typeface="华文楷体" pitchFamily="2" charset="-122"/>
            </a:endParaRPr>
          </a:p>
        </p:txBody>
      </p:sp>
      <p:sp>
        <p:nvSpPr>
          <p:cNvPr id="5" name="Text Box 3"/>
          <p:cNvSpPr txBox="1">
            <a:spLocks noChangeArrowheads="1"/>
          </p:cNvSpPr>
          <p:nvPr/>
        </p:nvSpPr>
        <p:spPr bwMode="auto">
          <a:xfrm>
            <a:off x="0" y="0"/>
            <a:ext cx="9144000" cy="954107"/>
          </a:xfrm>
          <a:prstGeom prst="rect">
            <a:avLst/>
          </a:prstGeom>
          <a:solidFill>
            <a:srgbClr val="800000"/>
          </a:solidFill>
          <a:ln w="9525">
            <a:noFill/>
            <a:miter lim="800000"/>
            <a:headEnd/>
            <a:tailEnd/>
          </a:ln>
          <a:effectLst/>
        </p:spPr>
        <p:txBody>
          <a:bodyPr wrap="square">
            <a:spAutoFit/>
          </a:bodyPr>
          <a:lstStyle/>
          <a:p>
            <a:pPr algn="l"/>
            <a:r>
              <a:rPr lang="zh-CN" altLang="en-US" sz="2800" dirty="0" smtClean="0">
                <a:solidFill>
                  <a:schemeClr val="bg1"/>
                </a:solidFill>
                <a:latin typeface="华文楷体" pitchFamily="2" charset="-122"/>
                <a:ea typeface="华文楷体" pitchFamily="2" charset="-122"/>
              </a:rPr>
              <a:t>国务院办公厅关于促进建筑业持续健康发展的意见</a:t>
            </a:r>
            <a:endParaRPr lang="en-US" altLang="zh-CN" sz="2800" dirty="0" smtClean="0">
              <a:solidFill>
                <a:schemeClr val="bg1"/>
              </a:solidFill>
              <a:latin typeface="华文楷体" pitchFamily="2" charset="-122"/>
              <a:ea typeface="华文楷体" pitchFamily="2" charset="-122"/>
            </a:endParaRPr>
          </a:p>
          <a:p>
            <a:pPr algn="l"/>
            <a:r>
              <a:rPr lang="en-US" altLang="zh-CN" sz="2800" dirty="0" smtClean="0">
                <a:solidFill>
                  <a:schemeClr val="bg1"/>
                </a:solidFill>
                <a:latin typeface="华文楷体" pitchFamily="2" charset="-122"/>
                <a:ea typeface="华文楷体" pitchFamily="2" charset="-122"/>
              </a:rPr>
              <a:t>                                                                     </a:t>
            </a:r>
            <a:r>
              <a:rPr lang="zh-CN" altLang="en-US" sz="2000" dirty="0" smtClean="0">
                <a:solidFill>
                  <a:schemeClr val="bg1"/>
                </a:solidFill>
                <a:latin typeface="华文楷体" pitchFamily="2" charset="-122"/>
                <a:ea typeface="华文楷体" pitchFamily="2" charset="-122"/>
              </a:rPr>
              <a:t>国办发</a:t>
            </a:r>
            <a:r>
              <a:rPr lang="en-US" altLang="zh-CN" sz="2000" dirty="0" smtClean="0">
                <a:solidFill>
                  <a:schemeClr val="bg1"/>
                </a:solidFill>
                <a:latin typeface="华文楷体" pitchFamily="2" charset="-122"/>
                <a:ea typeface="华文楷体" pitchFamily="2" charset="-122"/>
              </a:rPr>
              <a:t>〔</a:t>
            </a:r>
            <a:r>
              <a:rPr lang="en-US" sz="2000" dirty="0" smtClean="0">
                <a:solidFill>
                  <a:schemeClr val="bg1"/>
                </a:solidFill>
                <a:latin typeface="华文楷体" pitchFamily="2" charset="-122"/>
                <a:ea typeface="华文楷体" pitchFamily="2" charset="-122"/>
              </a:rPr>
              <a:t>2017</a:t>
            </a:r>
            <a:r>
              <a:rPr lang="en-US" altLang="zh-CN" sz="2000" dirty="0" smtClean="0">
                <a:solidFill>
                  <a:schemeClr val="bg1"/>
                </a:solidFill>
                <a:latin typeface="华文楷体" pitchFamily="2" charset="-122"/>
                <a:ea typeface="华文楷体" pitchFamily="2" charset="-122"/>
              </a:rPr>
              <a:t>〕</a:t>
            </a:r>
            <a:r>
              <a:rPr lang="en-US" sz="2000" dirty="0" smtClean="0">
                <a:solidFill>
                  <a:schemeClr val="bg1"/>
                </a:solidFill>
                <a:latin typeface="华文楷体" pitchFamily="2" charset="-122"/>
                <a:ea typeface="华文楷体" pitchFamily="2" charset="-122"/>
              </a:rPr>
              <a:t>19</a:t>
            </a:r>
            <a:r>
              <a:rPr lang="zh-CN" altLang="en-US" sz="2000" dirty="0" smtClean="0">
                <a:solidFill>
                  <a:schemeClr val="bg1"/>
                </a:solidFill>
                <a:latin typeface="华文楷体" pitchFamily="2" charset="-122"/>
                <a:ea typeface="华文楷体" pitchFamily="2" charset="-122"/>
              </a:rPr>
              <a:t>号</a:t>
            </a:r>
            <a:endParaRPr lang="en-US" altLang="zh-CN" sz="2000" dirty="0" smtClean="0">
              <a:solidFill>
                <a:schemeClr val="bg1"/>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4282" y="214290"/>
            <a:ext cx="3143272" cy="3214710"/>
          </a:xfrm>
          <a:prstGeom prst="rect">
            <a:avLst/>
          </a:prstGeom>
          <a:solidFill>
            <a:schemeClr val="bg1"/>
          </a:solidFill>
          <a:ln w="9525">
            <a:solidFill>
              <a:schemeClr val="tx1"/>
            </a:solidFill>
            <a:miter lim="800000"/>
            <a:headEnd/>
            <a:tailEnd/>
          </a:ln>
          <a:effectLst/>
        </p:spPr>
        <p:txBody>
          <a:bodyPr wrap="none" anchor="ctr"/>
          <a:lstStyle/>
          <a:p>
            <a:endParaRPr lang="zh-CN" altLang="en-US" sz="1100"/>
          </a:p>
        </p:txBody>
      </p:sp>
      <p:sp>
        <p:nvSpPr>
          <p:cNvPr id="6" name="Rectangle 1026"/>
          <p:cNvSpPr txBox="1">
            <a:spLocks noRot="1" noChangeArrowheads="1"/>
          </p:cNvSpPr>
          <p:nvPr/>
        </p:nvSpPr>
        <p:spPr bwMode="auto">
          <a:xfrm>
            <a:off x="428596" y="285728"/>
            <a:ext cx="2744689" cy="9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5000"/>
              </a:lnSpc>
              <a:spcBef>
                <a:spcPct val="0"/>
              </a:spcBef>
              <a:spcAft>
                <a:spcPct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mj-lt"/>
                <a:ea typeface="隶书" pitchFamily="49" charset="-122"/>
                <a:cs typeface="+mj-cs"/>
              </a:rPr>
              <a:t>建设工程项目管理规范</a:t>
            </a:r>
            <a:r>
              <a:rPr kumimoji="0" lang="zh-CN" altLang="en-US" sz="1200" b="1" i="0" u="none" strike="noStrike" kern="0" cap="none" spc="0" normalizeH="0" baseline="0" noProof="0" dirty="0" smtClean="0">
                <a:ln>
                  <a:noFill/>
                </a:ln>
                <a:solidFill>
                  <a:schemeClr val="accent2"/>
                </a:solidFill>
                <a:effectLst/>
                <a:uLnTx/>
                <a:uFillTx/>
                <a:latin typeface="+mj-lt"/>
                <a:ea typeface="隶书" pitchFamily="49" charset="-122"/>
                <a:cs typeface="+mj-cs"/>
              </a:rPr>
              <a:t/>
            </a:r>
            <a:br>
              <a:rPr kumimoji="0" lang="zh-CN" altLang="en-US" sz="1200" b="1" i="0" u="none" strike="noStrike" kern="0" cap="none" spc="0" normalizeH="0" baseline="0" noProof="0" dirty="0" smtClean="0">
                <a:ln>
                  <a:noFill/>
                </a:ln>
                <a:solidFill>
                  <a:schemeClr val="accent2"/>
                </a:solidFill>
                <a:effectLst/>
                <a:uLnTx/>
                <a:uFillTx/>
                <a:latin typeface="+mj-lt"/>
                <a:ea typeface="隶书" pitchFamily="49" charset="-122"/>
                <a:cs typeface="+mj-cs"/>
              </a:rPr>
            </a:br>
            <a:r>
              <a:rPr kumimoji="0" lang="zh-CN" altLang="en-US" sz="400" b="1" i="0" u="none" strike="noStrike" kern="0" cap="none" spc="0" normalizeH="0" baseline="0" noProof="0" dirty="0" smtClean="0">
                <a:ln>
                  <a:noFill/>
                </a:ln>
                <a:solidFill>
                  <a:schemeClr val="accent2"/>
                </a:solidFill>
                <a:effectLst/>
                <a:uLnTx/>
                <a:uFillTx/>
                <a:latin typeface="+mj-lt"/>
                <a:ea typeface="隶书" pitchFamily="49" charset="-122"/>
                <a:cs typeface="+mj-cs"/>
              </a:rPr>
              <a:t/>
            </a:r>
            <a:br>
              <a:rPr kumimoji="0" lang="zh-CN" altLang="en-US" sz="400" b="1" i="0" u="none" strike="noStrike" kern="0" cap="none" spc="0" normalizeH="0" baseline="0" noProof="0" dirty="0" smtClean="0">
                <a:ln>
                  <a:noFill/>
                </a:ln>
                <a:solidFill>
                  <a:schemeClr val="accent2"/>
                </a:solidFill>
                <a:effectLst/>
                <a:uLnTx/>
                <a:uFillTx/>
                <a:latin typeface="+mj-lt"/>
                <a:ea typeface="隶书" pitchFamily="49" charset="-122"/>
                <a:cs typeface="+mj-cs"/>
              </a:rPr>
            </a:br>
            <a:r>
              <a:rPr kumimoji="0" lang="en-US" altLang="zh-CN" sz="1100" b="1" i="0" u="none" strike="noStrike" kern="0" cap="none" spc="0" normalizeH="0" baseline="0" noProof="0" dirty="0" smtClean="0">
                <a:ln>
                  <a:noFill/>
                </a:ln>
                <a:solidFill>
                  <a:schemeClr val="accent2"/>
                </a:solidFill>
                <a:effectLst/>
                <a:uLnTx/>
                <a:uFillTx/>
                <a:latin typeface="+mj-lt"/>
                <a:ea typeface="隶书" pitchFamily="49" charset="-122"/>
                <a:cs typeface="+mj-cs"/>
              </a:rPr>
              <a:t>GB/T 50326—2001</a:t>
            </a:r>
            <a:endParaRPr kumimoji="0" lang="en-US" altLang="zh-CN" sz="1200" b="1" i="0" u="none" strike="noStrike" kern="0" cap="none" spc="0" normalizeH="0" baseline="0" noProof="0" dirty="0">
              <a:ln>
                <a:noFill/>
              </a:ln>
              <a:solidFill>
                <a:schemeClr val="accent2"/>
              </a:solidFill>
              <a:effectLst/>
              <a:uLnTx/>
              <a:uFillTx/>
              <a:latin typeface="+mj-lt"/>
              <a:ea typeface="+mj-ea"/>
              <a:cs typeface="+mj-cs"/>
            </a:endParaRPr>
          </a:p>
        </p:txBody>
      </p:sp>
      <p:sp>
        <p:nvSpPr>
          <p:cNvPr id="7" name="Rectangle 1027"/>
          <p:cNvSpPr txBox="1">
            <a:spLocks noRot="1" noChangeArrowheads="1"/>
          </p:cNvSpPr>
          <p:nvPr/>
        </p:nvSpPr>
        <p:spPr bwMode="auto">
          <a:xfrm>
            <a:off x="428596" y="2143116"/>
            <a:ext cx="2835108"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zh-CN" sz="1400" b="1" i="0" u="none" strike="noStrike" kern="0" cap="none" spc="0" normalizeH="0" baseline="0" noProof="0" dirty="0" smtClean="0">
                <a:ln>
                  <a:noFill/>
                </a:ln>
                <a:effectLst/>
                <a:uLnTx/>
                <a:uFillTx/>
                <a:latin typeface="+mn-lt"/>
                <a:ea typeface="+mn-ea"/>
                <a:cs typeface="+mn-cs"/>
              </a:rPr>
              <a:t>The code of construction project management by enterprises of construction industry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zh-CN" sz="1050" b="0" i="0" u="none" strike="noStrike" kern="0" cap="none" spc="0" normalizeH="0" baseline="0" noProof="0" dirty="0" smtClean="0">
                <a:ln>
                  <a:noFill/>
                </a:ln>
                <a:effectLst/>
                <a:uLnTx/>
                <a:uFillTx/>
                <a:latin typeface="+mn-lt"/>
                <a:ea typeface="+mn-ea"/>
                <a:cs typeface="+mn-cs"/>
              </a:rPr>
              <a:t>                                                                                     </a:t>
            </a:r>
            <a:endParaRPr kumimoji="0" lang="en-US" altLang="zh-CN" sz="1200" b="0" i="0" u="none" strike="noStrike" kern="0" cap="none" spc="0" normalizeH="0" baseline="0" noProof="0" dirty="0" smtClean="0">
              <a:ln>
                <a:noFill/>
              </a:ln>
              <a:effectLst/>
              <a:uLnTx/>
              <a:uFillTx/>
              <a:latin typeface="+mn-lt"/>
              <a:ea typeface="+mn-ea"/>
              <a:cs typeface="+mn-cs"/>
            </a:endParaRPr>
          </a:p>
          <a:p>
            <a:pPr marL="0" marR="0" lvl="0" indent="0" algn="ctr" defTabSz="914400" rtl="0" eaLnBrk="0" fontAlgn="base" latinLnBrk="0" hangingPunct="0">
              <a:lnSpc>
                <a:spcPct val="90000"/>
              </a:lnSpc>
              <a:spcBef>
                <a:spcPct val="20000"/>
              </a:spcBef>
              <a:spcAft>
                <a:spcPct val="0"/>
              </a:spcAft>
              <a:buClrTx/>
              <a:buSzTx/>
              <a:buFontTx/>
              <a:buNone/>
              <a:tabLst/>
              <a:defRPr/>
            </a:pPr>
            <a:endParaRPr kumimoji="0" lang="en-US" altLang="zh-CN" sz="1050" b="0" i="0" u="none" strike="noStrike" kern="0" cap="none" spc="0" normalizeH="0" baseline="0" noProof="0" dirty="0">
              <a:ln>
                <a:noFill/>
              </a:ln>
              <a:effectLst/>
              <a:uLnTx/>
              <a:uFillTx/>
              <a:latin typeface="+mn-lt"/>
              <a:ea typeface="仿宋_GB2312" pitchFamily="49" charset="-122"/>
              <a:cs typeface="+mn-cs"/>
            </a:endParaRPr>
          </a:p>
        </p:txBody>
      </p:sp>
      <p:sp>
        <p:nvSpPr>
          <p:cNvPr id="924674" name="Rectangle 2"/>
          <p:cNvSpPr>
            <a:spLocks noChangeArrowheads="1"/>
          </p:cNvSpPr>
          <p:nvPr/>
        </p:nvSpPr>
        <p:spPr bwMode="auto">
          <a:xfrm>
            <a:off x="3214678" y="1714488"/>
            <a:ext cx="3000396" cy="3143272"/>
          </a:xfrm>
          <a:prstGeom prst="rect">
            <a:avLst/>
          </a:prstGeom>
          <a:solidFill>
            <a:schemeClr val="bg1"/>
          </a:solidFill>
          <a:ln w="9525">
            <a:solidFill>
              <a:schemeClr val="tx1"/>
            </a:solidFill>
            <a:miter lim="800000"/>
            <a:headEnd/>
            <a:tailEnd/>
          </a:ln>
          <a:effectLst/>
        </p:spPr>
        <p:txBody>
          <a:bodyPr wrap="none" anchor="ctr"/>
          <a:lstStyle/>
          <a:p>
            <a:endParaRPr lang="zh-CN" altLang="en-US" sz="1200"/>
          </a:p>
        </p:txBody>
      </p:sp>
      <p:sp>
        <p:nvSpPr>
          <p:cNvPr id="924675" name="Rectangle 3"/>
          <p:cNvSpPr>
            <a:spLocks noGrp="1" noRot="1" noChangeArrowheads="1"/>
          </p:cNvSpPr>
          <p:nvPr>
            <p:ph type="ctrTitle"/>
          </p:nvPr>
        </p:nvSpPr>
        <p:spPr>
          <a:xfrm>
            <a:off x="3357554" y="1857364"/>
            <a:ext cx="2732503" cy="650332"/>
          </a:xfrm>
        </p:spPr>
        <p:txBody>
          <a:bodyPr/>
          <a:lstStyle/>
          <a:p>
            <a:r>
              <a:rPr lang="zh-CN" altLang="en-US" sz="1800" b="1" dirty="0">
                <a:solidFill>
                  <a:schemeClr val="tx1"/>
                </a:solidFill>
                <a:ea typeface="隶书" pitchFamily="49" charset="-122"/>
              </a:rPr>
              <a:t>建设工程项目管理规范</a:t>
            </a:r>
            <a:br>
              <a:rPr lang="zh-CN" altLang="en-US" sz="1800" b="1" dirty="0">
                <a:solidFill>
                  <a:schemeClr val="tx1"/>
                </a:solidFill>
                <a:ea typeface="隶书" pitchFamily="49" charset="-122"/>
              </a:rPr>
            </a:br>
            <a:r>
              <a:rPr lang="en-US" altLang="zh-CN" sz="1200" b="1" dirty="0">
                <a:solidFill>
                  <a:schemeClr val="tx1"/>
                </a:solidFill>
                <a:latin typeface="Times New Roman" pitchFamily="18" charset="0"/>
                <a:ea typeface="隶书" pitchFamily="49" charset="-122"/>
              </a:rPr>
              <a:t>GB/T 50326-2006</a:t>
            </a:r>
          </a:p>
        </p:txBody>
      </p:sp>
      <p:sp>
        <p:nvSpPr>
          <p:cNvPr id="924676" name="Rectangle 4"/>
          <p:cNvSpPr>
            <a:spLocks noGrp="1" noRot="1" noChangeArrowheads="1"/>
          </p:cNvSpPr>
          <p:nvPr>
            <p:ph type="subTitle" idx="1"/>
          </p:nvPr>
        </p:nvSpPr>
        <p:spPr>
          <a:xfrm>
            <a:off x="3357554" y="3857628"/>
            <a:ext cx="2732504" cy="863728"/>
          </a:xfrm>
        </p:spPr>
        <p:txBody>
          <a:bodyPr/>
          <a:lstStyle/>
          <a:p>
            <a:r>
              <a:rPr lang="en-US" altLang="zh-CN" sz="1600" b="1" dirty="0"/>
              <a:t>The code of construction project management </a:t>
            </a:r>
          </a:p>
        </p:txBody>
      </p:sp>
      <p:sp>
        <p:nvSpPr>
          <p:cNvPr id="9" name="Rectangle 2"/>
          <p:cNvSpPr>
            <a:spLocks noChangeArrowheads="1"/>
          </p:cNvSpPr>
          <p:nvPr/>
        </p:nvSpPr>
        <p:spPr bwMode="auto">
          <a:xfrm>
            <a:off x="5929322" y="3000372"/>
            <a:ext cx="3000396" cy="3143272"/>
          </a:xfrm>
          <a:prstGeom prst="rect">
            <a:avLst/>
          </a:prstGeom>
          <a:solidFill>
            <a:schemeClr val="bg1"/>
          </a:solidFill>
          <a:ln w="9525">
            <a:solidFill>
              <a:schemeClr val="tx1"/>
            </a:solidFill>
            <a:miter lim="800000"/>
            <a:headEnd/>
            <a:tailEnd/>
          </a:ln>
          <a:effectLst/>
        </p:spPr>
        <p:txBody>
          <a:bodyPr wrap="none" anchor="ctr"/>
          <a:lstStyle/>
          <a:p>
            <a:endParaRPr lang="zh-CN" altLang="en-US" sz="1200" dirty="0"/>
          </a:p>
        </p:txBody>
      </p:sp>
      <p:sp>
        <p:nvSpPr>
          <p:cNvPr id="10" name="Rectangle 3"/>
          <p:cNvSpPr txBox="1">
            <a:spLocks noRot="1" noChangeArrowheads="1"/>
          </p:cNvSpPr>
          <p:nvPr/>
        </p:nvSpPr>
        <p:spPr bwMode="auto">
          <a:xfrm>
            <a:off x="6072198" y="3143248"/>
            <a:ext cx="2732503" cy="6503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0" cap="none" spc="0" normalizeH="0" baseline="0" noProof="0" dirty="0" smtClean="0">
                <a:ln>
                  <a:noFill/>
                </a:ln>
                <a:effectLst/>
                <a:uLnTx/>
                <a:uFillTx/>
                <a:latin typeface="+mj-lt"/>
                <a:ea typeface="隶书" pitchFamily="49" charset="-122"/>
                <a:cs typeface="+mj-cs"/>
              </a:rPr>
              <a:t>建设工程项目管理规范</a:t>
            </a:r>
            <a:br>
              <a:rPr kumimoji="0" lang="zh-CN" altLang="en-US" sz="1800" b="1" i="0" u="none" strike="noStrike" kern="0" cap="none" spc="0" normalizeH="0" baseline="0" noProof="0" dirty="0" smtClean="0">
                <a:ln>
                  <a:noFill/>
                </a:ln>
                <a:effectLst/>
                <a:uLnTx/>
                <a:uFillTx/>
                <a:latin typeface="+mj-lt"/>
                <a:ea typeface="隶书" pitchFamily="49" charset="-122"/>
                <a:cs typeface="+mj-cs"/>
              </a:rPr>
            </a:br>
            <a:r>
              <a:rPr kumimoji="0" lang="en-US" altLang="zh-CN" sz="1200" b="1" i="0" u="none" strike="noStrike" kern="0" cap="none" spc="0" normalizeH="0" baseline="0" noProof="0" dirty="0" smtClean="0">
                <a:ln>
                  <a:noFill/>
                </a:ln>
                <a:effectLst/>
                <a:uLnTx/>
                <a:uFillTx/>
                <a:latin typeface="Times New Roman" pitchFamily="18" charset="0"/>
                <a:ea typeface="隶书" pitchFamily="49" charset="-122"/>
                <a:cs typeface="+mj-cs"/>
              </a:rPr>
              <a:t>GB/T 50326-2017</a:t>
            </a:r>
            <a:endParaRPr kumimoji="0" lang="en-US" altLang="zh-CN" sz="1200" b="1" i="0" u="none" strike="noStrike" kern="0" cap="none" spc="0" normalizeH="0" baseline="0" noProof="0" dirty="0">
              <a:ln>
                <a:noFill/>
              </a:ln>
              <a:effectLst/>
              <a:uLnTx/>
              <a:uFillTx/>
              <a:latin typeface="Times New Roman" pitchFamily="18" charset="0"/>
              <a:ea typeface="隶书" pitchFamily="49" charset="-122"/>
              <a:cs typeface="+mj-cs"/>
            </a:endParaRPr>
          </a:p>
        </p:txBody>
      </p:sp>
      <p:sp>
        <p:nvSpPr>
          <p:cNvPr id="11" name="Rectangle 4"/>
          <p:cNvSpPr txBox="1">
            <a:spLocks noRot="1" noChangeArrowheads="1"/>
          </p:cNvSpPr>
          <p:nvPr/>
        </p:nvSpPr>
        <p:spPr bwMode="auto">
          <a:xfrm>
            <a:off x="6072198" y="5143512"/>
            <a:ext cx="2732504" cy="863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zh-CN" sz="1600" b="1" i="0" u="none" strike="noStrike" kern="0" cap="none" spc="0" normalizeH="0" baseline="0" noProof="0" dirty="0" smtClean="0">
                <a:ln>
                  <a:noFill/>
                </a:ln>
                <a:effectLst/>
                <a:uLnTx/>
                <a:uFillTx/>
                <a:latin typeface="+mn-lt"/>
                <a:ea typeface="+mn-ea"/>
                <a:cs typeface="+mn-cs"/>
              </a:rPr>
              <a:t>Code for construction project management </a:t>
            </a:r>
            <a:endParaRPr kumimoji="0" lang="en-US" altLang="zh-CN" sz="1600" b="1" i="0" u="none" strike="noStrike" kern="0" cap="none" spc="0" normalizeH="0" baseline="0" noProof="0" dirty="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6064" name="Object 2048"/>
          <p:cNvGraphicFramePr>
            <a:graphicFrameLocks noChangeAspect="1"/>
          </p:cNvGraphicFramePr>
          <p:nvPr/>
        </p:nvGraphicFramePr>
        <p:xfrm>
          <a:off x="609600" y="-228600"/>
          <a:ext cx="7175500" cy="9817100"/>
        </p:xfrm>
        <a:graphic>
          <a:graphicData uri="http://schemas.openxmlformats.org/presentationml/2006/ole">
            <p:oleObj spid="_x0000_s120834" name="Document" r:id="rId3" imgW="6565556" imgH="9753225" progId="Word.Document.8">
              <p:embed/>
            </p:oleObj>
          </a:graphicData>
        </a:graphic>
      </p:graphicFrame>
      <p:sp>
        <p:nvSpPr>
          <p:cNvPr id="547843" name="Text Box 1027"/>
          <p:cNvSpPr txBox="1">
            <a:spLocks noChangeArrowheads="1"/>
          </p:cNvSpPr>
          <p:nvPr/>
        </p:nvSpPr>
        <p:spPr bwMode="auto">
          <a:xfrm>
            <a:off x="6553200" y="4800600"/>
            <a:ext cx="2057400" cy="274638"/>
          </a:xfrm>
          <a:prstGeom prst="rect">
            <a:avLst/>
          </a:prstGeom>
          <a:solidFill>
            <a:srgbClr val="000099"/>
          </a:solidFill>
          <a:ln w="9525">
            <a:noFill/>
            <a:miter lim="800000"/>
            <a:headEnd/>
            <a:tailEnd/>
          </a:ln>
          <a:effectLst/>
        </p:spPr>
        <p:txBody>
          <a:bodyPr>
            <a:spAutoFit/>
          </a:bodyPr>
          <a:lstStyle/>
          <a:p>
            <a:pPr algn="ctr" eaLnBrk="0" hangingPunct="0">
              <a:lnSpc>
                <a:spcPct val="100000"/>
              </a:lnSpc>
              <a:spcBef>
                <a:spcPct val="50000"/>
              </a:spcBef>
              <a:buClrTx/>
              <a:buSzTx/>
              <a:buFontTx/>
              <a:buNone/>
            </a:pPr>
            <a:r>
              <a:rPr kumimoji="1" lang="zh-CN" altLang="en-US" sz="1200" i="1">
                <a:solidFill>
                  <a:srgbClr val="FFFF66"/>
                </a:solidFill>
                <a:latin typeface="华文楷体" pitchFamily="2" charset="-122"/>
                <a:ea typeface="华文楷体" pitchFamily="2" charset="-122"/>
              </a:rPr>
              <a:t>施工为主体的项目管理</a:t>
            </a:r>
            <a:endParaRPr kumimoji="1" lang="zh-CN" altLang="en-US" sz="1000" i="1">
              <a:solidFill>
                <a:srgbClr val="FFFF66"/>
              </a:solidFill>
              <a:latin typeface="华文楷体" pitchFamily="2" charset="-122"/>
              <a:ea typeface="华文楷体" pitchFamily="2" charset="-122"/>
            </a:endParaRPr>
          </a:p>
        </p:txBody>
      </p:sp>
      <p:sp>
        <p:nvSpPr>
          <p:cNvPr id="547844" name="Text Box 1028"/>
          <p:cNvSpPr txBox="1">
            <a:spLocks noChangeArrowheads="1"/>
          </p:cNvSpPr>
          <p:nvPr/>
        </p:nvSpPr>
        <p:spPr bwMode="auto">
          <a:xfrm>
            <a:off x="609600" y="4419600"/>
            <a:ext cx="1981200" cy="304800"/>
          </a:xfrm>
          <a:prstGeom prst="rect">
            <a:avLst/>
          </a:prstGeom>
          <a:solidFill>
            <a:srgbClr val="000099"/>
          </a:solidFill>
          <a:ln w="9525">
            <a:noFill/>
            <a:miter lim="800000"/>
            <a:headEnd/>
            <a:tailEnd/>
          </a:ln>
          <a:effectLst/>
        </p:spPr>
        <p:txBody>
          <a:bodyPr>
            <a:spAutoFit/>
          </a:bodyPr>
          <a:lstStyle/>
          <a:p>
            <a:pPr algn="ctr" eaLnBrk="0" hangingPunct="0">
              <a:lnSpc>
                <a:spcPct val="100000"/>
              </a:lnSpc>
              <a:spcBef>
                <a:spcPct val="50000"/>
              </a:spcBef>
              <a:buClrTx/>
              <a:buSzTx/>
              <a:buFontTx/>
              <a:buNone/>
            </a:pPr>
            <a:r>
              <a:rPr kumimoji="1" lang="zh-CN" altLang="en-US" sz="1400" b="1">
                <a:solidFill>
                  <a:srgbClr val="FFFF66"/>
                </a:solidFill>
                <a:latin typeface="华文楷体" pitchFamily="2" charset="-122"/>
                <a:ea typeface="华文楷体" pitchFamily="2" charset="-122"/>
              </a:rPr>
              <a:t>公司层次的项目管理</a:t>
            </a:r>
            <a:endParaRPr kumimoji="1" lang="zh-CN" altLang="en-US" sz="1200">
              <a:solidFill>
                <a:srgbClr val="FFFF66"/>
              </a:solidFill>
              <a:latin typeface="华文楷体" pitchFamily="2" charset="-122"/>
              <a:ea typeface="华文楷体" pitchFamily="2" charset="-122"/>
            </a:endParaRPr>
          </a:p>
        </p:txBody>
      </p:sp>
      <p:sp>
        <p:nvSpPr>
          <p:cNvPr id="547845" name="Text Box 1029"/>
          <p:cNvSpPr txBox="1">
            <a:spLocks noChangeArrowheads="1"/>
          </p:cNvSpPr>
          <p:nvPr/>
        </p:nvSpPr>
        <p:spPr bwMode="auto">
          <a:xfrm>
            <a:off x="1371600" y="5257800"/>
            <a:ext cx="1600200" cy="630942"/>
          </a:xfrm>
          <a:prstGeom prst="rect">
            <a:avLst/>
          </a:prstGeom>
          <a:solidFill>
            <a:srgbClr val="000099"/>
          </a:solidFill>
          <a:ln w="9525">
            <a:noFill/>
            <a:miter lim="800000"/>
            <a:headEnd/>
            <a:tailEnd/>
          </a:ln>
          <a:effectLst/>
        </p:spPr>
        <p:txBody>
          <a:bodyPr>
            <a:spAutoFit/>
          </a:bodyPr>
          <a:lstStyle/>
          <a:p>
            <a:pPr algn="ctr" eaLnBrk="0" hangingPunct="0">
              <a:lnSpc>
                <a:spcPct val="100000"/>
              </a:lnSpc>
              <a:spcBef>
                <a:spcPct val="50000"/>
              </a:spcBef>
              <a:buClrTx/>
              <a:buSzTx/>
              <a:buFontTx/>
              <a:buNone/>
            </a:pPr>
            <a:r>
              <a:rPr kumimoji="1" lang="zh-CN" altLang="en-US" sz="1400" b="1">
                <a:solidFill>
                  <a:srgbClr val="FFFF66"/>
                </a:solidFill>
                <a:latin typeface="华文楷体" pitchFamily="2" charset="-122"/>
                <a:ea typeface="华文楷体" pitchFamily="2" charset="-122"/>
              </a:rPr>
              <a:t>项目部层次的</a:t>
            </a:r>
          </a:p>
          <a:p>
            <a:pPr algn="ctr" eaLnBrk="0" hangingPunct="0">
              <a:lnSpc>
                <a:spcPct val="100000"/>
              </a:lnSpc>
              <a:spcBef>
                <a:spcPct val="50000"/>
              </a:spcBef>
              <a:buClrTx/>
              <a:buSzTx/>
              <a:buFontTx/>
              <a:buNone/>
            </a:pPr>
            <a:r>
              <a:rPr kumimoji="1" lang="zh-CN" altLang="en-US" sz="1400" b="1">
                <a:solidFill>
                  <a:srgbClr val="FFFF66"/>
                </a:solidFill>
                <a:latin typeface="华文楷体" pitchFamily="2" charset="-122"/>
                <a:ea typeface="华文楷体" pitchFamily="2" charset="-122"/>
              </a:rPr>
              <a:t>项目管理</a:t>
            </a:r>
            <a:endParaRPr kumimoji="1" lang="zh-CN" altLang="en-US" sz="1200">
              <a:solidFill>
                <a:srgbClr val="FFFF66"/>
              </a:solidFill>
              <a:latin typeface="华文楷体" pitchFamily="2" charset="-122"/>
              <a:ea typeface="华文楷体" pitchFamily="2" charset="-122"/>
            </a:endParaRPr>
          </a:p>
        </p:txBody>
      </p:sp>
      <p:sp>
        <p:nvSpPr>
          <p:cNvPr id="547846" name="Line 1030"/>
          <p:cNvSpPr>
            <a:spLocks noChangeShapeType="1"/>
          </p:cNvSpPr>
          <p:nvPr/>
        </p:nvSpPr>
        <p:spPr bwMode="auto">
          <a:xfrm>
            <a:off x="5105400" y="1447800"/>
            <a:ext cx="838200" cy="457200"/>
          </a:xfrm>
          <a:prstGeom prst="line">
            <a:avLst/>
          </a:prstGeom>
          <a:noFill/>
          <a:ln w="28575">
            <a:solidFill>
              <a:schemeClr val="bg1"/>
            </a:solidFill>
            <a:prstDash val="sysDot"/>
            <a:round/>
            <a:headEnd/>
            <a:tailEnd type="triangle" w="med" len="med"/>
          </a:ln>
          <a:effectLst/>
        </p:spPr>
        <p:txBody>
          <a:bodyPr wrap="none" anchor="ctr"/>
          <a:lstStyle/>
          <a:p>
            <a:endParaRPr lang="zh-CN" altLang="en-US">
              <a:latin typeface="华文楷体" pitchFamily="2" charset="-122"/>
              <a:ea typeface="华文楷体" pitchFamily="2" charset="-122"/>
            </a:endParaRPr>
          </a:p>
        </p:txBody>
      </p:sp>
      <p:sp>
        <p:nvSpPr>
          <p:cNvPr id="547847" name="Text Box 1031"/>
          <p:cNvSpPr txBox="1">
            <a:spLocks noChangeArrowheads="1"/>
          </p:cNvSpPr>
          <p:nvPr/>
        </p:nvSpPr>
        <p:spPr bwMode="auto">
          <a:xfrm>
            <a:off x="7620000" y="1447800"/>
            <a:ext cx="1371600" cy="946150"/>
          </a:xfrm>
          <a:prstGeom prst="rect">
            <a:avLst/>
          </a:prstGeom>
          <a:noFill/>
          <a:ln w="9525">
            <a:noFill/>
            <a:miter lim="800000"/>
            <a:headEnd/>
            <a:tailEnd/>
          </a:ln>
          <a:effectLst/>
        </p:spPr>
        <p:txBody>
          <a:bodyPr>
            <a:spAutoFit/>
          </a:bodyPr>
          <a:lstStyle/>
          <a:p>
            <a:pPr algn="ctr" eaLnBrk="0" hangingPunct="0">
              <a:lnSpc>
                <a:spcPct val="100000"/>
              </a:lnSpc>
              <a:spcBef>
                <a:spcPct val="50000"/>
              </a:spcBef>
              <a:buClrTx/>
              <a:buSzTx/>
              <a:buFontTx/>
              <a:buNone/>
            </a:pPr>
            <a:r>
              <a:rPr kumimoji="1" lang="zh-CN" altLang="en-US" sz="2800">
                <a:solidFill>
                  <a:srgbClr val="FFFF66"/>
                </a:solidFill>
                <a:latin typeface="华文楷体" pitchFamily="2" charset="-122"/>
                <a:ea typeface="华文楷体" pitchFamily="2" charset="-122"/>
              </a:rPr>
              <a:t>其它相关方</a:t>
            </a:r>
          </a:p>
        </p:txBody>
      </p:sp>
      <p:sp>
        <p:nvSpPr>
          <p:cNvPr id="547848" name="Line 1032"/>
          <p:cNvSpPr>
            <a:spLocks noChangeShapeType="1"/>
          </p:cNvSpPr>
          <p:nvPr/>
        </p:nvSpPr>
        <p:spPr bwMode="auto">
          <a:xfrm flipH="1">
            <a:off x="4714876" y="5867400"/>
            <a:ext cx="85724" cy="276244"/>
          </a:xfrm>
          <a:prstGeom prst="line">
            <a:avLst/>
          </a:prstGeom>
          <a:noFill/>
          <a:ln w="28575">
            <a:solidFill>
              <a:srgbClr val="003300"/>
            </a:solidFill>
            <a:prstDash val="sysDot"/>
            <a:round/>
            <a:headEnd/>
            <a:tailEnd type="triangle" w="med" len="med"/>
          </a:ln>
        </p:spPr>
        <p:txBody>
          <a:bodyPr/>
          <a:lstStyle/>
          <a:p>
            <a:endParaRPr lang="zh-CN" altLang="en-US">
              <a:latin typeface="华文楷体" pitchFamily="2" charset="-122"/>
              <a:ea typeface="华文楷体" pitchFamily="2" charset="-122"/>
            </a:endParaRPr>
          </a:p>
        </p:txBody>
      </p:sp>
      <p:sp>
        <p:nvSpPr>
          <p:cNvPr id="547849" name="Oval 1033"/>
          <p:cNvSpPr>
            <a:spLocks noChangeArrowheads="1"/>
          </p:cNvSpPr>
          <p:nvPr/>
        </p:nvSpPr>
        <p:spPr bwMode="auto">
          <a:xfrm>
            <a:off x="3505200" y="3581400"/>
            <a:ext cx="1219200" cy="396875"/>
          </a:xfrm>
          <a:prstGeom prst="ellipse">
            <a:avLst/>
          </a:prstGeom>
          <a:solidFill>
            <a:srgbClr val="EAEAEA"/>
          </a:solidFill>
          <a:ln w="15875">
            <a:solidFill>
              <a:srgbClr val="000000"/>
            </a:solidFill>
            <a:round/>
            <a:headEnd/>
            <a:tailEnd/>
          </a:ln>
        </p:spPr>
        <p:txBody>
          <a:bodyPr/>
          <a:lstStyle/>
          <a:p>
            <a:pPr algn="ctr" eaLnBrk="0" hangingPunct="0">
              <a:lnSpc>
                <a:spcPct val="100000"/>
              </a:lnSpc>
              <a:spcBef>
                <a:spcPct val="0"/>
              </a:spcBef>
              <a:buClrTx/>
              <a:buSzTx/>
              <a:buFontTx/>
              <a:buNone/>
            </a:pPr>
            <a:r>
              <a:rPr lang="zh-CN" altLang="en-US" sz="1200" b="1">
                <a:solidFill>
                  <a:srgbClr val="003300"/>
                </a:solidFill>
                <a:latin typeface="华文楷体" pitchFamily="2" charset="-122"/>
                <a:ea typeface="华文楷体" pitchFamily="2" charset="-122"/>
              </a:rPr>
              <a:t>项目管理</a:t>
            </a:r>
          </a:p>
        </p:txBody>
      </p:sp>
      <p:sp>
        <p:nvSpPr>
          <p:cNvPr id="547850" name="Oval 1034"/>
          <p:cNvSpPr>
            <a:spLocks noChangeArrowheads="1"/>
          </p:cNvSpPr>
          <p:nvPr/>
        </p:nvSpPr>
        <p:spPr bwMode="auto">
          <a:xfrm>
            <a:off x="6248400" y="5867400"/>
            <a:ext cx="1219200" cy="396875"/>
          </a:xfrm>
          <a:prstGeom prst="ellipse">
            <a:avLst/>
          </a:prstGeom>
          <a:solidFill>
            <a:srgbClr val="EAEAEA"/>
          </a:solidFill>
          <a:ln w="15875">
            <a:solidFill>
              <a:srgbClr val="000000"/>
            </a:solidFill>
            <a:round/>
            <a:headEnd/>
            <a:tailEnd/>
          </a:ln>
        </p:spPr>
        <p:txBody>
          <a:bodyPr/>
          <a:lstStyle/>
          <a:p>
            <a:pPr algn="ctr" eaLnBrk="0" hangingPunct="0">
              <a:lnSpc>
                <a:spcPct val="100000"/>
              </a:lnSpc>
              <a:spcBef>
                <a:spcPct val="0"/>
              </a:spcBef>
              <a:buClrTx/>
              <a:buSzTx/>
              <a:buFontTx/>
              <a:buNone/>
            </a:pPr>
            <a:r>
              <a:rPr lang="zh-CN" altLang="en-US" sz="1200" b="1">
                <a:solidFill>
                  <a:srgbClr val="003300"/>
                </a:solidFill>
                <a:latin typeface="华文楷体" pitchFamily="2" charset="-122"/>
                <a:ea typeface="华文楷体" pitchFamily="2" charset="-122"/>
              </a:rPr>
              <a:t>供应商</a:t>
            </a:r>
          </a:p>
        </p:txBody>
      </p:sp>
      <p:sp>
        <p:nvSpPr>
          <p:cNvPr id="547851" name="Oval 1035"/>
          <p:cNvSpPr>
            <a:spLocks noChangeArrowheads="1"/>
          </p:cNvSpPr>
          <p:nvPr/>
        </p:nvSpPr>
        <p:spPr bwMode="auto">
          <a:xfrm>
            <a:off x="7772400" y="3276600"/>
            <a:ext cx="1219200" cy="396875"/>
          </a:xfrm>
          <a:prstGeom prst="ellipse">
            <a:avLst/>
          </a:prstGeom>
          <a:solidFill>
            <a:srgbClr val="EAEAEA"/>
          </a:solidFill>
          <a:ln w="15875">
            <a:solidFill>
              <a:srgbClr val="000000"/>
            </a:solidFill>
            <a:round/>
            <a:headEnd/>
            <a:tailEnd/>
          </a:ln>
        </p:spPr>
        <p:txBody>
          <a:bodyPr/>
          <a:lstStyle/>
          <a:p>
            <a:pPr algn="ctr" eaLnBrk="0" hangingPunct="0">
              <a:lnSpc>
                <a:spcPct val="100000"/>
              </a:lnSpc>
              <a:spcBef>
                <a:spcPct val="0"/>
              </a:spcBef>
              <a:buClrTx/>
              <a:buSzTx/>
              <a:buFontTx/>
              <a:buNone/>
            </a:pPr>
            <a:r>
              <a:rPr lang="zh-CN" altLang="en-US" sz="1200" b="1">
                <a:solidFill>
                  <a:srgbClr val="003300"/>
                </a:solidFill>
                <a:latin typeface="华文楷体" pitchFamily="2" charset="-122"/>
                <a:ea typeface="华文楷体" pitchFamily="2" charset="-122"/>
              </a:rPr>
              <a:t>金融</a:t>
            </a:r>
          </a:p>
        </p:txBody>
      </p:sp>
      <p:sp>
        <p:nvSpPr>
          <p:cNvPr id="547852" name="Oval 1036"/>
          <p:cNvSpPr>
            <a:spLocks noChangeArrowheads="1"/>
          </p:cNvSpPr>
          <p:nvPr/>
        </p:nvSpPr>
        <p:spPr bwMode="auto">
          <a:xfrm>
            <a:off x="7772400" y="3810000"/>
            <a:ext cx="1219200" cy="396875"/>
          </a:xfrm>
          <a:prstGeom prst="ellipse">
            <a:avLst/>
          </a:prstGeom>
          <a:solidFill>
            <a:srgbClr val="EAEAEA"/>
          </a:solidFill>
          <a:ln w="15875">
            <a:solidFill>
              <a:srgbClr val="000000"/>
            </a:solidFill>
            <a:round/>
            <a:headEnd/>
            <a:tailEnd/>
          </a:ln>
        </p:spPr>
        <p:txBody>
          <a:bodyPr/>
          <a:lstStyle/>
          <a:p>
            <a:pPr algn="ctr" eaLnBrk="0" hangingPunct="0">
              <a:lnSpc>
                <a:spcPct val="100000"/>
              </a:lnSpc>
              <a:spcBef>
                <a:spcPct val="0"/>
              </a:spcBef>
              <a:buClrTx/>
              <a:buSzTx/>
              <a:buFontTx/>
              <a:buNone/>
            </a:pPr>
            <a:r>
              <a:rPr lang="zh-CN" altLang="en-US" sz="1200" b="1">
                <a:solidFill>
                  <a:srgbClr val="003300"/>
                </a:solidFill>
                <a:latin typeface="华文楷体" pitchFamily="2" charset="-122"/>
                <a:ea typeface="华文楷体" pitchFamily="2" charset="-122"/>
              </a:rPr>
              <a:t>保险</a:t>
            </a:r>
          </a:p>
        </p:txBody>
      </p:sp>
      <p:sp>
        <p:nvSpPr>
          <p:cNvPr id="547853" name="Line 1037"/>
          <p:cNvSpPr>
            <a:spLocks noChangeShapeType="1"/>
          </p:cNvSpPr>
          <p:nvPr/>
        </p:nvSpPr>
        <p:spPr bwMode="auto">
          <a:xfrm>
            <a:off x="6477000" y="5791200"/>
            <a:ext cx="166702" cy="138130"/>
          </a:xfrm>
          <a:prstGeom prst="line">
            <a:avLst/>
          </a:prstGeom>
          <a:noFill/>
          <a:ln w="28575">
            <a:solidFill>
              <a:srgbClr val="003300"/>
            </a:solidFill>
            <a:prstDash val="sysDot"/>
            <a:round/>
            <a:headEnd/>
            <a:tailEnd type="triangle" w="med" len="med"/>
          </a:ln>
        </p:spPr>
        <p:txBody>
          <a:bodyPr/>
          <a:lstStyle/>
          <a:p>
            <a:endParaRPr lang="zh-CN" altLang="en-US">
              <a:latin typeface="华文楷体" pitchFamily="2" charset="-122"/>
              <a:ea typeface="华文楷体" pitchFamily="2" charset="-122"/>
            </a:endParaRPr>
          </a:p>
        </p:txBody>
      </p:sp>
      <p:sp>
        <p:nvSpPr>
          <p:cNvPr id="547854" name="Freeform 1038"/>
          <p:cNvSpPr>
            <a:spLocks/>
          </p:cNvSpPr>
          <p:nvPr/>
        </p:nvSpPr>
        <p:spPr bwMode="auto">
          <a:xfrm>
            <a:off x="1917700" y="3360738"/>
            <a:ext cx="5792788" cy="3255962"/>
          </a:xfrm>
          <a:custGeom>
            <a:avLst/>
            <a:gdLst/>
            <a:ahLst/>
            <a:cxnLst>
              <a:cxn ang="0">
                <a:pos x="80" y="187"/>
              </a:cxn>
              <a:cxn ang="0">
                <a:pos x="168" y="123"/>
              </a:cxn>
              <a:cxn ang="0">
                <a:pos x="432" y="19"/>
              </a:cxn>
              <a:cxn ang="0">
                <a:pos x="1168" y="11"/>
              </a:cxn>
              <a:cxn ang="0">
                <a:pos x="1592" y="59"/>
              </a:cxn>
              <a:cxn ang="0">
                <a:pos x="1720" y="115"/>
              </a:cxn>
              <a:cxn ang="0">
                <a:pos x="1856" y="283"/>
              </a:cxn>
              <a:cxn ang="0">
                <a:pos x="1952" y="451"/>
              </a:cxn>
              <a:cxn ang="0">
                <a:pos x="2192" y="635"/>
              </a:cxn>
              <a:cxn ang="0">
                <a:pos x="2296" y="739"/>
              </a:cxn>
              <a:cxn ang="0">
                <a:pos x="2480" y="907"/>
              </a:cxn>
              <a:cxn ang="0">
                <a:pos x="2792" y="1027"/>
              </a:cxn>
              <a:cxn ang="0">
                <a:pos x="3048" y="1115"/>
              </a:cxn>
              <a:cxn ang="0">
                <a:pos x="3192" y="1179"/>
              </a:cxn>
              <a:cxn ang="0">
                <a:pos x="3368" y="1251"/>
              </a:cxn>
              <a:cxn ang="0">
                <a:pos x="3440" y="1299"/>
              </a:cxn>
              <a:cxn ang="0">
                <a:pos x="3528" y="1411"/>
              </a:cxn>
              <a:cxn ang="0">
                <a:pos x="3648" y="1659"/>
              </a:cxn>
              <a:cxn ang="0">
                <a:pos x="3496" y="1899"/>
              </a:cxn>
              <a:cxn ang="0">
                <a:pos x="2760" y="2027"/>
              </a:cxn>
              <a:cxn ang="0">
                <a:pos x="1872" y="2027"/>
              </a:cxn>
              <a:cxn ang="0">
                <a:pos x="1680" y="1947"/>
              </a:cxn>
              <a:cxn ang="0">
                <a:pos x="1640" y="1907"/>
              </a:cxn>
              <a:cxn ang="0">
                <a:pos x="1608" y="1867"/>
              </a:cxn>
              <a:cxn ang="0">
                <a:pos x="1368" y="1731"/>
              </a:cxn>
              <a:cxn ang="0">
                <a:pos x="1160" y="1643"/>
              </a:cxn>
              <a:cxn ang="0">
                <a:pos x="992" y="1539"/>
              </a:cxn>
              <a:cxn ang="0">
                <a:pos x="896" y="1395"/>
              </a:cxn>
              <a:cxn ang="0">
                <a:pos x="776" y="1179"/>
              </a:cxn>
              <a:cxn ang="0">
                <a:pos x="656" y="1011"/>
              </a:cxn>
              <a:cxn ang="0">
                <a:pos x="464" y="899"/>
              </a:cxn>
              <a:cxn ang="0">
                <a:pos x="280" y="667"/>
              </a:cxn>
              <a:cxn ang="0">
                <a:pos x="232" y="627"/>
              </a:cxn>
              <a:cxn ang="0">
                <a:pos x="80" y="507"/>
              </a:cxn>
              <a:cxn ang="0">
                <a:pos x="0" y="283"/>
              </a:cxn>
            </a:cxnLst>
            <a:rect l="0" t="0" r="r" b="b"/>
            <a:pathLst>
              <a:path w="3649" h="2051">
                <a:moveTo>
                  <a:pt x="0" y="283"/>
                </a:moveTo>
                <a:cubicBezTo>
                  <a:pt x="14" y="226"/>
                  <a:pt x="41" y="226"/>
                  <a:pt x="80" y="187"/>
                </a:cubicBezTo>
                <a:cubicBezTo>
                  <a:pt x="87" y="180"/>
                  <a:pt x="89" y="169"/>
                  <a:pt x="96" y="163"/>
                </a:cubicBezTo>
                <a:cubicBezTo>
                  <a:pt x="182" y="88"/>
                  <a:pt x="112" y="154"/>
                  <a:pt x="168" y="123"/>
                </a:cubicBezTo>
                <a:cubicBezTo>
                  <a:pt x="185" y="114"/>
                  <a:pt x="198" y="97"/>
                  <a:pt x="216" y="91"/>
                </a:cubicBezTo>
                <a:cubicBezTo>
                  <a:pt x="288" y="67"/>
                  <a:pt x="360" y="43"/>
                  <a:pt x="432" y="19"/>
                </a:cubicBezTo>
                <a:cubicBezTo>
                  <a:pt x="488" y="0"/>
                  <a:pt x="549" y="8"/>
                  <a:pt x="608" y="3"/>
                </a:cubicBezTo>
                <a:cubicBezTo>
                  <a:pt x="795" y="6"/>
                  <a:pt x="981" y="6"/>
                  <a:pt x="1168" y="11"/>
                </a:cubicBezTo>
                <a:cubicBezTo>
                  <a:pt x="1249" y="13"/>
                  <a:pt x="1329" y="45"/>
                  <a:pt x="1408" y="51"/>
                </a:cubicBezTo>
                <a:cubicBezTo>
                  <a:pt x="1469" y="56"/>
                  <a:pt x="1531" y="56"/>
                  <a:pt x="1592" y="59"/>
                </a:cubicBezTo>
                <a:cubicBezTo>
                  <a:pt x="1610" y="63"/>
                  <a:pt x="1660" y="75"/>
                  <a:pt x="1672" y="83"/>
                </a:cubicBezTo>
                <a:cubicBezTo>
                  <a:pt x="1688" y="94"/>
                  <a:pt x="1720" y="115"/>
                  <a:pt x="1720" y="115"/>
                </a:cubicBezTo>
                <a:cubicBezTo>
                  <a:pt x="1732" y="152"/>
                  <a:pt x="1744" y="142"/>
                  <a:pt x="1776" y="163"/>
                </a:cubicBezTo>
                <a:cubicBezTo>
                  <a:pt x="1797" y="195"/>
                  <a:pt x="1843" y="245"/>
                  <a:pt x="1856" y="283"/>
                </a:cubicBezTo>
                <a:cubicBezTo>
                  <a:pt x="1870" y="326"/>
                  <a:pt x="1895" y="366"/>
                  <a:pt x="1920" y="403"/>
                </a:cubicBezTo>
                <a:cubicBezTo>
                  <a:pt x="1931" y="419"/>
                  <a:pt x="1941" y="435"/>
                  <a:pt x="1952" y="451"/>
                </a:cubicBezTo>
                <a:cubicBezTo>
                  <a:pt x="1963" y="467"/>
                  <a:pt x="2000" y="483"/>
                  <a:pt x="2000" y="483"/>
                </a:cubicBezTo>
                <a:cubicBezTo>
                  <a:pt x="2046" y="552"/>
                  <a:pt x="2141" y="570"/>
                  <a:pt x="2192" y="635"/>
                </a:cubicBezTo>
                <a:cubicBezTo>
                  <a:pt x="2218" y="669"/>
                  <a:pt x="2217" y="683"/>
                  <a:pt x="2248" y="707"/>
                </a:cubicBezTo>
                <a:cubicBezTo>
                  <a:pt x="2263" y="719"/>
                  <a:pt x="2296" y="739"/>
                  <a:pt x="2296" y="739"/>
                </a:cubicBezTo>
                <a:cubicBezTo>
                  <a:pt x="2321" y="776"/>
                  <a:pt x="2332" y="759"/>
                  <a:pt x="2360" y="787"/>
                </a:cubicBezTo>
                <a:cubicBezTo>
                  <a:pt x="2398" y="825"/>
                  <a:pt x="2434" y="877"/>
                  <a:pt x="2480" y="907"/>
                </a:cubicBezTo>
                <a:cubicBezTo>
                  <a:pt x="2512" y="928"/>
                  <a:pt x="2549" y="955"/>
                  <a:pt x="2584" y="971"/>
                </a:cubicBezTo>
                <a:cubicBezTo>
                  <a:pt x="2651" y="1001"/>
                  <a:pt x="2721" y="1013"/>
                  <a:pt x="2792" y="1027"/>
                </a:cubicBezTo>
                <a:cubicBezTo>
                  <a:pt x="2841" y="1037"/>
                  <a:pt x="2887" y="1051"/>
                  <a:pt x="2936" y="1059"/>
                </a:cubicBezTo>
                <a:cubicBezTo>
                  <a:pt x="2972" y="1077"/>
                  <a:pt x="3012" y="1099"/>
                  <a:pt x="3048" y="1115"/>
                </a:cubicBezTo>
                <a:cubicBezTo>
                  <a:pt x="3063" y="1122"/>
                  <a:pt x="3096" y="1131"/>
                  <a:pt x="3096" y="1131"/>
                </a:cubicBezTo>
                <a:cubicBezTo>
                  <a:pt x="3132" y="1158"/>
                  <a:pt x="3147" y="1170"/>
                  <a:pt x="3192" y="1179"/>
                </a:cubicBezTo>
                <a:cubicBezTo>
                  <a:pt x="3213" y="1193"/>
                  <a:pt x="3240" y="1209"/>
                  <a:pt x="3264" y="1219"/>
                </a:cubicBezTo>
                <a:cubicBezTo>
                  <a:pt x="3296" y="1233"/>
                  <a:pt x="3339" y="1232"/>
                  <a:pt x="3368" y="1251"/>
                </a:cubicBezTo>
                <a:cubicBezTo>
                  <a:pt x="3384" y="1262"/>
                  <a:pt x="3400" y="1272"/>
                  <a:pt x="3416" y="1283"/>
                </a:cubicBezTo>
                <a:cubicBezTo>
                  <a:pt x="3424" y="1288"/>
                  <a:pt x="3440" y="1299"/>
                  <a:pt x="3440" y="1299"/>
                </a:cubicBezTo>
                <a:cubicBezTo>
                  <a:pt x="3477" y="1355"/>
                  <a:pt x="3456" y="1336"/>
                  <a:pt x="3496" y="1363"/>
                </a:cubicBezTo>
                <a:cubicBezTo>
                  <a:pt x="3515" y="1420"/>
                  <a:pt x="3488" y="1351"/>
                  <a:pt x="3528" y="1411"/>
                </a:cubicBezTo>
                <a:cubicBezTo>
                  <a:pt x="3551" y="1446"/>
                  <a:pt x="3546" y="1474"/>
                  <a:pt x="3584" y="1499"/>
                </a:cubicBezTo>
                <a:cubicBezTo>
                  <a:pt x="3603" y="1556"/>
                  <a:pt x="3636" y="1599"/>
                  <a:pt x="3648" y="1659"/>
                </a:cubicBezTo>
                <a:cubicBezTo>
                  <a:pt x="3646" y="1679"/>
                  <a:pt x="3649" y="1752"/>
                  <a:pt x="3632" y="1787"/>
                </a:cubicBezTo>
                <a:cubicBezTo>
                  <a:pt x="3604" y="1842"/>
                  <a:pt x="3550" y="1876"/>
                  <a:pt x="3496" y="1899"/>
                </a:cubicBezTo>
                <a:cubicBezTo>
                  <a:pt x="3350" y="1962"/>
                  <a:pt x="3210" y="2011"/>
                  <a:pt x="3048" y="2019"/>
                </a:cubicBezTo>
                <a:cubicBezTo>
                  <a:pt x="2952" y="2024"/>
                  <a:pt x="2856" y="2024"/>
                  <a:pt x="2760" y="2027"/>
                </a:cubicBezTo>
                <a:cubicBezTo>
                  <a:pt x="2597" y="2040"/>
                  <a:pt x="2435" y="2046"/>
                  <a:pt x="2272" y="2051"/>
                </a:cubicBezTo>
                <a:cubicBezTo>
                  <a:pt x="2135" y="2042"/>
                  <a:pt x="2011" y="2032"/>
                  <a:pt x="1872" y="2027"/>
                </a:cubicBezTo>
                <a:cubicBezTo>
                  <a:pt x="1829" y="2018"/>
                  <a:pt x="1786" y="2009"/>
                  <a:pt x="1744" y="1995"/>
                </a:cubicBezTo>
                <a:cubicBezTo>
                  <a:pt x="1725" y="1967"/>
                  <a:pt x="1712" y="1958"/>
                  <a:pt x="1680" y="1947"/>
                </a:cubicBezTo>
                <a:cubicBezTo>
                  <a:pt x="1675" y="1939"/>
                  <a:pt x="1671" y="1930"/>
                  <a:pt x="1664" y="1923"/>
                </a:cubicBezTo>
                <a:cubicBezTo>
                  <a:pt x="1657" y="1916"/>
                  <a:pt x="1646" y="1915"/>
                  <a:pt x="1640" y="1907"/>
                </a:cubicBezTo>
                <a:cubicBezTo>
                  <a:pt x="1635" y="1900"/>
                  <a:pt x="1637" y="1890"/>
                  <a:pt x="1632" y="1883"/>
                </a:cubicBezTo>
                <a:cubicBezTo>
                  <a:pt x="1626" y="1875"/>
                  <a:pt x="1615" y="1873"/>
                  <a:pt x="1608" y="1867"/>
                </a:cubicBezTo>
                <a:cubicBezTo>
                  <a:pt x="1563" y="1830"/>
                  <a:pt x="1516" y="1805"/>
                  <a:pt x="1464" y="1779"/>
                </a:cubicBezTo>
                <a:cubicBezTo>
                  <a:pt x="1432" y="1763"/>
                  <a:pt x="1403" y="1743"/>
                  <a:pt x="1368" y="1731"/>
                </a:cubicBezTo>
                <a:cubicBezTo>
                  <a:pt x="1335" y="1698"/>
                  <a:pt x="1293" y="1682"/>
                  <a:pt x="1248" y="1667"/>
                </a:cubicBezTo>
                <a:cubicBezTo>
                  <a:pt x="1218" y="1657"/>
                  <a:pt x="1188" y="1662"/>
                  <a:pt x="1160" y="1643"/>
                </a:cubicBezTo>
                <a:cubicBezTo>
                  <a:pt x="1131" y="1624"/>
                  <a:pt x="1097" y="1606"/>
                  <a:pt x="1064" y="1595"/>
                </a:cubicBezTo>
                <a:cubicBezTo>
                  <a:pt x="1026" y="1557"/>
                  <a:pt x="1049" y="1577"/>
                  <a:pt x="992" y="1539"/>
                </a:cubicBezTo>
                <a:cubicBezTo>
                  <a:pt x="984" y="1534"/>
                  <a:pt x="968" y="1523"/>
                  <a:pt x="968" y="1523"/>
                </a:cubicBezTo>
                <a:cubicBezTo>
                  <a:pt x="940" y="1482"/>
                  <a:pt x="923" y="1436"/>
                  <a:pt x="896" y="1395"/>
                </a:cubicBezTo>
                <a:cubicBezTo>
                  <a:pt x="882" y="1339"/>
                  <a:pt x="841" y="1309"/>
                  <a:pt x="816" y="1259"/>
                </a:cubicBezTo>
                <a:cubicBezTo>
                  <a:pt x="803" y="1233"/>
                  <a:pt x="788" y="1205"/>
                  <a:pt x="776" y="1179"/>
                </a:cubicBezTo>
                <a:cubicBezTo>
                  <a:pt x="765" y="1155"/>
                  <a:pt x="753" y="1105"/>
                  <a:pt x="736" y="1083"/>
                </a:cubicBezTo>
                <a:cubicBezTo>
                  <a:pt x="713" y="1053"/>
                  <a:pt x="686" y="1032"/>
                  <a:pt x="656" y="1011"/>
                </a:cubicBezTo>
                <a:cubicBezTo>
                  <a:pt x="619" y="985"/>
                  <a:pt x="575" y="969"/>
                  <a:pt x="536" y="947"/>
                </a:cubicBezTo>
                <a:cubicBezTo>
                  <a:pt x="536" y="947"/>
                  <a:pt x="476" y="907"/>
                  <a:pt x="464" y="899"/>
                </a:cubicBezTo>
                <a:cubicBezTo>
                  <a:pt x="456" y="894"/>
                  <a:pt x="440" y="883"/>
                  <a:pt x="440" y="883"/>
                </a:cubicBezTo>
                <a:cubicBezTo>
                  <a:pt x="389" y="807"/>
                  <a:pt x="345" y="732"/>
                  <a:pt x="280" y="667"/>
                </a:cubicBezTo>
                <a:cubicBezTo>
                  <a:pt x="273" y="660"/>
                  <a:pt x="271" y="649"/>
                  <a:pt x="264" y="643"/>
                </a:cubicBezTo>
                <a:cubicBezTo>
                  <a:pt x="255" y="635"/>
                  <a:pt x="242" y="634"/>
                  <a:pt x="232" y="627"/>
                </a:cubicBezTo>
                <a:cubicBezTo>
                  <a:pt x="232" y="627"/>
                  <a:pt x="187" y="589"/>
                  <a:pt x="184" y="587"/>
                </a:cubicBezTo>
                <a:cubicBezTo>
                  <a:pt x="147" y="561"/>
                  <a:pt x="118" y="532"/>
                  <a:pt x="80" y="507"/>
                </a:cubicBezTo>
                <a:cubicBezTo>
                  <a:pt x="64" y="496"/>
                  <a:pt x="32" y="475"/>
                  <a:pt x="32" y="475"/>
                </a:cubicBezTo>
                <a:cubicBezTo>
                  <a:pt x="2" y="385"/>
                  <a:pt x="0" y="385"/>
                  <a:pt x="0" y="283"/>
                </a:cubicBezTo>
                <a:close/>
              </a:path>
            </a:pathLst>
          </a:custGeom>
          <a:noFill/>
          <a:ln w="9525" cap="flat" cmpd="sng">
            <a:noFill/>
            <a:prstDash val="solid"/>
            <a:round/>
            <a:headEnd/>
            <a:tailEnd/>
          </a:ln>
          <a:effectLst/>
        </p:spPr>
        <p:txBody>
          <a:bodyPr/>
          <a:lstStyle/>
          <a:p>
            <a:endParaRPr lang="zh-CN" altLang="en-US">
              <a:latin typeface="华文楷体" pitchFamily="2" charset="-122"/>
              <a:ea typeface="华文楷体" pitchFamily="2" charset="-122"/>
            </a:endParaRPr>
          </a:p>
        </p:txBody>
      </p:sp>
      <p:sp>
        <p:nvSpPr>
          <p:cNvPr id="16" name="任意多边形 15"/>
          <p:cNvSpPr/>
          <p:nvPr/>
        </p:nvSpPr>
        <p:spPr bwMode="auto">
          <a:xfrm>
            <a:off x="1722120" y="2413000"/>
            <a:ext cx="5928360" cy="4353560"/>
          </a:xfrm>
          <a:custGeom>
            <a:avLst/>
            <a:gdLst>
              <a:gd name="connsiteX0" fmla="*/ 594360 w 5928360"/>
              <a:gd name="connsiteY0" fmla="*/ 238760 h 4353560"/>
              <a:gd name="connsiteX1" fmla="*/ 746760 w 5928360"/>
              <a:gd name="connsiteY1" fmla="*/ 193040 h 4353560"/>
              <a:gd name="connsiteX2" fmla="*/ 792480 w 5928360"/>
              <a:gd name="connsiteY2" fmla="*/ 177800 h 4353560"/>
              <a:gd name="connsiteX3" fmla="*/ 929640 w 5928360"/>
              <a:gd name="connsiteY3" fmla="*/ 116840 h 4353560"/>
              <a:gd name="connsiteX4" fmla="*/ 1021080 w 5928360"/>
              <a:gd name="connsiteY4" fmla="*/ 86360 h 4353560"/>
              <a:gd name="connsiteX5" fmla="*/ 1066800 w 5928360"/>
              <a:gd name="connsiteY5" fmla="*/ 71120 h 4353560"/>
              <a:gd name="connsiteX6" fmla="*/ 1417320 w 5928360"/>
              <a:gd name="connsiteY6" fmla="*/ 55880 h 4353560"/>
              <a:gd name="connsiteX7" fmla="*/ 1584960 w 5928360"/>
              <a:gd name="connsiteY7" fmla="*/ 10160 h 4353560"/>
              <a:gd name="connsiteX8" fmla="*/ 1920240 w 5928360"/>
              <a:gd name="connsiteY8" fmla="*/ 10160 h 4353560"/>
              <a:gd name="connsiteX9" fmla="*/ 2240280 w 5928360"/>
              <a:gd name="connsiteY9" fmla="*/ 25400 h 4353560"/>
              <a:gd name="connsiteX10" fmla="*/ 2316480 w 5928360"/>
              <a:gd name="connsiteY10" fmla="*/ 101600 h 4353560"/>
              <a:gd name="connsiteX11" fmla="*/ 2362200 w 5928360"/>
              <a:gd name="connsiteY11" fmla="*/ 132080 h 4353560"/>
              <a:gd name="connsiteX12" fmla="*/ 2407920 w 5928360"/>
              <a:gd name="connsiteY12" fmla="*/ 223520 h 4353560"/>
              <a:gd name="connsiteX13" fmla="*/ 2423160 w 5928360"/>
              <a:gd name="connsiteY13" fmla="*/ 269240 h 4353560"/>
              <a:gd name="connsiteX14" fmla="*/ 2453640 w 5928360"/>
              <a:gd name="connsiteY14" fmla="*/ 314960 h 4353560"/>
              <a:gd name="connsiteX15" fmla="*/ 2514600 w 5928360"/>
              <a:gd name="connsiteY15" fmla="*/ 421640 h 4353560"/>
              <a:gd name="connsiteX16" fmla="*/ 2606040 w 5928360"/>
              <a:gd name="connsiteY16" fmla="*/ 513080 h 4353560"/>
              <a:gd name="connsiteX17" fmla="*/ 2712720 w 5928360"/>
              <a:gd name="connsiteY17" fmla="*/ 558800 h 4353560"/>
              <a:gd name="connsiteX18" fmla="*/ 2758440 w 5928360"/>
              <a:gd name="connsiteY18" fmla="*/ 589280 h 4353560"/>
              <a:gd name="connsiteX19" fmla="*/ 2819400 w 5928360"/>
              <a:gd name="connsiteY19" fmla="*/ 604520 h 4353560"/>
              <a:gd name="connsiteX20" fmla="*/ 2926080 w 5928360"/>
              <a:gd name="connsiteY20" fmla="*/ 650240 h 4353560"/>
              <a:gd name="connsiteX21" fmla="*/ 3017520 w 5928360"/>
              <a:gd name="connsiteY21" fmla="*/ 711200 h 4353560"/>
              <a:gd name="connsiteX22" fmla="*/ 3108960 w 5928360"/>
              <a:gd name="connsiteY22" fmla="*/ 756920 h 4353560"/>
              <a:gd name="connsiteX23" fmla="*/ 3200400 w 5928360"/>
              <a:gd name="connsiteY23" fmla="*/ 787400 h 4353560"/>
              <a:gd name="connsiteX24" fmla="*/ 3307080 w 5928360"/>
              <a:gd name="connsiteY24" fmla="*/ 817880 h 4353560"/>
              <a:gd name="connsiteX25" fmla="*/ 3444240 w 5928360"/>
              <a:gd name="connsiteY25" fmla="*/ 863600 h 4353560"/>
              <a:gd name="connsiteX26" fmla="*/ 3489960 w 5928360"/>
              <a:gd name="connsiteY26" fmla="*/ 878840 h 4353560"/>
              <a:gd name="connsiteX27" fmla="*/ 3566160 w 5928360"/>
              <a:gd name="connsiteY27" fmla="*/ 894080 h 4353560"/>
              <a:gd name="connsiteX28" fmla="*/ 3611880 w 5928360"/>
              <a:gd name="connsiteY28" fmla="*/ 909320 h 4353560"/>
              <a:gd name="connsiteX29" fmla="*/ 3855720 w 5928360"/>
              <a:gd name="connsiteY29" fmla="*/ 924560 h 4353560"/>
              <a:gd name="connsiteX30" fmla="*/ 3962400 w 5928360"/>
              <a:gd name="connsiteY30" fmla="*/ 939800 h 4353560"/>
              <a:gd name="connsiteX31" fmla="*/ 4008120 w 5928360"/>
              <a:gd name="connsiteY31" fmla="*/ 955040 h 4353560"/>
              <a:gd name="connsiteX32" fmla="*/ 4114800 w 5928360"/>
              <a:gd name="connsiteY32" fmla="*/ 970280 h 4353560"/>
              <a:gd name="connsiteX33" fmla="*/ 4191000 w 5928360"/>
              <a:gd name="connsiteY33" fmla="*/ 1046480 h 4353560"/>
              <a:gd name="connsiteX34" fmla="*/ 4236720 w 5928360"/>
              <a:gd name="connsiteY34" fmla="*/ 1076960 h 4353560"/>
              <a:gd name="connsiteX35" fmla="*/ 4328160 w 5928360"/>
              <a:gd name="connsiteY35" fmla="*/ 1153160 h 4353560"/>
              <a:gd name="connsiteX36" fmla="*/ 4358640 w 5928360"/>
              <a:gd name="connsiteY36" fmla="*/ 1198880 h 4353560"/>
              <a:gd name="connsiteX37" fmla="*/ 4419600 w 5928360"/>
              <a:gd name="connsiteY37" fmla="*/ 1305560 h 4353560"/>
              <a:gd name="connsiteX38" fmla="*/ 4465320 w 5928360"/>
              <a:gd name="connsiteY38" fmla="*/ 1351280 h 4353560"/>
              <a:gd name="connsiteX39" fmla="*/ 4495800 w 5928360"/>
              <a:gd name="connsiteY39" fmla="*/ 1397000 h 4353560"/>
              <a:gd name="connsiteX40" fmla="*/ 4541520 w 5928360"/>
              <a:gd name="connsiteY40" fmla="*/ 1427480 h 4353560"/>
              <a:gd name="connsiteX41" fmla="*/ 4648200 w 5928360"/>
              <a:gd name="connsiteY41" fmla="*/ 1457960 h 4353560"/>
              <a:gd name="connsiteX42" fmla="*/ 4739640 w 5928360"/>
              <a:gd name="connsiteY42" fmla="*/ 1518920 h 4353560"/>
              <a:gd name="connsiteX43" fmla="*/ 4785360 w 5928360"/>
              <a:gd name="connsiteY43" fmla="*/ 1534160 h 4353560"/>
              <a:gd name="connsiteX44" fmla="*/ 4831080 w 5928360"/>
              <a:gd name="connsiteY44" fmla="*/ 1564640 h 4353560"/>
              <a:gd name="connsiteX45" fmla="*/ 4953000 w 5928360"/>
              <a:gd name="connsiteY45" fmla="*/ 1595120 h 4353560"/>
              <a:gd name="connsiteX46" fmla="*/ 5044440 w 5928360"/>
              <a:gd name="connsiteY46" fmla="*/ 1671320 h 4353560"/>
              <a:gd name="connsiteX47" fmla="*/ 5166360 w 5928360"/>
              <a:gd name="connsiteY47" fmla="*/ 1701800 h 4353560"/>
              <a:gd name="connsiteX48" fmla="*/ 5257800 w 5928360"/>
              <a:gd name="connsiteY48" fmla="*/ 1747520 h 4353560"/>
              <a:gd name="connsiteX49" fmla="*/ 5364480 w 5928360"/>
              <a:gd name="connsiteY49" fmla="*/ 1778000 h 4353560"/>
              <a:gd name="connsiteX50" fmla="*/ 5410200 w 5928360"/>
              <a:gd name="connsiteY50" fmla="*/ 1793240 h 4353560"/>
              <a:gd name="connsiteX51" fmla="*/ 5471160 w 5928360"/>
              <a:gd name="connsiteY51" fmla="*/ 1930400 h 4353560"/>
              <a:gd name="connsiteX52" fmla="*/ 5486400 w 5928360"/>
              <a:gd name="connsiteY52" fmla="*/ 1991360 h 4353560"/>
              <a:gd name="connsiteX53" fmla="*/ 5501640 w 5928360"/>
              <a:gd name="connsiteY53" fmla="*/ 2037080 h 4353560"/>
              <a:gd name="connsiteX54" fmla="*/ 5516880 w 5928360"/>
              <a:gd name="connsiteY54" fmla="*/ 2768600 h 4353560"/>
              <a:gd name="connsiteX55" fmla="*/ 5547360 w 5928360"/>
              <a:gd name="connsiteY55" fmla="*/ 2829560 h 4353560"/>
              <a:gd name="connsiteX56" fmla="*/ 5593080 w 5928360"/>
              <a:gd name="connsiteY56" fmla="*/ 2921000 h 4353560"/>
              <a:gd name="connsiteX57" fmla="*/ 5623560 w 5928360"/>
              <a:gd name="connsiteY57" fmla="*/ 3027680 h 4353560"/>
              <a:gd name="connsiteX58" fmla="*/ 5669280 w 5928360"/>
              <a:gd name="connsiteY58" fmla="*/ 3119120 h 4353560"/>
              <a:gd name="connsiteX59" fmla="*/ 5684520 w 5928360"/>
              <a:gd name="connsiteY59" fmla="*/ 3210560 h 4353560"/>
              <a:gd name="connsiteX60" fmla="*/ 5699760 w 5928360"/>
              <a:gd name="connsiteY60" fmla="*/ 3256280 h 4353560"/>
              <a:gd name="connsiteX61" fmla="*/ 5745480 w 5928360"/>
              <a:gd name="connsiteY61" fmla="*/ 3423920 h 4353560"/>
              <a:gd name="connsiteX62" fmla="*/ 5760720 w 5928360"/>
              <a:gd name="connsiteY62" fmla="*/ 3469640 h 4353560"/>
              <a:gd name="connsiteX63" fmla="*/ 5775960 w 5928360"/>
              <a:gd name="connsiteY63" fmla="*/ 3530600 h 4353560"/>
              <a:gd name="connsiteX64" fmla="*/ 5882640 w 5928360"/>
              <a:gd name="connsiteY64" fmla="*/ 3606800 h 4353560"/>
              <a:gd name="connsiteX65" fmla="*/ 5928360 w 5928360"/>
              <a:gd name="connsiteY65" fmla="*/ 3698240 h 4353560"/>
              <a:gd name="connsiteX66" fmla="*/ 5897880 w 5928360"/>
              <a:gd name="connsiteY66" fmla="*/ 3896360 h 4353560"/>
              <a:gd name="connsiteX67" fmla="*/ 5867400 w 5928360"/>
              <a:gd name="connsiteY67" fmla="*/ 3942080 h 4353560"/>
              <a:gd name="connsiteX68" fmla="*/ 5852160 w 5928360"/>
              <a:gd name="connsiteY68" fmla="*/ 4003040 h 4353560"/>
              <a:gd name="connsiteX69" fmla="*/ 5745480 w 5928360"/>
              <a:gd name="connsiteY69" fmla="*/ 4064000 h 4353560"/>
              <a:gd name="connsiteX70" fmla="*/ 5181600 w 5928360"/>
              <a:gd name="connsiteY70" fmla="*/ 4140200 h 4353560"/>
              <a:gd name="connsiteX71" fmla="*/ 5135880 w 5928360"/>
              <a:gd name="connsiteY71" fmla="*/ 4155440 h 4353560"/>
              <a:gd name="connsiteX72" fmla="*/ 5059680 w 5928360"/>
              <a:gd name="connsiteY72" fmla="*/ 4170680 h 4353560"/>
              <a:gd name="connsiteX73" fmla="*/ 4953000 w 5928360"/>
              <a:gd name="connsiteY73" fmla="*/ 4231640 h 4353560"/>
              <a:gd name="connsiteX74" fmla="*/ 4907280 w 5928360"/>
              <a:gd name="connsiteY74" fmla="*/ 4246880 h 4353560"/>
              <a:gd name="connsiteX75" fmla="*/ 4846320 w 5928360"/>
              <a:gd name="connsiteY75" fmla="*/ 4277360 h 4353560"/>
              <a:gd name="connsiteX76" fmla="*/ 4678680 w 5928360"/>
              <a:gd name="connsiteY76" fmla="*/ 4307840 h 4353560"/>
              <a:gd name="connsiteX77" fmla="*/ 4511040 w 5928360"/>
              <a:gd name="connsiteY77" fmla="*/ 4353560 h 4353560"/>
              <a:gd name="connsiteX78" fmla="*/ 4251960 w 5928360"/>
              <a:gd name="connsiteY78" fmla="*/ 4338320 h 4353560"/>
              <a:gd name="connsiteX79" fmla="*/ 4175760 w 5928360"/>
              <a:gd name="connsiteY79" fmla="*/ 4323080 h 4353560"/>
              <a:gd name="connsiteX80" fmla="*/ 3992880 w 5928360"/>
              <a:gd name="connsiteY80" fmla="*/ 4292600 h 4353560"/>
              <a:gd name="connsiteX81" fmla="*/ 3840480 w 5928360"/>
              <a:gd name="connsiteY81" fmla="*/ 4262120 h 4353560"/>
              <a:gd name="connsiteX82" fmla="*/ 3246120 w 5928360"/>
              <a:gd name="connsiteY82" fmla="*/ 4246880 h 4353560"/>
              <a:gd name="connsiteX83" fmla="*/ 3139440 w 5928360"/>
              <a:gd name="connsiteY83" fmla="*/ 4216400 h 4353560"/>
              <a:gd name="connsiteX84" fmla="*/ 3093720 w 5928360"/>
              <a:gd name="connsiteY84" fmla="*/ 4185920 h 4353560"/>
              <a:gd name="connsiteX85" fmla="*/ 2987040 w 5928360"/>
              <a:gd name="connsiteY85" fmla="*/ 4155440 h 4353560"/>
              <a:gd name="connsiteX86" fmla="*/ 2941320 w 5928360"/>
              <a:gd name="connsiteY86" fmla="*/ 4124960 h 4353560"/>
              <a:gd name="connsiteX87" fmla="*/ 2727960 w 5928360"/>
              <a:gd name="connsiteY87" fmla="*/ 4109720 h 4353560"/>
              <a:gd name="connsiteX88" fmla="*/ 2682240 w 5928360"/>
              <a:gd name="connsiteY88" fmla="*/ 4064000 h 4353560"/>
              <a:gd name="connsiteX89" fmla="*/ 2636520 w 5928360"/>
              <a:gd name="connsiteY89" fmla="*/ 4048760 h 4353560"/>
              <a:gd name="connsiteX90" fmla="*/ 2606040 w 5928360"/>
              <a:gd name="connsiteY90" fmla="*/ 3957320 h 4353560"/>
              <a:gd name="connsiteX91" fmla="*/ 2590800 w 5928360"/>
              <a:gd name="connsiteY91" fmla="*/ 3911600 h 4353560"/>
              <a:gd name="connsiteX92" fmla="*/ 2575560 w 5928360"/>
              <a:gd name="connsiteY92" fmla="*/ 3835400 h 4353560"/>
              <a:gd name="connsiteX93" fmla="*/ 2545080 w 5928360"/>
              <a:gd name="connsiteY93" fmla="*/ 3789680 h 4353560"/>
              <a:gd name="connsiteX94" fmla="*/ 2499360 w 5928360"/>
              <a:gd name="connsiteY94" fmla="*/ 3743960 h 4353560"/>
              <a:gd name="connsiteX95" fmla="*/ 2362200 w 5928360"/>
              <a:gd name="connsiteY95" fmla="*/ 3728720 h 4353560"/>
              <a:gd name="connsiteX96" fmla="*/ 2087880 w 5928360"/>
              <a:gd name="connsiteY96" fmla="*/ 3713480 h 4353560"/>
              <a:gd name="connsiteX97" fmla="*/ 1935480 w 5928360"/>
              <a:gd name="connsiteY97" fmla="*/ 3667760 h 4353560"/>
              <a:gd name="connsiteX98" fmla="*/ 1889760 w 5928360"/>
              <a:gd name="connsiteY98" fmla="*/ 3637280 h 4353560"/>
              <a:gd name="connsiteX99" fmla="*/ 1798320 w 5928360"/>
              <a:gd name="connsiteY99" fmla="*/ 3591560 h 4353560"/>
              <a:gd name="connsiteX100" fmla="*/ 1752600 w 5928360"/>
              <a:gd name="connsiteY100" fmla="*/ 3500120 h 4353560"/>
              <a:gd name="connsiteX101" fmla="*/ 1722120 w 5928360"/>
              <a:gd name="connsiteY101" fmla="*/ 3439160 h 4353560"/>
              <a:gd name="connsiteX102" fmla="*/ 1691640 w 5928360"/>
              <a:gd name="connsiteY102" fmla="*/ 3393440 h 4353560"/>
              <a:gd name="connsiteX103" fmla="*/ 1645920 w 5928360"/>
              <a:gd name="connsiteY103" fmla="*/ 3210560 h 4353560"/>
              <a:gd name="connsiteX104" fmla="*/ 1615440 w 5928360"/>
              <a:gd name="connsiteY104" fmla="*/ 3103880 h 4353560"/>
              <a:gd name="connsiteX105" fmla="*/ 1600200 w 5928360"/>
              <a:gd name="connsiteY105" fmla="*/ 2966720 h 4353560"/>
              <a:gd name="connsiteX106" fmla="*/ 1584960 w 5928360"/>
              <a:gd name="connsiteY106" fmla="*/ 2890520 h 4353560"/>
              <a:gd name="connsiteX107" fmla="*/ 1493520 w 5928360"/>
              <a:gd name="connsiteY107" fmla="*/ 2829560 h 4353560"/>
              <a:gd name="connsiteX108" fmla="*/ 1447800 w 5928360"/>
              <a:gd name="connsiteY108" fmla="*/ 2799080 h 4353560"/>
              <a:gd name="connsiteX109" fmla="*/ 1402080 w 5928360"/>
              <a:gd name="connsiteY109" fmla="*/ 2768600 h 4353560"/>
              <a:gd name="connsiteX110" fmla="*/ 1371600 w 5928360"/>
              <a:gd name="connsiteY110" fmla="*/ 2722880 h 4353560"/>
              <a:gd name="connsiteX111" fmla="*/ 1356360 w 5928360"/>
              <a:gd name="connsiteY111" fmla="*/ 2677160 h 4353560"/>
              <a:gd name="connsiteX112" fmla="*/ 1264920 w 5928360"/>
              <a:gd name="connsiteY112" fmla="*/ 2631440 h 4353560"/>
              <a:gd name="connsiteX113" fmla="*/ 1143000 w 5928360"/>
              <a:gd name="connsiteY113" fmla="*/ 2585720 h 4353560"/>
              <a:gd name="connsiteX114" fmla="*/ 1066800 w 5928360"/>
              <a:gd name="connsiteY114" fmla="*/ 2570480 h 4353560"/>
              <a:gd name="connsiteX115" fmla="*/ 975360 w 5928360"/>
              <a:gd name="connsiteY115" fmla="*/ 2540000 h 4353560"/>
              <a:gd name="connsiteX116" fmla="*/ 944880 w 5928360"/>
              <a:gd name="connsiteY116" fmla="*/ 2494280 h 4353560"/>
              <a:gd name="connsiteX117" fmla="*/ 929640 w 5928360"/>
              <a:gd name="connsiteY117" fmla="*/ 2448560 h 4353560"/>
              <a:gd name="connsiteX118" fmla="*/ 822960 w 5928360"/>
              <a:gd name="connsiteY118" fmla="*/ 2372360 h 4353560"/>
              <a:gd name="connsiteX119" fmla="*/ 777240 w 5928360"/>
              <a:gd name="connsiteY119" fmla="*/ 2357120 h 4353560"/>
              <a:gd name="connsiteX120" fmla="*/ 731520 w 5928360"/>
              <a:gd name="connsiteY120" fmla="*/ 2311400 h 4353560"/>
              <a:gd name="connsiteX121" fmla="*/ 701040 w 5928360"/>
              <a:gd name="connsiteY121" fmla="*/ 2265680 h 4353560"/>
              <a:gd name="connsiteX122" fmla="*/ 579120 w 5928360"/>
              <a:gd name="connsiteY122" fmla="*/ 2219960 h 4353560"/>
              <a:gd name="connsiteX123" fmla="*/ 533400 w 5928360"/>
              <a:gd name="connsiteY123" fmla="*/ 2189480 h 4353560"/>
              <a:gd name="connsiteX124" fmla="*/ 502920 w 5928360"/>
              <a:gd name="connsiteY124" fmla="*/ 2143760 h 4353560"/>
              <a:gd name="connsiteX125" fmla="*/ 457200 w 5928360"/>
              <a:gd name="connsiteY125" fmla="*/ 2113280 h 4353560"/>
              <a:gd name="connsiteX126" fmla="*/ 396240 w 5928360"/>
              <a:gd name="connsiteY126" fmla="*/ 2021840 h 4353560"/>
              <a:gd name="connsiteX127" fmla="*/ 304800 w 5928360"/>
              <a:gd name="connsiteY127" fmla="*/ 1991360 h 4353560"/>
              <a:gd name="connsiteX128" fmla="*/ 259080 w 5928360"/>
              <a:gd name="connsiteY128" fmla="*/ 1945640 h 4353560"/>
              <a:gd name="connsiteX129" fmla="*/ 228600 w 5928360"/>
              <a:gd name="connsiteY129" fmla="*/ 1899920 h 4353560"/>
              <a:gd name="connsiteX130" fmla="*/ 182880 w 5928360"/>
              <a:gd name="connsiteY130" fmla="*/ 1869440 h 4353560"/>
              <a:gd name="connsiteX131" fmla="*/ 106680 w 5928360"/>
              <a:gd name="connsiteY131" fmla="*/ 1778000 h 4353560"/>
              <a:gd name="connsiteX132" fmla="*/ 76200 w 5928360"/>
              <a:gd name="connsiteY132" fmla="*/ 1686560 h 4353560"/>
              <a:gd name="connsiteX133" fmla="*/ 30480 w 5928360"/>
              <a:gd name="connsiteY133" fmla="*/ 1549400 h 4353560"/>
              <a:gd name="connsiteX134" fmla="*/ 15240 w 5928360"/>
              <a:gd name="connsiteY134" fmla="*/ 1503680 h 4353560"/>
              <a:gd name="connsiteX135" fmla="*/ 0 w 5928360"/>
              <a:gd name="connsiteY135" fmla="*/ 1457960 h 4353560"/>
              <a:gd name="connsiteX136" fmla="*/ 15240 w 5928360"/>
              <a:gd name="connsiteY136" fmla="*/ 1061720 h 4353560"/>
              <a:gd name="connsiteX137" fmla="*/ 91440 w 5928360"/>
              <a:gd name="connsiteY137" fmla="*/ 924560 h 4353560"/>
              <a:gd name="connsiteX138" fmla="*/ 152400 w 5928360"/>
              <a:gd name="connsiteY138" fmla="*/ 741680 h 4353560"/>
              <a:gd name="connsiteX139" fmla="*/ 167640 w 5928360"/>
              <a:gd name="connsiteY139" fmla="*/ 695960 h 4353560"/>
              <a:gd name="connsiteX140" fmla="*/ 182880 w 5928360"/>
              <a:gd name="connsiteY140" fmla="*/ 650240 h 4353560"/>
              <a:gd name="connsiteX141" fmla="*/ 228600 w 5928360"/>
              <a:gd name="connsiteY141" fmla="*/ 604520 h 4353560"/>
              <a:gd name="connsiteX142" fmla="*/ 289560 w 5928360"/>
              <a:gd name="connsiteY142" fmla="*/ 528320 h 4353560"/>
              <a:gd name="connsiteX143" fmla="*/ 304800 w 5928360"/>
              <a:gd name="connsiteY143" fmla="*/ 482600 h 4353560"/>
              <a:gd name="connsiteX144" fmla="*/ 396240 w 5928360"/>
              <a:gd name="connsiteY144" fmla="*/ 421640 h 4353560"/>
              <a:gd name="connsiteX145" fmla="*/ 441960 w 5928360"/>
              <a:gd name="connsiteY145" fmla="*/ 375920 h 4353560"/>
              <a:gd name="connsiteX146" fmla="*/ 533400 w 5928360"/>
              <a:gd name="connsiteY146" fmla="*/ 314960 h 4353560"/>
              <a:gd name="connsiteX147" fmla="*/ 563880 w 5928360"/>
              <a:gd name="connsiteY147" fmla="*/ 269240 h 4353560"/>
              <a:gd name="connsiteX148" fmla="*/ 609600 w 5928360"/>
              <a:gd name="connsiteY148" fmla="*/ 254000 h 4353560"/>
              <a:gd name="connsiteX149" fmla="*/ 594360 w 5928360"/>
              <a:gd name="connsiteY149" fmla="*/ 238760 h 435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928360" h="4353560">
                <a:moveTo>
                  <a:pt x="594360" y="238760"/>
                </a:moveTo>
                <a:cubicBezTo>
                  <a:pt x="617220" y="228600"/>
                  <a:pt x="635449" y="230144"/>
                  <a:pt x="746760" y="193040"/>
                </a:cubicBezTo>
                <a:cubicBezTo>
                  <a:pt x="762000" y="187960"/>
                  <a:pt x="779114" y="186711"/>
                  <a:pt x="792480" y="177800"/>
                </a:cubicBezTo>
                <a:cubicBezTo>
                  <a:pt x="864933" y="129498"/>
                  <a:pt x="820824" y="153112"/>
                  <a:pt x="929640" y="116840"/>
                </a:cubicBezTo>
                <a:lnTo>
                  <a:pt x="1021080" y="86360"/>
                </a:lnTo>
                <a:cubicBezTo>
                  <a:pt x="1036320" y="81280"/>
                  <a:pt x="1050751" y="71818"/>
                  <a:pt x="1066800" y="71120"/>
                </a:cubicBezTo>
                <a:lnTo>
                  <a:pt x="1417320" y="55880"/>
                </a:lnTo>
                <a:cubicBezTo>
                  <a:pt x="1554825" y="21504"/>
                  <a:pt x="1499499" y="38647"/>
                  <a:pt x="1584960" y="10160"/>
                </a:cubicBezTo>
                <a:cubicBezTo>
                  <a:pt x="1960805" y="47745"/>
                  <a:pt x="1491685" y="10160"/>
                  <a:pt x="1920240" y="10160"/>
                </a:cubicBezTo>
                <a:cubicBezTo>
                  <a:pt x="2027041" y="10160"/>
                  <a:pt x="2133600" y="20320"/>
                  <a:pt x="2240280" y="25400"/>
                </a:cubicBezTo>
                <a:cubicBezTo>
                  <a:pt x="2362200" y="106680"/>
                  <a:pt x="2214880" y="0"/>
                  <a:pt x="2316480" y="101600"/>
                </a:cubicBezTo>
                <a:cubicBezTo>
                  <a:pt x="2329432" y="114552"/>
                  <a:pt x="2346960" y="121920"/>
                  <a:pt x="2362200" y="132080"/>
                </a:cubicBezTo>
                <a:cubicBezTo>
                  <a:pt x="2400506" y="246998"/>
                  <a:pt x="2348834" y="105347"/>
                  <a:pt x="2407920" y="223520"/>
                </a:cubicBezTo>
                <a:cubicBezTo>
                  <a:pt x="2415104" y="237888"/>
                  <a:pt x="2415976" y="254872"/>
                  <a:pt x="2423160" y="269240"/>
                </a:cubicBezTo>
                <a:cubicBezTo>
                  <a:pt x="2431351" y="285623"/>
                  <a:pt x="2444553" y="299057"/>
                  <a:pt x="2453640" y="314960"/>
                </a:cubicBezTo>
                <a:cubicBezTo>
                  <a:pt x="2475718" y="353596"/>
                  <a:pt x="2484896" y="388223"/>
                  <a:pt x="2514600" y="421640"/>
                </a:cubicBezTo>
                <a:cubicBezTo>
                  <a:pt x="2543238" y="453857"/>
                  <a:pt x="2565147" y="499449"/>
                  <a:pt x="2606040" y="513080"/>
                </a:cubicBezTo>
                <a:cubicBezTo>
                  <a:pt x="2657333" y="530178"/>
                  <a:pt x="2659990" y="528669"/>
                  <a:pt x="2712720" y="558800"/>
                </a:cubicBezTo>
                <a:cubicBezTo>
                  <a:pt x="2728623" y="567887"/>
                  <a:pt x="2741605" y="582065"/>
                  <a:pt x="2758440" y="589280"/>
                </a:cubicBezTo>
                <a:cubicBezTo>
                  <a:pt x="2777692" y="597531"/>
                  <a:pt x="2799080" y="599440"/>
                  <a:pt x="2819400" y="604520"/>
                </a:cubicBezTo>
                <a:cubicBezTo>
                  <a:pt x="2985818" y="715465"/>
                  <a:pt x="2729257" y="551828"/>
                  <a:pt x="2926080" y="650240"/>
                </a:cubicBezTo>
                <a:cubicBezTo>
                  <a:pt x="2958845" y="666623"/>
                  <a:pt x="2982767" y="699616"/>
                  <a:pt x="3017520" y="711200"/>
                </a:cubicBezTo>
                <a:cubicBezTo>
                  <a:pt x="3184261" y="766780"/>
                  <a:pt x="2931701" y="678138"/>
                  <a:pt x="3108960" y="756920"/>
                </a:cubicBezTo>
                <a:cubicBezTo>
                  <a:pt x="3138320" y="769969"/>
                  <a:pt x="3169920" y="777240"/>
                  <a:pt x="3200400" y="787400"/>
                </a:cubicBezTo>
                <a:cubicBezTo>
                  <a:pt x="3265991" y="809264"/>
                  <a:pt x="3230535" y="798744"/>
                  <a:pt x="3307080" y="817880"/>
                </a:cubicBezTo>
                <a:cubicBezTo>
                  <a:pt x="3386624" y="870910"/>
                  <a:pt x="3321045" y="836223"/>
                  <a:pt x="3444240" y="863600"/>
                </a:cubicBezTo>
                <a:cubicBezTo>
                  <a:pt x="3459922" y="867085"/>
                  <a:pt x="3474375" y="874944"/>
                  <a:pt x="3489960" y="878840"/>
                </a:cubicBezTo>
                <a:cubicBezTo>
                  <a:pt x="3515090" y="885122"/>
                  <a:pt x="3541030" y="887798"/>
                  <a:pt x="3566160" y="894080"/>
                </a:cubicBezTo>
                <a:cubicBezTo>
                  <a:pt x="3581745" y="897976"/>
                  <a:pt x="3595904" y="907638"/>
                  <a:pt x="3611880" y="909320"/>
                </a:cubicBezTo>
                <a:cubicBezTo>
                  <a:pt x="3692871" y="917845"/>
                  <a:pt x="3774440" y="919480"/>
                  <a:pt x="3855720" y="924560"/>
                </a:cubicBezTo>
                <a:cubicBezTo>
                  <a:pt x="3891280" y="929640"/>
                  <a:pt x="3927177" y="932755"/>
                  <a:pt x="3962400" y="939800"/>
                </a:cubicBezTo>
                <a:cubicBezTo>
                  <a:pt x="3978152" y="942950"/>
                  <a:pt x="3992368" y="951890"/>
                  <a:pt x="4008120" y="955040"/>
                </a:cubicBezTo>
                <a:cubicBezTo>
                  <a:pt x="4043343" y="962085"/>
                  <a:pt x="4079240" y="965200"/>
                  <a:pt x="4114800" y="970280"/>
                </a:cubicBezTo>
                <a:cubicBezTo>
                  <a:pt x="4236720" y="1051560"/>
                  <a:pt x="4089400" y="944880"/>
                  <a:pt x="4191000" y="1046480"/>
                </a:cubicBezTo>
                <a:cubicBezTo>
                  <a:pt x="4203952" y="1059432"/>
                  <a:pt x="4223768" y="1064008"/>
                  <a:pt x="4236720" y="1076960"/>
                </a:cubicBezTo>
                <a:cubicBezTo>
                  <a:pt x="4319758" y="1159998"/>
                  <a:pt x="4240838" y="1124053"/>
                  <a:pt x="4328160" y="1153160"/>
                </a:cubicBezTo>
                <a:cubicBezTo>
                  <a:pt x="4338320" y="1168400"/>
                  <a:pt x="4349553" y="1182977"/>
                  <a:pt x="4358640" y="1198880"/>
                </a:cubicBezTo>
                <a:cubicBezTo>
                  <a:pt x="4385742" y="1246308"/>
                  <a:pt x="4385846" y="1265055"/>
                  <a:pt x="4419600" y="1305560"/>
                </a:cubicBezTo>
                <a:cubicBezTo>
                  <a:pt x="4433398" y="1322117"/>
                  <a:pt x="4451522" y="1334723"/>
                  <a:pt x="4465320" y="1351280"/>
                </a:cubicBezTo>
                <a:cubicBezTo>
                  <a:pt x="4477046" y="1365351"/>
                  <a:pt x="4482848" y="1384048"/>
                  <a:pt x="4495800" y="1397000"/>
                </a:cubicBezTo>
                <a:cubicBezTo>
                  <a:pt x="4508752" y="1409952"/>
                  <a:pt x="4524685" y="1420265"/>
                  <a:pt x="4541520" y="1427480"/>
                </a:cubicBezTo>
                <a:cubicBezTo>
                  <a:pt x="4576046" y="1442277"/>
                  <a:pt x="4614836" y="1439424"/>
                  <a:pt x="4648200" y="1457960"/>
                </a:cubicBezTo>
                <a:cubicBezTo>
                  <a:pt x="4680222" y="1475750"/>
                  <a:pt x="4704887" y="1507336"/>
                  <a:pt x="4739640" y="1518920"/>
                </a:cubicBezTo>
                <a:cubicBezTo>
                  <a:pt x="4754880" y="1524000"/>
                  <a:pt x="4770992" y="1526976"/>
                  <a:pt x="4785360" y="1534160"/>
                </a:cubicBezTo>
                <a:cubicBezTo>
                  <a:pt x="4801743" y="1542351"/>
                  <a:pt x="4813930" y="1558209"/>
                  <a:pt x="4831080" y="1564640"/>
                </a:cubicBezTo>
                <a:cubicBezTo>
                  <a:pt x="4900639" y="1590725"/>
                  <a:pt x="4896594" y="1566917"/>
                  <a:pt x="4953000" y="1595120"/>
                </a:cubicBezTo>
                <a:cubicBezTo>
                  <a:pt x="5052722" y="1644981"/>
                  <a:pt x="4943326" y="1603910"/>
                  <a:pt x="5044440" y="1671320"/>
                </a:cubicBezTo>
                <a:cubicBezTo>
                  <a:pt x="5065342" y="1685255"/>
                  <a:pt x="5154050" y="1698722"/>
                  <a:pt x="5166360" y="1701800"/>
                </a:cubicBezTo>
                <a:cubicBezTo>
                  <a:pt x="5242972" y="1720953"/>
                  <a:pt x="5183303" y="1710271"/>
                  <a:pt x="5257800" y="1747520"/>
                </a:cubicBezTo>
                <a:cubicBezTo>
                  <a:pt x="5282160" y="1759700"/>
                  <a:pt x="5341693" y="1771489"/>
                  <a:pt x="5364480" y="1778000"/>
                </a:cubicBezTo>
                <a:cubicBezTo>
                  <a:pt x="5379926" y="1782413"/>
                  <a:pt x="5394960" y="1788160"/>
                  <a:pt x="5410200" y="1793240"/>
                </a:cubicBezTo>
                <a:cubicBezTo>
                  <a:pt x="5446472" y="1902056"/>
                  <a:pt x="5422858" y="1857947"/>
                  <a:pt x="5471160" y="1930400"/>
                </a:cubicBezTo>
                <a:cubicBezTo>
                  <a:pt x="5476240" y="1950720"/>
                  <a:pt x="5480646" y="1971221"/>
                  <a:pt x="5486400" y="1991360"/>
                </a:cubicBezTo>
                <a:cubicBezTo>
                  <a:pt x="5490813" y="2006806"/>
                  <a:pt x="5501011" y="2021028"/>
                  <a:pt x="5501640" y="2037080"/>
                </a:cubicBezTo>
                <a:cubicBezTo>
                  <a:pt x="5511197" y="2280786"/>
                  <a:pt x="5502833" y="2525112"/>
                  <a:pt x="5516880" y="2768600"/>
                </a:cubicBezTo>
                <a:cubicBezTo>
                  <a:pt x="5518189" y="2791281"/>
                  <a:pt x="5538411" y="2808678"/>
                  <a:pt x="5547360" y="2829560"/>
                </a:cubicBezTo>
                <a:cubicBezTo>
                  <a:pt x="5585218" y="2917895"/>
                  <a:pt x="5534505" y="2833137"/>
                  <a:pt x="5593080" y="2921000"/>
                </a:cubicBezTo>
                <a:cubicBezTo>
                  <a:pt x="5597963" y="2940532"/>
                  <a:pt x="5612628" y="3005816"/>
                  <a:pt x="5623560" y="3027680"/>
                </a:cubicBezTo>
                <a:cubicBezTo>
                  <a:pt x="5656441" y="3093442"/>
                  <a:pt x="5653958" y="3050169"/>
                  <a:pt x="5669280" y="3119120"/>
                </a:cubicBezTo>
                <a:cubicBezTo>
                  <a:pt x="5675983" y="3149285"/>
                  <a:pt x="5677817" y="3180395"/>
                  <a:pt x="5684520" y="3210560"/>
                </a:cubicBezTo>
                <a:cubicBezTo>
                  <a:pt x="5688005" y="3226242"/>
                  <a:pt x="5695864" y="3240695"/>
                  <a:pt x="5699760" y="3256280"/>
                </a:cubicBezTo>
                <a:cubicBezTo>
                  <a:pt x="5742842" y="3428608"/>
                  <a:pt x="5680090" y="3227751"/>
                  <a:pt x="5745480" y="3423920"/>
                </a:cubicBezTo>
                <a:cubicBezTo>
                  <a:pt x="5750560" y="3439160"/>
                  <a:pt x="5756824" y="3454055"/>
                  <a:pt x="5760720" y="3469640"/>
                </a:cubicBezTo>
                <a:cubicBezTo>
                  <a:pt x="5765800" y="3489960"/>
                  <a:pt x="5765568" y="3512414"/>
                  <a:pt x="5775960" y="3530600"/>
                </a:cubicBezTo>
                <a:cubicBezTo>
                  <a:pt x="5800674" y="3573849"/>
                  <a:pt x="5841479" y="3586219"/>
                  <a:pt x="5882640" y="3606800"/>
                </a:cubicBezTo>
                <a:cubicBezTo>
                  <a:pt x="5898051" y="3629916"/>
                  <a:pt x="5928360" y="3666692"/>
                  <a:pt x="5928360" y="3698240"/>
                </a:cubicBezTo>
                <a:cubicBezTo>
                  <a:pt x="5928360" y="3718636"/>
                  <a:pt x="5916285" y="3853416"/>
                  <a:pt x="5897880" y="3896360"/>
                </a:cubicBezTo>
                <a:cubicBezTo>
                  <a:pt x="5890665" y="3913195"/>
                  <a:pt x="5877560" y="3926840"/>
                  <a:pt x="5867400" y="3942080"/>
                </a:cubicBezTo>
                <a:cubicBezTo>
                  <a:pt x="5862320" y="3962400"/>
                  <a:pt x="5863778" y="3985612"/>
                  <a:pt x="5852160" y="4003040"/>
                </a:cubicBezTo>
                <a:cubicBezTo>
                  <a:pt x="5840445" y="4020613"/>
                  <a:pt x="5757199" y="4056969"/>
                  <a:pt x="5745480" y="4064000"/>
                </a:cubicBezTo>
                <a:cubicBezTo>
                  <a:pt x="5496809" y="4213203"/>
                  <a:pt x="5803049" y="4120153"/>
                  <a:pt x="5181600" y="4140200"/>
                </a:cubicBezTo>
                <a:cubicBezTo>
                  <a:pt x="5166360" y="4145280"/>
                  <a:pt x="5151465" y="4151544"/>
                  <a:pt x="5135880" y="4155440"/>
                </a:cubicBezTo>
                <a:cubicBezTo>
                  <a:pt x="5110750" y="4161722"/>
                  <a:pt x="5084254" y="4162489"/>
                  <a:pt x="5059680" y="4170680"/>
                </a:cubicBezTo>
                <a:cubicBezTo>
                  <a:pt x="4979525" y="4197398"/>
                  <a:pt x="5019890" y="4198195"/>
                  <a:pt x="4953000" y="4231640"/>
                </a:cubicBezTo>
                <a:cubicBezTo>
                  <a:pt x="4938632" y="4238824"/>
                  <a:pt x="4922045" y="4240552"/>
                  <a:pt x="4907280" y="4246880"/>
                </a:cubicBezTo>
                <a:cubicBezTo>
                  <a:pt x="4886398" y="4255829"/>
                  <a:pt x="4867873" y="4270176"/>
                  <a:pt x="4846320" y="4277360"/>
                </a:cubicBezTo>
                <a:cubicBezTo>
                  <a:pt x="4819872" y="4286176"/>
                  <a:pt x="4700174" y="4303234"/>
                  <a:pt x="4678680" y="4307840"/>
                </a:cubicBezTo>
                <a:cubicBezTo>
                  <a:pt x="4582427" y="4328466"/>
                  <a:pt x="4580682" y="4330346"/>
                  <a:pt x="4511040" y="4353560"/>
                </a:cubicBezTo>
                <a:cubicBezTo>
                  <a:pt x="4424680" y="4348480"/>
                  <a:pt x="4338114" y="4346152"/>
                  <a:pt x="4251960" y="4338320"/>
                </a:cubicBezTo>
                <a:cubicBezTo>
                  <a:pt x="4226163" y="4335975"/>
                  <a:pt x="4201269" y="4327582"/>
                  <a:pt x="4175760" y="4323080"/>
                </a:cubicBezTo>
                <a:cubicBezTo>
                  <a:pt x="4114900" y="4312340"/>
                  <a:pt x="4053481" y="4304720"/>
                  <a:pt x="3992880" y="4292600"/>
                </a:cubicBezTo>
                <a:cubicBezTo>
                  <a:pt x="3942080" y="4282440"/>
                  <a:pt x="3892269" y="4263448"/>
                  <a:pt x="3840480" y="4262120"/>
                </a:cubicBezTo>
                <a:lnTo>
                  <a:pt x="3246120" y="4246880"/>
                </a:lnTo>
                <a:cubicBezTo>
                  <a:pt x="3226588" y="4241997"/>
                  <a:pt x="3161304" y="4227332"/>
                  <a:pt x="3139440" y="4216400"/>
                </a:cubicBezTo>
                <a:cubicBezTo>
                  <a:pt x="3123057" y="4208209"/>
                  <a:pt x="3110555" y="4193135"/>
                  <a:pt x="3093720" y="4185920"/>
                </a:cubicBezTo>
                <a:cubicBezTo>
                  <a:pt x="3025359" y="4156622"/>
                  <a:pt x="3046354" y="4185097"/>
                  <a:pt x="2987040" y="4155440"/>
                </a:cubicBezTo>
                <a:cubicBezTo>
                  <a:pt x="2970657" y="4147249"/>
                  <a:pt x="2959357" y="4128143"/>
                  <a:pt x="2941320" y="4124960"/>
                </a:cubicBezTo>
                <a:cubicBezTo>
                  <a:pt x="2871104" y="4112569"/>
                  <a:pt x="2799080" y="4114800"/>
                  <a:pt x="2727960" y="4109720"/>
                </a:cubicBezTo>
                <a:cubicBezTo>
                  <a:pt x="2712720" y="4094480"/>
                  <a:pt x="2700173" y="4075955"/>
                  <a:pt x="2682240" y="4064000"/>
                </a:cubicBezTo>
                <a:cubicBezTo>
                  <a:pt x="2668874" y="4055089"/>
                  <a:pt x="2645857" y="4061832"/>
                  <a:pt x="2636520" y="4048760"/>
                </a:cubicBezTo>
                <a:cubicBezTo>
                  <a:pt x="2617846" y="4022616"/>
                  <a:pt x="2616200" y="3987800"/>
                  <a:pt x="2606040" y="3957320"/>
                </a:cubicBezTo>
                <a:cubicBezTo>
                  <a:pt x="2600960" y="3942080"/>
                  <a:pt x="2593950" y="3927352"/>
                  <a:pt x="2590800" y="3911600"/>
                </a:cubicBezTo>
                <a:cubicBezTo>
                  <a:pt x="2585720" y="3886200"/>
                  <a:pt x="2584655" y="3859654"/>
                  <a:pt x="2575560" y="3835400"/>
                </a:cubicBezTo>
                <a:cubicBezTo>
                  <a:pt x="2569129" y="3818250"/>
                  <a:pt x="2556806" y="3803751"/>
                  <a:pt x="2545080" y="3789680"/>
                </a:cubicBezTo>
                <a:cubicBezTo>
                  <a:pt x="2531282" y="3773123"/>
                  <a:pt x="2519807" y="3750776"/>
                  <a:pt x="2499360" y="3743960"/>
                </a:cubicBezTo>
                <a:cubicBezTo>
                  <a:pt x="2455719" y="3729413"/>
                  <a:pt x="2408076" y="3732118"/>
                  <a:pt x="2362200" y="3728720"/>
                </a:cubicBezTo>
                <a:cubicBezTo>
                  <a:pt x="2270869" y="3721955"/>
                  <a:pt x="2179320" y="3718560"/>
                  <a:pt x="2087880" y="3713480"/>
                </a:cubicBezTo>
                <a:cubicBezTo>
                  <a:pt x="1984997" y="3644891"/>
                  <a:pt x="2113783" y="3721251"/>
                  <a:pt x="1935480" y="3667760"/>
                </a:cubicBezTo>
                <a:cubicBezTo>
                  <a:pt x="1917936" y="3662497"/>
                  <a:pt x="1906143" y="3645471"/>
                  <a:pt x="1889760" y="3637280"/>
                </a:cubicBezTo>
                <a:cubicBezTo>
                  <a:pt x="1763567" y="3574184"/>
                  <a:pt x="1929347" y="3678911"/>
                  <a:pt x="1798320" y="3591560"/>
                </a:cubicBezTo>
                <a:cubicBezTo>
                  <a:pt x="1770378" y="3507735"/>
                  <a:pt x="1799869" y="3582841"/>
                  <a:pt x="1752600" y="3500120"/>
                </a:cubicBezTo>
                <a:cubicBezTo>
                  <a:pt x="1741328" y="3480395"/>
                  <a:pt x="1733392" y="3458885"/>
                  <a:pt x="1722120" y="3439160"/>
                </a:cubicBezTo>
                <a:cubicBezTo>
                  <a:pt x="1713033" y="3423257"/>
                  <a:pt x="1699079" y="3410178"/>
                  <a:pt x="1691640" y="3393440"/>
                </a:cubicBezTo>
                <a:cubicBezTo>
                  <a:pt x="1654607" y="3310116"/>
                  <a:pt x="1663346" y="3297692"/>
                  <a:pt x="1645920" y="3210560"/>
                </a:cubicBezTo>
                <a:cubicBezTo>
                  <a:pt x="1636352" y="3162720"/>
                  <a:pt x="1629965" y="3147455"/>
                  <a:pt x="1615440" y="3103880"/>
                </a:cubicBezTo>
                <a:cubicBezTo>
                  <a:pt x="1610360" y="3058160"/>
                  <a:pt x="1606706" y="3012259"/>
                  <a:pt x="1600200" y="2966720"/>
                </a:cubicBezTo>
                <a:cubicBezTo>
                  <a:pt x="1596537" y="2941077"/>
                  <a:pt x="1600863" y="2910967"/>
                  <a:pt x="1584960" y="2890520"/>
                </a:cubicBezTo>
                <a:cubicBezTo>
                  <a:pt x="1562470" y="2861604"/>
                  <a:pt x="1524000" y="2849880"/>
                  <a:pt x="1493520" y="2829560"/>
                </a:cubicBezTo>
                <a:lnTo>
                  <a:pt x="1447800" y="2799080"/>
                </a:lnTo>
                <a:lnTo>
                  <a:pt x="1402080" y="2768600"/>
                </a:lnTo>
                <a:cubicBezTo>
                  <a:pt x="1391920" y="2753360"/>
                  <a:pt x="1379791" y="2739263"/>
                  <a:pt x="1371600" y="2722880"/>
                </a:cubicBezTo>
                <a:cubicBezTo>
                  <a:pt x="1364416" y="2708512"/>
                  <a:pt x="1366395" y="2689704"/>
                  <a:pt x="1356360" y="2677160"/>
                </a:cubicBezTo>
                <a:cubicBezTo>
                  <a:pt x="1330893" y="2645326"/>
                  <a:pt x="1298531" y="2645845"/>
                  <a:pt x="1264920" y="2631440"/>
                </a:cubicBezTo>
                <a:cubicBezTo>
                  <a:pt x="1169758" y="2590656"/>
                  <a:pt x="1240260" y="2607333"/>
                  <a:pt x="1143000" y="2585720"/>
                </a:cubicBezTo>
                <a:cubicBezTo>
                  <a:pt x="1117714" y="2580101"/>
                  <a:pt x="1091790" y="2577296"/>
                  <a:pt x="1066800" y="2570480"/>
                </a:cubicBezTo>
                <a:cubicBezTo>
                  <a:pt x="1035803" y="2562026"/>
                  <a:pt x="975360" y="2540000"/>
                  <a:pt x="975360" y="2540000"/>
                </a:cubicBezTo>
                <a:cubicBezTo>
                  <a:pt x="965200" y="2524760"/>
                  <a:pt x="953071" y="2510663"/>
                  <a:pt x="944880" y="2494280"/>
                </a:cubicBezTo>
                <a:cubicBezTo>
                  <a:pt x="937696" y="2479912"/>
                  <a:pt x="938551" y="2461926"/>
                  <a:pt x="929640" y="2448560"/>
                </a:cubicBezTo>
                <a:cubicBezTo>
                  <a:pt x="901763" y="2406744"/>
                  <a:pt x="867456" y="2391430"/>
                  <a:pt x="822960" y="2372360"/>
                </a:cubicBezTo>
                <a:cubicBezTo>
                  <a:pt x="808195" y="2366032"/>
                  <a:pt x="792480" y="2362200"/>
                  <a:pt x="777240" y="2357120"/>
                </a:cubicBezTo>
                <a:cubicBezTo>
                  <a:pt x="762000" y="2341880"/>
                  <a:pt x="745318" y="2327957"/>
                  <a:pt x="731520" y="2311400"/>
                </a:cubicBezTo>
                <a:cubicBezTo>
                  <a:pt x="719794" y="2297329"/>
                  <a:pt x="715945" y="2276326"/>
                  <a:pt x="701040" y="2265680"/>
                </a:cubicBezTo>
                <a:cubicBezTo>
                  <a:pt x="648629" y="2228244"/>
                  <a:pt x="628065" y="2244432"/>
                  <a:pt x="579120" y="2219960"/>
                </a:cubicBezTo>
                <a:cubicBezTo>
                  <a:pt x="562737" y="2211769"/>
                  <a:pt x="548640" y="2199640"/>
                  <a:pt x="533400" y="2189480"/>
                </a:cubicBezTo>
                <a:cubicBezTo>
                  <a:pt x="523240" y="2174240"/>
                  <a:pt x="515872" y="2156712"/>
                  <a:pt x="502920" y="2143760"/>
                </a:cubicBezTo>
                <a:cubicBezTo>
                  <a:pt x="489968" y="2130808"/>
                  <a:pt x="469261" y="2127064"/>
                  <a:pt x="457200" y="2113280"/>
                </a:cubicBezTo>
                <a:cubicBezTo>
                  <a:pt x="433077" y="2085711"/>
                  <a:pt x="430993" y="2033424"/>
                  <a:pt x="396240" y="2021840"/>
                </a:cubicBezTo>
                <a:lnTo>
                  <a:pt x="304800" y="1991360"/>
                </a:lnTo>
                <a:cubicBezTo>
                  <a:pt x="289560" y="1976120"/>
                  <a:pt x="272878" y="1962197"/>
                  <a:pt x="259080" y="1945640"/>
                </a:cubicBezTo>
                <a:cubicBezTo>
                  <a:pt x="247354" y="1931569"/>
                  <a:pt x="241552" y="1912872"/>
                  <a:pt x="228600" y="1899920"/>
                </a:cubicBezTo>
                <a:cubicBezTo>
                  <a:pt x="215648" y="1886968"/>
                  <a:pt x="196951" y="1881166"/>
                  <a:pt x="182880" y="1869440"/>
                </a:cubicBezTo>
                <a:cubicBezTo>
                  <a:pt x="157546" y="1848329"/>
                  <a:pt x="120784" y="1809733"/>
                  <a:pt x="106680" y="1778000"/>
                </a:cubicBezTo>
                <a:cubicBezTo>
                  <a:pt x="93631" y="1748640"/>
                  <a:pt x="86360" y="1717040"/>
                  <a:pt x="76200" y="1686560"/>
                </a:cubicBezTo>
                <a:lnTo>
                  <a:pt x="30480" y="1549400"/>
                </a:lnTo>
                <a:lnTo>
                  <a:pt x="15240" y="1503680"/>
                </a:lnTo>
                <a:lnTo>
                  <a:pt x="0" y="1457960"/>
                </a:lnTo>
                <a:cubicBezTo>
                  <a:pt x="5080" y="1325880"/>
                  <a:pt x="6146" y="1193584"/>
                  <a:pt x="15240" y="1061720"/>
                </a:cubicBezTo>
                <a:cubicBezTo>
                  <a:pt x="19237" y="1003770"/>
                  <a:pt x="73624" y="978008"/>
                  <a:pt x="91440" y="924560"/>
                </a:cubicBezTo>
                <a:lnTo>
                  <a:pt x="152400" y="741680"/>
                </a:lnTo>
                <a:lnTo>
                  <a:pt x="167640" y="695960"/>
                </a:lnTo>
                <a:cubicBezTo>
                  <a:pt x="172720" y="680720"/>
                  <a:pt x="171521" y="661599"/>
                  <a:pt x="182880" y="650240"/>
                </a:cubicBezTo>
                <a:lnTo>
                  <a:pt x="228600" y="604520"/>
                </a:lnTo>
                <a:cubicBezTo>
                  <a:pt x="266906" y="489602"/>
                  <a:pt x="210778" y="626797"/>
                  <a:pt x="289560" y="528320"/>
                </a:cubicBezTo>
                <a:cubicBezTo>
                  <a:pt x="299595" y="515776"/>
                  <a:pt x="293441" y="493959"/>
                  <a:pt x="304800" y="482600"/>
                </a:cubicBezTo>
                <a:cubicBezTo>
                  <a:pt x="330703" y="456697"/>
                  <a:pt x="370337" y="447543"/>
                  <a:pt x="396240" y="421640"/>
                </a:cubicBezTo>
                <a:cubicBezTo>
                  <a:pt x="411480" y="406400"/>
                  <a:pt x="424947" y="389152"/>
                  <a:pt x="441960" y="375920"/>
                </a:cubicBezTo>
                <a:cubicBezTo>
                  <a:pt x="470876" y="353430"/>
                  <a:pt x="533400" y="314960"/>
                  <a:pt x="533400" y="314960"/>
                </a:cubicBezTo>
                <a:cubicBezTo>
                  <a:pt x="543560" y="299720"/>
                  <a:pt x="549577" y="280682"/>
                  <a:pt x="563880" y="269240"/>
                </a:cubicBezTo>
                <a:cubicBezTo>
                  <a:pt x="576424" y="259205"/>
                  <a:pt x="594685" y="259966"/>
                  <a:pt x="609600" y="254000"/>
                </a:cubicBezTo>
                <a:cubicBezTo>
                  <a:pt x="620147" y="249781"/>
                  <a:pt x="571500" y="248920"/>
                  <a:pt x="594360" y="238760"/>
                </a:cubicBezTo>
                <a:close/>
              </a:path>
            </a:pathLst>
          </a:custGeom>
          <a:noFill/>
          <a:ln w="762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TextBox 16"/>
          <p:cNvSpPr txBox="1"/>
          <p:nvPr/>
        </p:nvSpPr>
        <p:spPr>
          <a:xfrm>
            <a:off x="928662" y="214290"/>
            <a:ext cx="1214446" cy="461665"/>
          </a:xfrm>
          <a:prstGeom prst="rect">
            <a:avLst/>
          </a:prstGeom>
          <a:noFill/>
        </p:spPr>
        <p:txBody>
          <a:bodyPr wrap="square" rtlCol="0">
            <a:spAutoFit/>
          </a:bodyPr>
          <a:lstStyle/>
          <a:p>
            <a:r>
              <a:rPr lang="zh-CN" altLang="en-US" sz="2400" b="1" dirty="0" smtClean="0">
                <a:solidFill>
                  <a:srgbClr val="FFFF00"/>
                </a:solidFill>
                <a:latin typeface="华文宋体" pitchFamily="2" charset="-122"/>
                <a:ea typeface="华文宋体" pitchFamily="2" charset="-122"/>
              </a:rPr>
              <a:t>第三版</a:t>
            </a:r>
            <a:endParaRPr lang="zh-CN" altLang="en-US" sz="2400" b="1" dirty="0">
              <a:solidFill>
                <a:srgbClr val="FFFF00"/>
              </a:solidFill>
              <a:latin typeface="华文宋体" pitchFamily="2" charset="-122"/>
              <a:ea typeface="华文宋体"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500098" y="1142984"/>
            <a:ext cx="8929718" cy="4638692"/>
          </a:xfrm>
        </p:spPr>
        <p:txBody>
          <a:bodyPr/>
          <a:lstStyle/>
          <a:p>
            <a:pPr algn="l">
              <a:spcBef>
                <a:spcPct val="20000"/>
              </a:spcBef>
            </a:pPr>
            <a:r>
              <a:rPr lang="zh-CN" altLang="zh-CN" sz="5400" dirty="0">
                <a:solidFill>
                  <a:schemeClr val="bg1"/>
                </a:solidFill>
                <a:latin typeface="楷体" pitchFamily="49" charset="-122"/>
                <a:ea typeface="楷体" pitchFamily="49" charset="-122"/>
              </a:rPr>
              <a:t>       </a:t>
            </a:r>
            <a:r>
              <a:rPr lang="zh-CN" sz="5400" dirty="0">
                <a:solidFill>
                  <a:schemeClr val="bg1"/>
                </a:solidFill>
                <a:latin typeface="楷体" pitchFamily="49" charset="-122"/>
                <a:ea typeface="楷体" pitchFamily="49" charset="-122"/>
              </a:rPr>
              <a:t>以</a:t>
            </a:r>
            <a:r>
              <a:rPr lang="zh-CN" sz="5400" b="1" dirty="0">
                <a:solidFill>
                  <a:srgbClr val="FFFF00"/>
                </a:solidFill>
                <a:latin typeface="楷体" pitchFamily="49" charset="-122"/>
                <a:ea typeface="楷体" pitchFamily="49" charset="-122"/>
              </a:rPr>
              <a:t>增值</a:t>
            </a:r>
            <a:r>
              <a:rPr lang="zh-CN" sz="5400" dirty="0">
                <a:solidFill>
                  <a:schemeClr val="bg1"/>
                </a:solidFill>
                <a:latin typeface="楷体" pitchFamily="49" charset="-122"/>
                <a:ea typeface="楷体" pitchFamily="49" charset="-122"/>
              </a:rPr>
              <a:t>为目的；</a:t>
            </a:r>
            <a:br>
              <a:rPr lang="zh-CN" sz="5400" dirty="0">
                <a:solidFill>
                  <a:schemeClr val="bg1"/>
                </a:solidFill>
                <a:latin typeface="楷体" pitchFamily="49" charset="-122"/>
                <a:ea typeface="楷体" pitchFamily="49" charset="-122"/>
              </a:rPr>
            </a:br>
            <a:r>
              <a:rPr lang="zh-CN" sz="5400" dirty="0">
                <a:solidFill>
                  <a:schemeClr val="bg1"/>
                </a:solidFill>
                <a:latin typeface="楷体" pitchFamily="49" charset="-122"/>
                <a:ea typeface="楷体" pitchFamily="49" charset="-122"/>
              </a:rPr>
              <a:t>       </a:t>
            </a:r>
            <a:r>
              <a:rPr lang="zh-CN" sz="5400" dirty="0" smtClean="0">
                <a:solidFill>
                  <a:schemeClr val="bg1"/>
                </a:solidFill>
                <a:latin typeface="楷体" pitchFamily="49" charset="-122"/>
                <a:ea typeface="楷体" pitchFamily="49" charset="-122"/>
              </a:rPr>
              <a:t>以</a:t>
            </a:r>
            <a:r>
              <a:rPr lang="zh-CN" altLang="en-US" sz="5400" b="1" dirty="0" smtClean="0">
                <a:solidFill>
                  <a:srgbClr val="FFFF00"/>
                </a:solidFill>
                <a:latin typeface="楷体" pitchFamily="49" charset="-122"/>
                <a:ea typeface="楷体" pitchFamily="49" charset="-122"/>
              </a:rPr>
              <a:t>策</a:t>
            </a:r>
            <a:r>
              <a:rPr lang="zh-CN" sz="5400" b="1" dirty="0" smtClean="0">
                <a:solidFill>
                  <a:srgbClr val="FFFF00"/>
                </a:solidFill>
                <a:latin typeface="楷体" pitchFamily="49" charset="-122"/>
                <a:ea typeface="楷体" pitchFamily="49" charset="-122"/>
              </a:rPr>
              <a:t>划</a:t>
            </a:r>
            <a:r>
              <a:rPr lang="zh-CN" sz="5400" dirty="0">
                <a:solidFill>
                  <a:schemeClr val="bg1"/>
                </a:solidFill>
                <a:latin typeface="楷体" pitchFamily="49" charset="-122"/>
                <a:ea typeface="楷体" pitchFamily="49" charset="-122"/>
              </a:rPr>
              <a:t>为龙头；</a:t>
            </a:r>
            <a:br>
              <a:rPr lang="zh-CN" sz="5400" dirty="0">
                <a:solidFill>
                  <a:schemeClr val="bg1"/>
                </a:solidFill>
                <a:latin typeface="楷体" pitchFamily="49" charset="-122"/>
                <a:ea typeface="楷体" pitchFamily="49" charset="-122"/>
              </a:rPr>
            </a:br>
            <a:r>
              <a:rPr lang="zh-CN" sz="5400" dirty="0">
                <a:solidFill>
                  <a:schemeClr val="bg1"/>
                </a:solidFill>
                <a:latin typeface="楷体" pitchFamily="49" charset="-122"/>
                <a:ea typeface="楷体" pitchFamily="49" charset="-122"/>
              </a:rPr>
              <a:t>       以</a:t>
            </a:r>
            <a:r>
              <a:rPr lang="zh-CN" sz="5400" b="1" dirty="0">
                <a:solidFill>
                  <a:srgbClr val="FFFF00"/>
                </a:solidFill>
                <a:latin typeface="楷体" pitchFamily="49" charset="-122"/>
                <a:ea typeface="楷体" pitchFamily="49" charset="-122"/>
              </a:rPr>
              <a:t>合同</a:t>
            </a:r>
            <a:r>
              <a:rPr lang="zh-CN" sz="5400" dirty="0">
                <a:solidFill>
                  <a:schemeClr val="bg1"/>
                </a:solidFill>
                <a:latin typeface="楷体" pitchFamily="49" charset="-122"/>
                <a:ea typeface="楷体" pitchFamily="49" charset="-122"/>
              </a:rPr>
              <a:t>为</a:t>
            </a:r>
            <a:r>
              <a:rPr lang="zh-CN" sz="5400" dirty="0" smtClean="0">
                <a:solidFill>
                  <a:schemeClr val="bg1"/>
                </a:solidFill>
                <a:latin typeface="楷体" pitchFamily="49" charset="-122"/>
                <a:ea typeface="楷体" pitchFamily="49" charset="-122"/>
              </a:rPr>
              <a:t>中心</a:t>
            </a:r>
            <a:r>
              <a:rPr lang="zh-CN" altLang="en-US" sz="5400" dirty="0" smtClean="0">
                <a:solidFill>
                  <a:schemeClr val="bg1"/>
                </a:solidFill>
                <a:latin typeface="楷体" pitchFamily="49" charset="-122"/>
                <a:ea typeface="楷体" pitchFamily="49" charset="-122"/>
              </a:rPr>
              <a:t>；</a:t>
            </a:r>
            <a:r>
              <a:rPr lang="en-US" altLang="zh-CN" sz="5400" dirty="0" smtClean="0">
                <a:solidFill>
                  <a:schemeClr val="bg1"/>
                </a:solidFill>
                <a:latin typeface="楷体" pitchFamily="49" charset="-122"/>
                <a:ea typeface="楷体" pitchFamily="49" charset="-122"/>
              </a:rPr>
              <a:t/>
            </a:r>
            <a:br>
              <a:rPr lang="en-US" altLang="zh-CN" sz="5400" dirty="0" smtClean="0">
                <a:solidFill>
                  <a:schemeClr val="bg1"/>
                </a:solidFill>
                <a:latin typeface="楷体" pitchFamily="49" charset="-122"/>
                <a:ea typeface="楷体" pitchFamily="49" charset="-122"/>
              </a:rPr>
            </a:br>
            <a:r>
              <a:rPr lang="en-US" altLang="zh-CN" sz="5400" dirty="0" smtClean="0">
                <a:solidFill>
                  <a:schemeClr val="bg1"/>
                </a:solidFill>
                <a:latin typeface="楷体" pitchFamily="49" charset="-122"/>
                <a:ea typeface="楷体" pitchFamily="49" charset="-122"/>
              </a:rPr>
              <a:t>       </a:t>
            </a:r>
            <a:r>
              <a:rPr lang="zh-CN" altLang="en-US" sz="5400" dirty="0" smtClean="0">
                <a:solidFill>
                  <a:schemeClr val="bg1"/>
                </a:solidFill>
                <a:latin typeface="楷体" pitchFamily="49" charset="-122"/>
                <a:ea typeface="楷体" pitchFamily="49" charset="-122"/>
              </a:rPr>
              <a:t>以</a:t>
            </a:r>
            <a:r>
              <a:rPr lang="zh-CN" altLang="en-US" sz="5400" b="1" dirty="0" smtClean="0">
                <a:solidFill>
                  <a:srgbClr val="FFFF00"/>
                </a:solidFill>
                <a:latin typeface="楷体" pitchFamily="49" charset="-122"/>
                <a:ea typeface="楷体" pitchFamily="49" charset="-122"/>
              </a:rPr>
              <a:t>成本控制</a:t>
            </a:r>
            <a:r>
              <a:rPr lang="zh-CN" altLang="en-US" sz="5400" dirty="0" smtClean="0">
                <a:solidFill>
                  <a:schemeClr val="bg1"/>
                </a:solidFill>
                <a:latin typeface="楷体" pitchFamily="49" charset="-122"/>
                <a:ea typeface="楷体" pitchFamily="49" charset="-122"/>
              </a:rPr>
              <a:t>为重点</a:t>
            </a:r>
            <a:r>
              <a:rPr lang="zh-CN" sz="5400" dirty="0" smtClean="0">
                <a:solidFill>
                  <a:schemeClr val="bg1"/>
                </a:solidFill>
                <a:latin typeface="楷体" pitchFamily="49" charset="-122"/>
                <a:ea typeface="楷体" pitchFamily="49" charset="-122"/>
              </a:rPr>
              <a:t>。</a:t>
            </a:r>
            <a:endParaRPr lang="zh-CN" sz="5400" dirty="0">
              <a:solidFill>
                <a:schemeClr val="bg1"/>
              </a:solidFill>
              <a:latin typeface="楷体" pitchFamily="49" charset="-122"/>
              <a:ea typeface="楷体" pitchFamily="49" charset="-122"/>
            </a:endParaRPr>
          </a:p>
        </p:txBody>
      </p:sp>
      <p:sp>
        <p:nvSpPr>
          <p:cNvPr id="31747" name="Rectangle 3"/>
          <p:cNvSpPr>
            <a:spLocks noChangeArrowheads="1"/>
          </p:cNvSpPr>
          <p:nvPr/>
        </p:nvSpPr>
        <p:spPr bwMode="auto">
          <a:xfrm>
            <a:off x="-1" y="260350"/>
            <a:ext cx="9144001" cy="647700"/>
          </a:xfrm>
          <a:prstGeom prst="rect">
            <a:avLst/>
          </a:prstGeom>
          <a:solidFill>
            <a:srgbClr val="660033"/>
          </a:solidFill>
          <a:ln w="9525">
            <a:noFill/>
            <a:miter lim="800000"/>
            <a:headEnd/>
            <a:tailEnd/>
          </a:ln>
          <a:effectLst/>
        </p:spPr>
        <p:txBody>
          <a:bodyPr anchor="ctr"/>
          <a:lstStyle/>
          <a:p>
            <a:pPr>
              <a:spcBef>
                <a:spcPct val="20000"/>
              </a:spcBef>
              <a:buFontTx/>
              <a:buNone/>
            </a:pPr>
            <a:r>
              <a:rPr lang="zh-CN" altLang="zh-CN" sz="3600">
                <a:solidFill>
                  <a:schemeClr val="bg1"/>
                </a:solidFill>
                <a:latin typeface="楷体" pitchFamily="49" charset="-122"/>
                <a:ea typeface="楷体" pitchFamily="49" charset="-122"/>
              </a:rPr>
              <a:t>    </a:t>
            </a:r>
            <a:r>
              <a:rPr lang="zh-CN" sz="3600">
                <a:solidFill>
                  <a:schemeClr val="bg1"/>
                </a:solidFill>
                <a:latin typeface="楷体" pitchFamily="49" charset="-122"/>
                <a:ea typeface="楷体" pitchFamily="49" charset="-122"/>
              </a:rPr>
              <a:t>业主的工作</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810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50326—2017) </a:t>
            </a:r>
            <a:r>
              <a:rPr lang="zh-CN" altLang="en-US" sz="2800" dirty="0" smtClean="0">
                <a:solidFill>
                  <a:schemeClr val="bg1"/>
                </a:solidFill>
                <a:effectLst/>
                <a:latin typeface="华文楷体" pitchFamily="2" charset="-122"/>
                <a:ea typeface="华文楷体" pitchFamily="2" charset="-122"/>
              </a:rPr>
              <a:t>和其他规范的关系</a:t>
            </a:r>
            <a:endParaRPr lang="zh-CN" altLang="en-US" sz="2800" dirty="0">
              <a:solidFill>
                <a:schemeClr val="bg1"/>
              </a:solidFill>
              <a:effectLst/>
              <a:latin typeface="华文楷体" pitchFamily="2" charset="-122"/>
              <a:ea typeface="华文楷体" pitchFamily="2" charset="-122"/>
            </a:endParaRPr>
          </a:p>
        </p:txBody>
      </p:sp>
      <p:sp>
        <p:nvSpPr>
          <p:cNvPr id="6" name="标题 1"/>
          <p:cNvSpPr txBox="1">
            <a:spLocks/>
          </p:cNvSpPr>
          <p:nvPr/>
        </p:nvSpPr>
        <p:spPr bwMode="auto">
          <a:xfrm>
            <a:off x="357158" y="1500174"/>
            <a:ext cx="3071834" cy="1357322"/>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Autofit/>
          </a:bodyPr>
          <a:lstStyle/>
          <a:p>
            <a:pPr marL="0" marR="0" lvl="0" indent="0" defTabSz="914400" rtl="0" eaLnBrk="0" fontAlgn="base" latinLnBrk="0" hangingPunct="0">
              <a:spcBef>
                <a:spcPct val="0"/>
              </a:spcBef>
              <a:spcAft>
                <a:spcPct val="0"/>
              </a:spcAft>
              <a:buClrTx/>
              <a:buSzTx/>
              <a:buFontTx/>
              <a:buNone/>
              <a:tabLst/>
              <a:defRPr/>
            </a:pPr>
            <a:r>
              <a:rPr lang="zh-CN" altLang="en-US" sz="2400" kern="0" dirty="0" smtClean="0">
                <a:solidFill>
                  <a:schemeClr val="bg1"/>
                </a:solidFill>
                <a:latin typeface="华文楷体" pitchFamily="2" charset="-122"/>
                <a:ea typeface="华文楷体" pitchFamily="2" charset="-122"/>
                <a:cs typeface="+mj-cs"/>
              </a:rPr>
              <a:t>国家有关法律、文件</a:t>
            </a:r>
            <a:endParaRPr lang="en-US" altLang="zh-CN" sz="2400" kern="0" dirty="0" smtClean="0">
              <a:solidFill>
                <a:schemeClr val="bg1"/>
              </a:solidFill>
              <a:latin typeface="华文楷体" pitchFamily="2" charset="-122"/>
              <a:ea typeface="华文楷体" pitchFamily="2" charset="-122"/>
              <a:cs typeface="+mj-cs"/>
            </a:endParaRPr>
          </a:p>
          <a:p>
            <a:pPr marL="0" marR="0" lvl="0" indent="0" defTabSz="914400" rtl="0" eaLnBrk="0" fontAlgn="base" latinLnBrk="0" hangingPunct="0">
              <a:spcBef>
                <a:spcPct val="0"/>
              </a:spcBef>
              <a:spcAft>
                <a:spcPct val="0"/>
              </a:spcAft>
              <a:buClrTx/>
              <a:buSzTx/>
              <a:buFontTx/>
              <a:buNone/>
              <a:tabLst/>
              <a:defRPr/>
            </a:pPr>
            <a:r>
              <a:rPr lang="zh-CN" altLang="en-US" sz="1600" kern="0" dirty="0" smtClean="0">
                <a:solidFill>
                  <a:schemeClr val="bg1"/>
                </a:solidFill>
                <a:latin typeface="华文楷体" pitchFamily="2" charset="-122"/>
                <a:ea typeface="华文楷体" pitchFamily="2" charset="-122"/>
                <a:cs typeface="+mj-cs"/>
              </a:rPr>
              <a:t>中华人民共和国建筑法</a:t>
            </a:r>
            <a:endParaRPr lang="en-US" altLang="zh-CN" sz="1600" kern="0" dirty="0" smtClean="0">
              <a:solidFill>
                <a:schemeClr val="bg1"/>
              </a:solidFill>
              <a:latin typeface="华文楷体" pitchFamily="2" charset="-122"/>
              <a:ea typeface="华文楷体" pitchFamily="2" charset="-122"/>
              <a:cs typeface="+mj-cs"/>
            </a:endParaRPr>
          </a:p>
          <a:p>
            <a:pPr marL="0" marR="0" lvl="0" indent="0" defTabSz="914400" rtl="0" eaLnBrk="0" fontAlgn="base" latinLnBrk="0" hangingPunct="0">
              <a:spcBef>
                <a:spcPct val="0"/>
              </a:spcBef>
              <a:spcAft>
                <a:spcPct val="0"/>
              </a:spcAft>
              <a:buClrTx/>
              <a:buSzTx/>
              <a:buFontTx/>
              <a:buNone/>
              <a:tabLst/>
              <a:defRPr/>
            </a:pPr>
            <a:r>
              <a:rPr lang="zh-CN" altLang="en-US" sz="1600" kern="0" dirty="0" smtClean="0">
                <a:solidFill>
                  <a:schemeClr val="bg1"/>
                </a:solidFill>
                <a:latin typeface="华文楷体" pitchFamily="2" charset="-122"/>
                <a:ea typeface="华文楷体" pitchFamily="2" charset="-122"/>
                <a:cs typeface="+mj-cs"/>
              </a:rPr>
              <a:t>中华人民共和国安全生产法</a:t>
            </a:r>
            <a:endParaRPr lang="en-US" altLang="zh-CN" sz="1600" kern="0" dirty="0" smtClean="0">
              <a:solidFill>
                <a:schemeClr val="bg1"/>
              </a:solidFill>
              <a:latin typeface="华文楷体" pitchFamily="2" charset="-122"/>
              <a:ea typeface="华文楷体" pitchFamily="2" charset="-122"/>
              <a:cs typeface="+mj-cs"/>
            </a:endParaRPr>
          </a:p>
          <a:p>
            <a:pPr lvl="0" eaLnBrk="0" hangingPunct="0">
              <a:defRPr/>
            </a:pPr>
            <a:r>
              <a:rPr lang="zh-CN" altLang="en-US" sz="1600" dirty="0" smtClean="0">
                <a:solidFill>
                  <a:schemeClr val="bg1"/>
                </a:solidFill>
                <a:latin typeface="华文楷体" pitchFamily="2" charset="-122"/>
                <a:ea typeface="华文楷体" pitchFamily="2" charset="-122"/>
              </a:rPr>
              <a:t>国办发</a:t>
            </a:r>
            <a:r>
              <a:rPr lang="en-US" altLang="zh-CN" sz="1600" dirty="0" smtClean="0">
                <a:solidFill>
                  <a:schemeClr val="bg1"/>
                </a:solidFill>
                <a:latin typeface="华文楷体" pitchFamily="2" charset="-122"/>
                <a:ea typeface="华文楷体" pitchFamily="2" charset="-122"/>
              </a:rPr>
              <a:t>〔</a:t>
            </a:r>
            <a:r>
              <a:rPr lang="en-US" sz="1600" dirty="0" smtClean="0">
                <a:solidFill>
                  <a:schemeClr val="bg1"/>
                </a:solidFill>
                <a:latin typeface="华文楷体" pitchFamily="2" charset="-122"/>
                <a:ea typeface="华文楷体" pitchFamily="2" charset="-122"/>
              </a:rPr>
              <a:t>2017</a:t>
            </a:r>
            <a:r>
              <a:rPr lang="en-US" altLang="zh-CN" sz="1600" dirty="0" smtClean="0">
                <a:solidFill>
                  <a:schemeClr val="bg1"/>
                </a:solidFill>
                <a:latin typeface="华文楷体" pitchFamily="2" charset="-122"/>
                <a:ea typeface="华文楷体" pitchFamily="2" charset="-122"/>
              </a:rPr>
              <a:t>〕</a:t>
            </a:r>
            <a:r>
              <a:rPr lang="en-US" sz="1600" dirty="0" smtClean="0">
                <a:solidFill>
                  <a:schemeClr val="bg1"/>
                </a:solidFill>
                <a:latin typeface="华文楷体" pitchFamily="2" charset="-122"/>
                <a:ea typeface="华文楷体" pitchFamily="2" charset="-122"/>
              </a:rPr>
              <a:t>19</a:t>
            </a:r>
            <a:r>
              <a:rPr lang="zh-CN" altLang="en-US" sz="1600" dirty="0" smtClean="0">
                <a:solidFill>
                  <a:schemeClr val="bg1"/>
                </a:solidFill>
                <a:latin typeface="华文楷体" pitchFamily="2" charset="-122"/>
                <a:ea typeface="华文楷体" pitchFamily="2" charset="-122"/>
              </a:rPr>
              <a:t>号 </a:t>
            </a:r>
            <a:r>
              <a:rPr kumimoji="0" lang="zh-CN" altLang="en-US"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文件</a:t>
            </a:r>
            <a:endParaRPr kumimoji="0" lang="zh-CN" altLang="en-US" i="0" u="none" strike="noStrike" kern="0" cap="none" spc="0" normalizeH="0" baseline="0" noProof="0" dirty="0">
              <a:ln>
                <a:noFill/>
              </a:ln>
              <a:solidFill>
                <a:schemeClr val="tx2"/>
              </a:solidFill>
              <a:effectLst/>
              <a:uLnTx/>
              <a:uFillTx/>
              <a:latin typeface="华文楷体" pitchFamily="2" charset="-122"/>
              <a:ea typeface="华文楷体" pitchFamily="2" charset="-122"/>
              <a:cs typeface="Times New Roman" pitchFamily="18" charset="0"/>
            </a:endParaRPr>
          </a:p>
        </p:txBody>
      </p:sp>
      <p:sp>
        <p:nvSpPr>
          <p:cNvPr id="4" name="标题 1"/>
          <p:cNvSpPr txBox="1">
            <a:spLocks/>
          </p:cNvSpPr>
          <p:nvPr/>
        </p:nvSpPr>
        <p:spPr bwMode="auto">
          <a:xfrm>
            <a:off x="357158" y="3000372"/>
            <a:ext cx="2500330" cy="1428760"/>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defRPr/>
            </a:pPr>
            <a:r>
              <a:rPr lang="zh-CN" altLang="en-US" sz="2400" kern="0" dirty="0" smtClean="0">
                <a:solidFill>
                  <a:schemeClr val="bg1"/>
                </a:solidFill>
                <a:latin typeface="华文楷体" pitchFamily="2" charset="-122"/>
                <a:ea typeface="华文楷体" pitchFamily="2" charset="-122"/>
                <a:cs typeface="+mj-cs"/>
              </a:rPr>
              <a:t>国家有关标准</a:t>
            </a:r>
            <a:endParaRPr lang="en-US" altLang="zh-CN" sz="2400" kern="0" dirty="0" smtClean="0">
              <a:solidFill>
                <a:schemeClr val="bg1"/>
              </a:solidFill>
              <a:latin typeface="华文楷体" pitchFamily="2" charset="-122"/>
              <a:ea typeface="华文楷体" pitchFamily="2" charset="-122"/>
              <a:cs typeface="+mj-cs"/>
            </a:endParaRPr>
          </a:p>
          <a:p>
            <a:pPr marL="0" marR="0" lvl="0" indent="0" defTabSz="914400" rtl="0" eaLnBrk="0" fontAlgn="base" latinLnBrk="0" hangingPunct="0">
              <a:spcBef>
                <a:spcPct val="0"/>
              </a:spcBef>
              <a:spcAft>
                <a:spcPct val="0"/>
              </a:spcAft>
              <a:buClrTx/>
              <a:buSzTx/>
              <a:buFontTx/>
              <a:buNone/>
              <a:tabLst/>
              <a:defRPr/>
            </a:pPr>
            <a:r>
              <a:rPr lang="en-US" altLang="zh-CN" sz="2000" kern="0" dirty="0" smtClean="0">
                <a:solidFill>
                  <a:schemeClr val="bg1"/>
                </a:solidFill>
                <a:latin typeface="华文楷体" pitchFamily="2" charset="-122"/>
                <a:ea typeface="华文楷体" pitchFamily="2" charset="-122"/>
                <a:cs typeface="+mj-cs"/>
              </a:rPr>
              <a:t>GB/T 19001</a:t>
            </a:r>
          </a:p>
          <a:p>
            <a:pPr marL="0" marR="0" lvl="0" indent="0" defTabSz="914400" rtl="0" eaLnBrk="0" fontAlgn="base" latinLnBrk="0" hangingPunct="0">
              <a:spcBef>
                <a:spcPct val="0"/>
              </a:spcBef>
              <a:spcAft>
                <a:spcPct val="0"/>
              </a:spcAft>
              <a:buClrTx/>
              <a:buSzTx/>
              <a:buFontTx/>
              <a:buNone/>
              <a:tabLst/>
              <a:defRPr/>
            </a:pPr>
            <a:r>
              <a:rPr lang="en-US" altLang="zh-CN" sz="2000" kern="0" dirty="0" smtClean="0">
                <a:solidFill>
                  <a:schemeClr val="bg1"/>
                </a:solidFill>
                <a:latin typeface="华文楷体" pitchFamily="2" charset="-122"/>
                <a:ea typeface="华文楷体" pitchFamily="2" charset="-122"/>
                <a:cs typeface="+mj-cs"/>
              </a:rPr>
              <a:t>GB/T 24001</a:t>
            </a:r>
          </a:p>
          <a:p>
            <a:pPr marL="0" marR="0" lvl="0" indent="0" defTabSz="914400" rtl="0" eaLnBrk="0" fontAlgn="base" latinLnBrk="0" hangingPunct="0">
              <a:spcBef>
                <a:spcPct val="0"/>
              </a:spcBef>
              <a:spcAft>
                <a:spcPct val="0"/>
              </a:spcAft>
              <a:buClrTx/>
              <a:buSzTx/>
              <a:buFontTx/>
              <a:buNone/>
              <a:tabLst/>
              <a:defRPr/>
            </a:pPr>
            <a:r>
              <a:rPr lang="en-US" altLang="zh-CN" sz="2000" kern="0" dirty="0" smtClean="0">
                <a:solidFill>
                  <a:schemeClr val="bg1"/>
                </a:solidFill>
                <a:latin typeface="华文楷体" pitchFamily="2" charset="-122"/>
                <a:ea typeface="华文楷体" pitchFamily="2" charset="-122"/>
                <a:cs typeface="+mj-cs"/>
              </a:rPr>
              <a:t>GB/T 19006</a:t>
            </a:r>
            <a:endParaRPr kumimoji="0" lang="zh-CN" altLang="en-US" sz="2000" i="0" u="none" strike="noStrike" kern="0" cap="none" spc="0" normalizeH="0" baseline="0" noProof="0" dirty="0">
              <a:ln>
                <a:noFill/>
              </a:ln>
              <a:solidFill>
                <a:schemeClr val="tx2"/>
              </a:solidFill>
              <a:effectLst/>
              <a:uLnTx/>
              <a:uFillTx/>
              <a:latin typeface="华文楷体" pitchFamily="2" charset="-122"/>
              <a:ea typeface="华文楷体" pitchFamily="2" charset="-122"/>
              <a:cs typeface="Times New Roman" pitchFamily="18" charset="0"/>
            </a:endParaRPr>
          </a:p>
        </p:txBody>
      </p:sp>
      <p:sp>
        <p:nvSpPr>
          <p:cNvPr id="5" name="标题 1"/>
          <p:cNvSpPr txBox="1">
            <a:spLocks/>
          </p:cNvSpPr>
          <p:nvPr/>
        </p:nvSpPr>
        <p:spPr bwMode="auto">
          <a:xfrm>
            <a:off x="357158" y="4572008"/>
            <a:ext cx="3000396" cy="1500198"/>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Autofit/>
          </a:bodyPr>
          <a:lstStyle/>
          <a:p>
            <a:pPr marL="0" marR="0" lvl="0" indent="0" defTabSz="914400" rtl="0" eaLnBrk="0" fontAlgn="base" latinLnBrk="0" hangingPunct="0">
              <a:spcBef>
                <a:spcPct val="0"/>
              </a:spcBef>
              <a:spcAft>
                <a:spcPct val="0"/>
              </a:spcAft>
              <a:buClrTx/>
              <a:buSzTx/>
              <a:buFontTx/>
              <a:buNone/>
              <a:tabLst/>
              <a:defRPr/>
            </a:pPr>
            <a:r>
              <a:rPr lang="zh-CN" altLang="en-US" sz="2400" kern="0" dirty="0" smtClean="0">
                <a:solidFill>
                  <a:schemeClr val="bg1"/>
                </a:solidFill>
                <a:latin typeface="华文楷体" pitchFamily="2" charset="-122"/>
                <a:ea typeface="华文楷体" pitchFamily="2" charset="-122"/>
                <a:cs typeface="+mj-cs"/>
              </a:rPr>
              <a:t>国际有关标准、惯例</a:t>
            </a:r>
            <a:endParaRPr lang="en-US" altLang="zh-CN" sz="2400" kern="0" dirty="0" smtClean="0">
              <a:solidFill>
                <a:schemeClr val="bg1"/>
              </a:solidFill>
              <a:latin typeface="华文楷体" pitchFamily="2" charset="-122"/>
              <a:ea typeface="华文楷体" pitchFamily="2" charset="-122"/>
              <a:cs typeface="+mj-cs"/>
            </a:endParaRPr>
          </a:p>
          <a:p>
            <a:pPr marL="0" marR="0" lvl="0" indent="0" defTabSz="914400" rtl="0" eaLnBrk="0" fontAlgn="base" latinLnBrk="0" hangingPunct="0">
              <a:spcBef>
                <a:spcPct val="0"/>
              </a:spcBef>
              <a:spcAft>
                <a:spcPct val="0"/>
              </a:spcAft>
              <a:buClrTx/>
              <a:buSzTx/>
              <a:buFontTx/>
              <a:buNone/>
              <a:tabLst/>
              <a:defRPr/>
            </a:pPr>
            <a:r>
              <a:rPr lang="en-US" altLang="zh-CN" kern="0" dirty="0" smtClean="0">
                <a:solidFill>
                  <a:schemeClr val="bg1"/>
                </a:solidFill>
                <a:latin typeface="华文楷体" pitchFamily="2" charset="-122"/>
                <a:ea typeface="华文楷体" pitchFamily="2" charset="-122"/>
                <a:cs typeface="+mj-cs"/>
              </a:rPr>
              <a:t>ISO 21500</a:t>
            </a:r>
          </a:p>
          <a:p>
            <a:pPr marL="0" marR="0" lvl="0" indent="0" defTabSz="914400" rtl="0" eaLnBrk="0" fontAlgn="base" latinLnBrk="0" hangingPunct="0">
              <a:spcBef>
                <a:spcPct val="0"/>
              </a:spcBef>
              <a:spcAft>
                <a:spcPct val="0"/>
              </a:spcAft>
              <a:buClrTx/>
              <a:buSzTx/>
              <a:buFontTx/>
              <a:buNone/>
              <a:tabLst/>
              <a:defRPr/>
            </a:pPr>
            <a:r>
              <a:rPr lang="en-US" altLang="zh-CN" kern="0" dirty="0" smtClean="0">
                <a:solidFill>
                  <a:schemeClr val="bg1"/>
                </a:solidFill>
                <a:latin typeface="华文楷体" pitchFamily="2" charset="-122"/>
                <a:ea typeface="华文楷体" pitchFamily="2" charset="-122"/>
                <a:cs typeface="+mj-cs"/>
              </a:rPr>
              <a:t>ISO 21504</a:t>
            </a:r>
          </a:p>
          <a:p>
            <a:pPr marL="0" marR="0" lvl="0" indent="0" defTabSz="914400" rtl="0" eaLnBrk="0" fontAlgn="base" latinLnBrk="0" hangingPunct="0">
              <a:spcBef>
                <a:spcPct val="0"/>
              </a:spcBef>
              <a:spcAft>
                <a:spcPct val="0"/>
              </a:spcAft>
              <a:buClrTx/>
              <a:buSzTx/>
              <a:buFontTx/>
              <a:buNone/>
              <a:tabLst/>
              <a:defRPr/>
            </a:pPr>
            <a:r>
              <a:rPr lang="en-US" altLang="zh-CN" kern="0" dirty="0" smtClean="0">
                <a:solidFill>
                  <a:schemeClr val="bg1"/>
                </a:solidFill>
                <a:latin typeface="华文楷体" pitchFamily="2" charset="-122"/>
                <a:ea typeface="华文楷体" pitchFamily="2" charset="-122"/>
                <a:cs typeface="+mj-cs"/>
              </a:rPr>
              <a:t>ISO 45001</a:t>
            </a:r>
          </a:p>
          <a:p>
            <a:pPr marL="0" marR="0" lvl="0" indent="0" defTabSz="914400" rtl="0" eaLnBrk="0" fontAlgn="base" latinLnBrk="0" hangingPunct="0">
              <a:spcBef>
                <a:spcPct val="0"/>
              </a:spcBef>
              <a:spcAft>
                <a:spcPct val="0"/>
              </a:spcAft>
              <a:buClrTx/>
              <a:buSzTx/>
              <a:buFontTx/>
              <a:buNone/>
              <a:tabLst/>
              <a:defRPr/>
            </a:pPr>
            <a:r>
              <a:rPr kumimoji="0" lang="en-US" altLang="zh-CN"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FIDIC </a:t>
            </a:r>
            <a:endParaRPr kumimoji="0" lang="zh-CN" altLang="en-US" i="0" u="none" strike="noStrike" kern="0" cap="none" spc="0" normalizeH="0" baseline="0" noProof="0" dirty="0">
              <a:ln>
                <a:noFill/>
              </a:ln>
              <a:solidFill>
                <a:schemeClr val="tx2"/>
              </a:solidFill>
              <a:effectLst/>
              <a:uLnTx/>
              <a:uFillTx/>
              <a:latin typeface="华文楷体" pitchFamily="2" charset="-122"/>
              <a:ea typeface="华文楷体" pitchFamily="2" charset="-122"/>
              <a:cs typeface="Times New Roman" pitchFamily="18" charset="0"/>
            </a:endParaRPr>
          </a:p>
        </p:txBody>
      </p:sp>
      <p:sp>
        <p:nvSpPr>
          <p:cNvPr id="8" name="Rectangle 3"/>
          <p:cNvSpPr>
            <a:spLocks noChangeArrowheads="1"/>
          </p:cNvSpPr>
          <p:nvPr/>
        </p:nvSpPr>
        <p:spPr bwMode="auto">
          <a:xfrm>
            <a:off x="3714744" y="1571612"/>
            <a:ext cx="2357454" cy="4339650"/>
          </a:xfrm>
          <a:prstGeom prst="rect">
            <a:avLst/>
          </a:prstGeom>
          <a:solidFill>
            <a:srgbClr val="800000"/>
          </a:solidFill>
          <a:ln w="9525">
            <a:solidFill>
              <a:srgbClr val="FFFF00"/>
            </a:solidFill>
            <a:miter lim="800000"/>
            <a:headEnd/>
            <a:tailEnd/>
          </a:ln>
          <a:effectLst/>
        </p:spPr>
        <p:txBody>
          <a:bodyPr wrap="square">
            <a:spAutoFit/>
          </a:bodyPr>
          <a:lstStyle/>
          <a:p>
            <a:pPr algn="l" eaLnBrk="0" hangingPunct="0"/>
            <a:endParaRPr lang="en-US" altLang="zh-CN" sz="2400" dirty="0" smtClean="0">
              <a:solidFill>
                <a:schemeClr val="bg1"/>
              </a:solidFill>
              <a:effectLst/>
              <a:latin typeface="华文楷体" pitchFamily="2" charset="-122"/>
              <a:ea typeface="华文楷体" pitchFamily="2" charset="-122"/>
            </a:endParaRPr>
          </a:p>
          <a:p>
            <a:pPr algn="l" eaLnBrk="0" hangingPunct="0"/>
            <a:r>
              <a:rPr lang="zh-CN" altLang="en-US" sz="2400" dirty="0" smtClean="0">
                <a:solidFill>
                  <a:schemeClr val="bg1"/>
                </a:solidFill>
                <a:effectLst/>
                <a:latin typeface="华文楷体" pitchFamily="2" charset="-122"/>
                <a:ea typeface="华文楷体" pitchFamily="2" charset="-122"/>
              </a:rPr>
              <a:t>中华人民共和国国家标准</a:t>
            </a:r>
            <a:endParaRPr lang="en-US" altLang="zh-CN" sz="2400" dirty="0" smtClean="0">
              <a:solidFill>
                <a:schemeClr val="bg1"/>
              </a:solidFill>
              <a:effectLst/>
              <a:latin typeface="华文楷体" pitchFamily="2" charset="-122"/>
              <a:ea typeface="华文楷体" pitchFamily="2" charset="-122"/>
            </a:endParaRPr>
          </a:p>
          <a:p>
            <a:pPr algn="l" eaLnBrk="0" hangingPunct="0"/>
            <a:r>
              <a:rPr lang="en-US" altLang="zh-CN" sz="2400" dirty="0" smtClean="0">
                <a:solidFill>
                  <a:schemeClr val="bg1"/>
                </a:solidFill>
                <a:effectLst/>
                <a:latin typeface="华文楷体" pitchFamily="2" charset="-122"/>
                <a:ea typeface="华文楷体" pitchFamily="2" charset="-122"/>
              </a:rPr>
              <a:t>《</a:t>
            </a:r>
            <a:r>
              <a:rPr lang="zh-CN" altLang="en-US" sz="2400" dirty="0" smtClean="0">
                <a:solidFill>
                  <a:schemeClr val="bg1"/>
                </a:solidFill>
                <a:effectLst/>
                <a:latin typeface="华文楷体" pitchFamily="2" charset="-122"/>
                <a:ea typeface="华文楷体" pitchFamily="2" charset="-122"/>
              </a:rPr>
              <a:t>建设工程项目管理规范</a:t>
            </a:r>
            <a:r>
              <a:rPr lang="en-US" altLang="zh-CN" sz="2400" dirty="0" smtClean="0">
                <a:solidFill>
                  <a:schemeClr val="bg1"/>
                </a:solidFill>
                <a:effectLst/>
                <a:latin typeface="华文楷体" pitchFamily="2" charset="-122"/>
                <a:ea typeface="华文楷体" pitchFamily="2" charset="-122"/>
              </a:rPr>
              <a:t>》  </a:t>
            </a:r>
          </a:p>
          <a:p>
            <a:pPr algn="l" eaLnBrk="0" hangingPunct="0"/>
            <a:r>
              <a:rPr lang="en-US" altLang="zh-CN" sz="2000" dirty="0" smtClean="0">
                <a:solidFill>
                  <a:schemeClr val="bg1"/>
                </a:solidFill>
                <a:latin typeface="华文楷体" pitchFamily="2" charset="-122"/>
                <a:ea typeface="华文楷体" pitchFamily="2" charset="-122"/>
              </a:rPr>
              <a:t>  (</a:t>
            </a:r>
            <a:r>
              <a:rPr lang="en-US" altLang="zh-CN" sz="2000" dirty="0" smtClean="0">
                <a:solidFill>
                  <a:schemeClr val="bg1"/>
                </a:solidFill>
                <a:effectLst/>
                <a:latin typeface="华文楷体" pitchFamily="2" charset="-122"/>
                <a:ea typeface="华文楷体" pitchFamily="2" charset="-122"/>
              </a:rPr>
              <a:t>GB/T 50326—2017)</a:t>
            </a:r>
          </a:p>
          <a:p>
            <a:pPr algn="l" eaLnBrk="0" hangingPunct="0"/>
            <a:endParaRPr lang="en-US" altLang="zh-CN" sz="1600" dirty="0" smtClean="0">
              <a:solidFill>
                <a:schemeClr val="bg1"/>
              </a:solidFill>
              <a:effectLst/>
              <a:latin typeface="华文楷体" pitchFamily="2" charset="-122"/>
              <a:ea typeface="华文楷体" pitchFamily="2" charset="-122"/>
            </a:endParaRPr>
          </a:p>
          <a:p>
            <a:pPr algn="l" eaLnBrk="0" hangingPunct="0"/>
            <a:endParaRPr lang="en-US" altLang="zh-CN" sz="4000" dirty="0" smtClean="0">
              <a:solidFill>
                <a:schemeClr val="bg1"/>
              </a:solidFill>
              <a:latin typeface="华文楷体" pitchFamily="2" charset="-122"/>
              <a:ea typeface="华文楷体" pitchFamily="2" charset="-122"/>
            </a:endParaRPr>
          </a:p>
          <a:p>
            <a:pPr algn="l" eaLnBrk="0" hangingPunct="0"/>
            <a:endParaRPr lang="en-US" altLang="zh-CN" sz="2800" dirty="0" smtClean="0">
              <a:solidFill>
                <a:schemeClr val="bg1"/>
              </a:solidFill>
              <a:effectLst/>
              <a:latin typeface="华文楷体" pitchFamily="2" charset="-122"/>
              <a:ea typeface="华文楷体" pitchFamily="2" charset="-122"/>
            </a:endParaRPr>
          </a:p>
          <a:p>
            <a:pPr algn="l" eaLnBrk="0" hangingPunct="0"/>
            <a:endParaRPr lang="zh-CN" altLang="en-US" sz="2400" dirty="0">
              <a:solidFill>
                <a:schemeClr val="bg1"/>
              </a:solidFill>
              <a:effectLst/>
              <a:latin typeface="华文楷体" pitchFamily="2" charset="-122"/>
              <a:ea typeface="华文楷体" pitchFamily="2" charset="-122"/>
            </a:endParaRPr>
          </a:p>
        </p:txBody>
      </p:sp>
      <p:sp>
        <p:nvSpPr>
          <p:cNvPr id="9" name="标题 1"/>
          <p:cNvSpPr txBox="1">
            <a:spLocks/>
          </p:cNvSpPr>
          <p:nvPr/>
        </p:nvSpPr>
        <p:spPr bwMode="auto">
          <a:xfrm>
            <a:off x="6643702" y="1500174"/>
            <a:ext cx="2214578" cy="857256"/>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defRPr/>
            </a:pPr>
            <a:r>
              <a:rPr kumimoji="0" lang="zh-CN" altLang="en-US" sz="200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Times New Roman" pitchFamily="18" charset="0"/>
              </a:rPr>
              <a:t>工程总承包项目管理规范</a:t>
            </a:r>
            <a:endParaRPr kumimoji="0" lang="zh-CN" altLang="en-US" sz="2000" i="0" u="none" strike="noStrike" kern="0" cap="none" spc="0" normalizeH="0" baseline="0" noProof="0" dirty="0">
              <a:ln>
                <a:noFill/>
              </a:ln>
              <a:solidFill>
                <a:schemeClr val="bg1"/>
              </a:solidFill>
              <a:effectLst/>
              <a:uLnTx/>
              <a:uFillTx/>
              <a:latin typeface="华文楷体" pitchFamily="2" charset="-122"/>
              <a:ea typeface="华文楷体" pitchFamily="2" charset="-122"/>
              <a:cs typeface="Times New Roman" pitchFamily="18" charset="0"/>
            </a:endParaRPr>
          </a:p>
        </p:txBody>
      </p:sp>
      <p:sp>
        <p:nvSpPr>
          <p:cNvPr id="10" name="标题 1"/>
          <p:cNvSpPr txBox="1">
            <a:spLocks/>
          </p:cNvSpPr>
          <p:nvPr/>
        </p:nvSpPr>
        <p:spPr bwMode="auto">
          <a:xfrm>
            <a:off x="6643702" y="2786058"/>
            <a:ext cx="2214578" cy="857256"/>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defRPr/>
            </a:pPr>
            <a:r>
              <a:rPr kumimoji="0" lang="zh-CN" altLang="en-US" sz="200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Times New Roman" pitchFamily="18" charset="0"/>
              </a:rPr>
              <a:t>设计施工项目管理规范</a:t>
            </a:r>
            <a:endParaRPr kumimoji="0" lang="zh-CN" altLang="en-US" sz="2000" i="0" u="none" strike="noStrike" kern="0" cap="none" spc="0" normalizeH="0" baseline="0" noProof="0" dirty="0">
              <a:ln>
                <a:noFill/>
              </a:ln>
              <a:solidFill>
                <a:schemeClr val="bg1"/>
              </a:solidFill>
              <a:effectLst/>
              <a:uLnTx/>
              <a:uFillTx/>
              <a:latin typeface="华文楷体" pitchFamily="2" charset="-122"/>
              <a:ea typeface="华文楷体" pitchFamily="2" charset="-122"/>
              <a:cs typeface="Times New Roman" pitchFamily="18" charset="0"/>
            </a:endParaRPr>
          </a:p>
        </p:txBody>
      </p:sp>
      <p:sp>
        <p:nvSpPr>
          <p:cNvPr id="11" name="标题 1"/>
          <p:cNvSpPr txBox="1">
            <a:spLocks/>
          </p:cNvSpPr>
          <p:nvPr/>
        </p:nvSpPr>
        <p:spPr bwMode="auto">
          <a:xfrm>
            <a:off x="6643702" y="5143512"/>
            <a:ext cx="2214578" cy="857256"/>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lang="en-US" altLang="zh-CN" sz="2000" kern="0" dirty="0" smtClean="0">
                <a:solidFill>
                  <a:schemeClr val="bg1"/>
                </a:solidFill>
                <a:latin typeface="华文楷体" pitchFamily="2" charset="-122"/>
                <a:ea typeface="华文楷体" pitchFamily="2" charset="-122"/>
                <a:cs typeface="Times New Roman" pitchFamily="18" charset="0"/>
              </a:rPr>
              <a:t>… …</a:t>
            </a:r>
            <a:r>
              <a:rPr kumimoji="0" lang="zh-CN" altLang="en-US" sz="200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Times New Roman" pitchFamily="18" charset="0"/>
              </a:rPr>
              <a:t>项目管理规范</a:t>
            </a:r>
            <a:endParaRPr kumimoji="0" lang="zh-CN" altLang="en-US" sz="2000" i="0" u="none" strike="noStrike" kern="0" cap="none" spc="0" normalizeH="0" baseline="0" noProof="0" dirty="0">
              <a:ln>
                <a:noFill/>
              </a:ln>
              <a:solidFill>
                <a:schemeClr val="bg1"/>
              </a:solidFill>
              <a:effectLst/>
              <a:uLnTx/>
              <a:uFillTx/>
              <a:latin typeface="华文楷体" pitchFamily="2" charset="-122"/>
              <a:ea typeface="华文楷体" pitchFamily="2" charset="-122"/>
              <a:cs typeface="Times New Roman" pitchFamily="18" charset="0"/>
            </a:endParaRPr>
          </a:p>
        </p:txBody>
      </p:sp>
      <p:sp>
        <p:nvSpPr>
          <p:cNvPr id="12" name="标题 1"/>
          <p:cNvSpPr txBox="1">
            <a:spLocks/>
          </p:cNvSpPr>
          <p:nvPr/>
        </p:nvSpPr>
        <p:spPr bwMode="auto">
          <a:xfrm>
            <a:off x="6643702" y="3929066"/>
            <a:ext cx="2214578" cy="857256"/>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kumimoji="0" lang="zh-CN" altLang="en-US" sz="200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Times New Roman" pitchFamily="18" charset="0"/>
              </a:rPr>
              <a:t> </a:t>
            </a:r>
            <a:r>
              <a:rPr lang="en-US" altLang="zh-CN" sz="2000" kern="0" dirty="0" smtClean="0">
                <a:solidFill>
                  <a:schemeClr val="bg1"/>
                </a:solidFill>
                <a:latin typeface="华文楷体" pitchFamily="2" charset="-122"/>
                <a:ea typeface="华文楷体" pitchFamily="2" charset="-122"/>
                <a:cs typeface="Times New Roman" pitchFamily="18" charset="0"/>
              </a:rPr>
              <a:t>… …</a:t>
            </a:r>
            <a:r>
              <a:rPr kumimoji="0" lang="zh-CN" altLang="en-US" sz="200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Times New Roman" pitchFamily="18" charset="0"/>
              </a:rPr>
              <a:t>项目管理规范</a:t>
            </a:r>
            <a:endParaRPr kumimoji="0" lang="zh-CN" altLang="en-US" sz="2000" i="0" u="none" strike="noStrike" kern="0" cap="none" spc="0" normalizeH="0" baseline="0" noProof="0" dirty="0">
              <a:ln>
                <a:noFill/>
              </a:ln>
              <a:solidFill>
                <a:schemeClr val="bg1"/>
              </a:solidFill>
              <a:effectLst/>
              <a:uLnTx/>
              <a:uFillTx/>
              <a:latin typeface="华文楷体" pitchFamily="2" charset="-122"/>
              <a:ea typeface="华文楷体" pitchFamily="2" charset="-122"/>
              <a:cs typeface="Times New Roman" pitchFamily="18" charset="0"/>
            </a:endParaRPr>
          </a:p>
        </p:txBody>
      </p:sp>
      <p:sp>
        <p:nvSpPr>
          <p:cNvPr id="13" name="右箭头 12"/>
          <p:cNvSpPr/>
          <p:nvPr/>
        </p:nvSpPr>
        <p:spPr bwMode="auto">
          <a:xfrm flipV="1">
            <a:off x="3214678" y="2071678"/>
            <a:ext cx="571504" cy="571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右箭头 13"/>
          <p:cNvSpPr/>
          <p:nvPr/>
        </p:nvSpPr>
        <p:spPr bwMode="auto">
          <a:xfrm flipV="1">
            <a:off x="2714612" y="3500438"/>
            <a:ext cx="1000132" cy="571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5" name="右箭头 14"/>
          <p:cNvSpPr/>
          <p:nvPr/>
        </p:nvSpPr>
        <p:spPr bwMode="auto">
          <a:xfrm flipV="1">
            <a:off x="2928926" y="5143512"/>
            <a:ext cx="785818" cy="571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6" name="右箭头 15"/>
          <p:cNvSpPr/>
          <p:nvPr/>
        </p:nvSpPr>
        <p:spPr bwMode="auto">
          <a:xfrm flipV="1">
            <a:off x="6072198" y="1643050"/>
            <a:ext cx="642942" cy="571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右箭头 16"/>
          <p:cNvSpPr/>
          <p:nvPr/>
        </p:nvSpPr>
        <p:spPr bwMode="auto">
          <a:xfrm flipV="1">
            <a:off x="6072198" y="2928934"/>
            <a:ext cx="642942" cy="571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右箭头 17"/>
          <p:cNvSpPr/>
          <p:nvPr/>
        </p:nvSpPr>
        <p:spPr bwMode="auto">
          <a:xfrm flipV="1">
            <a:off x="6072198" y="4071942"/>
            <a:ext cx="642942" cy="571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右箭头 18"/>
          <p:cNvSpPr/>
          <p:nvPr/>
        </p:nvSpPr>
        <p:spPr bwMode="auto">
          <a:xfrm flipV="1">
            <a:off x="6072198" y="5214950"/>
            <a:ext cx="642942" cy="571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450CC43-498A-422C-8C30-D115757B277C}" type="slidenum">
              <a:rPr lang="zh-CN" altLang="zh-CN">
                <a:latin typeface="华文楷体" pitchFamily="2" charset="-122"/>
                <a:ea typeface="华文楷体" pitchFamily="2" charset="-122"/>
              </a:rPr>
              <a:pPr/>
              <a:t>19</a:t>
            </a:fld>
            <a:endParaRPr lang="zh-CN" altLang="zh-CN">
              <a:latin typeface="华文楷体" pitchFamily="2" charset="-122"/>
              <a:ea typeface="华文楷体" pitchFamily="2" charset="-122"/>
            </a:endParaRPr>
          </a:p>
        </p:txBody>
      </p:sp>
      <p:sp>
        <p:nvSpPr>
          <p:cNvPr id="43010" name="Rectangle 2"/>
          <p:cNvSpPr>
            <a:spLocks noGrp="1" noChangeArrowheads="1"/>
          </p:cNvSpPr>
          <p:nvPr>
            <p:ph type="body" idx="1"/>
          </p:nvPr>
        </p:nvSpPr>
        <p:spPr>
          <a:xfrm>
            <a:off x="357158" y="1285860"/>
            <a:ext cx="8143932" cy="3500462"/>
          </a:xfrm>
        </p:spPr>
        <p:txBody>
          <a:bodyPr/>
          <a:lstStyle/>
          <a:p>
            <a:pPr marL="0" indent="0">
              <a:buFontTx/>
              <a:buNone/>
            </a:pPr>
            <a:r>
              <a:rPr lang="zh-CN" altLang="en-US" sz="4800" dirty="0" smtClean="0">
                <a:solidFill>
                  <a:schemeClr val="bg1"/>
                </a:solidFill>
                <a:latin typeface="华文楷体" pitchFamily="2" charset="-122"/>
                <a:ea typeface="华文楷体" pitchFamily="2" charset="-122"/>
              </a:rPr>
              <a:t>        中华人民共和国国家标准</a:t>
            </a:r>
            <a:r>
              <a:rPr lang="en-US" altLang="zh-CN" sz="4800" dirty="0" smtClean="0">
                <a:solidFill>
                  <a:schemeClr val="bg1"/>
                </a:solidFill>
                <a:latin typeface="华文楷体" pitchFamily="2" charset="-122"/>
                <a:ea typeface="华文楷体" pitchFamily="2" charset="-122"/>
              </a:rPr>
              <a:t>《</a:t>
            </a:r>
            <a:r>
              <a:rPr lang="zh-CN" altLang="en-US" sz="4800" dirty="0" smtClean="0">
                <a:solidFill>
                  <a:schemeClr val="bg1"/>
                </a:solidFill>
                <a:latin typeface="华文楷体" pitchFamily="2" charset="-122"/>
                <a:ea typeface="华文楷体" pitchFamily="2" charset="-122"/>
              </a:rPr>
              <a:t>建设工程项目管理规范</a:t>
            </a:r>
            <a:r>
              <a:rPr lang="en-US" altLang="zh-CN" sz="4800" dirty="0" smtClean="0">
                <a:solidFill>
                  <a:schemeClr val="bg1"/>
                </a:solidFill>
                <a:latin typeface="华文楷体" pitchFamily="2" charset="-122"/>
                <a:ea typeface="华文楷体" pitchFamily="2" charset="-122"/>
              </a:rPr>
              <a:t>》</a:t>
            </a:r>
          </a:p>
          <a:p>
            <a:pPr marL="0" indent="0">
              <a:buFontTx/>
              <a:buNone/>
            </a:pPr>
            <a:r>
              <a:rPr lang="zh-CN" altLang="en-US" sz="4800" dirty="0" smtClean="0">
                <a:solidFill>
                  <a:schemeClr val="bg1"/>
                </a:solidFill>
                <a:latin typeface="华文楷体" pitchFamily="2" charset="-122"/>
                <a:ea typeface="华文楷体" pitchFamily="2" charset="-122"/>
              </a:rPr>
              <a:t>（</a:t>
            </a:r>
            <a:r>
              <a:rPr lang="en-US" altLang="zh-CN" sz="4800" dirty="0" smtClean="0">
                <a:solidFill>
                  <a:schemeClr val="bg1"/>
                </a:solidFill>
                <a:latin typeface="华文楷体" pitchFamily="2" charset="-122"/>
                <a:ea typeface="华文楷体" pitchFamily="2" charset="-122"/>
              </a:rPr>
              <a:t>GB/T 50326—2016</a:t>
            </a:r>
            <a:r>
              <a:rPr lang="zh-CN" altLang="en-US" sz="4800" dirty="0" smtClean="0">
                <a:solidFill>
                  <a:schemeClr val="bg1"/>
                </a:solidFill>
                <a:latin typeface="华文楷体" pitchFamily="2" charset="-122"/>
                <a:ea typeface="华文楷体" pitchFamily="2" charset="-122"/>
              </a:rPr>
              <a:t>）的</a:t>
            </a:r>
            <a:r>
              <a:rPr lang="zh-CN" altLang="en-US" sz="4800" b="1" dirty="0" smtClean="0">
                <a:solidFill>
                  <a:srgbClr val="FFFF00"/>
                </a:solidFill>
                <a:latin typeface="华文楷体" pitchFamily="2" charset="-122"/>
                <a:ea typeface="华文楷体" pitchFamily="2" charset="-122"/>
              </a:rPr>
              <a:t>内容</a:t>
            </a:r>
            <a:endParaRPr lang="zh-CN" altLang="en-US" sz="4800" b="1" dirty="0">
              <a:solidFill>
                <a:srgbClr val="FFFF00"/>
              </a:solidFill>
              <a:latin typeface="华文楷体" pitchFamily="2" charset="-122"/>
              <a:ea typeface="华文楷体" pitchFamily="2" charset="-122"/>
            </a:endParaRPr>
          </a:p>
        </p:txBody>
      </p:sp>
      <p:sp>
        <p:nvSpPr>
          <p:cNvPr id="43011" name="Rectangle 3"/>
          <p:cNvSpPr>
            <a:spLocks noChangeArrowheads="1"/>
          </p:cNvSpPr>
          <p:nvPr/>
        </p:nvSpPr>
        <p:spPr bwMode="auto">
          <a:xfrm>
            <a:off x="0" y="214290"/>
            <a:ext cx="9105900" cy="646331"/>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3600" dirty="0">
                <a:solidFill>
                  <a:schemeClr val="bg1"/>
                </a:solidFill>
                <a:effectLst/>
                <a:latin typeface="华文楷体" pitchFamily="2" charset="-122"/>
                <a:ea typeface="华文楷体" pitchFamily="2" charset="-122"/>
              </a:rPr>
              <a:t>  </a:t>
            </a:r>
            <a:r>
              <a:rPr lang="zh-CN" altLang="en-US" sz="3600" dirty="0" smtClean="0">
                <a:solidFill>
                  <a:schemeClr val="bg1"/>
                </a:solidFill>
                <a:effectLst/>
                <a:latin typeface="华文楷体" pitchFamily="2" charset="-122"/>
                <a:ea typeface="华文楷体" pitchFamily="2" charset="-122"/>
              </a:rPr>
              <a:t>规范的内容</a:t>
            </a:r>
            <a:endParaRPr lang="zh-CN" altLang="en-US" sz="3600" dirty="0">
              <a:solidFill>
                <a:schemeClr val="bg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2"/>
          </p:nvPr>
        </p:nvSpPr>
        <p:spPr/>
        <p:txBody>
          <a:bodyPr/>
          <a:lstStyle/>
          <a:p>
            <a:fld id="{754CDFBD-85FD-4513-9FDC-E3551E6F060D}" type="slidenum">
              <a:rPr lang="zh-CN" altLang="zh-CN"/>
              <a:pPr/>
              <a:t>2</a:t>
            </a:fld>
            <a:endParaRPr lang="zh-CN" altLang="zh-CN"/>
          </a:p>
        </p:txBody>
      </p:sp>
      <p:sp>
        <p:nvSpPr>
          <p:cNvPr id="5122" name="Rectangle 2"/>
          <p:cNvSpPr>
            <a:spLocks noChangeArrowheads="1"/>
          </p:cNvSpPr>
          <p:nvPr/>
        </p:nvSpPr>
        <p:spPr bwMode="auto">
          <a:xfrm>
            <a:off x="0" y="549275"/>
            <a:ext cx="8786842" cy="5543550"/>
          </a:xfrm>
          <a:prstGeom prst="rect">
            <a:avLst/>
          </a:prstGeom>
          <a:noFill/>
          <a:ln w="9525">
            <a:noFill/>
            <a:miter lim="800000"/>
            <a:headEnd/>
            <a:tailEnd/>
          </a:ln>
          <a:effectLst/>
        </p:spPr>
        <p:txBody>
          <a:bodyPr wrap="none" anchor="ctr"/>
          <a:lstStyle/>
          <a:p>
            <a:endParaRPr lang="zh-CN" altLang="en-US" sz="3200">
              <a:solidFill>
                <a:schemeClr val="bg1"/>
              </a:solidFill>
              <a:latin typeface="楷体" pitchFamily="49" charset="-122"/>
              <a:ea typeface="楷体" pitchFamily="49" charset="-122"/>
            </a:endParaRPr>
          </a:p>
        </p:txBody>
      </p:sp>
      <p:sp>
        <p:nvSpPr>
          <p:cNvPr id="5124" name="Text Box 4"/>
          <p:cNvSpPr txBox="1">
            <a:spLocks noChangeArrowheads="1"/>
          </p:cNvSpPr>
          <p:nvPr/>
        </p:nvSpPr>
        <p:spPr bwMode="auto">
          <a:xfrm>
            <a:off x="0" y="188913"/>
            <a:ext cx="9144000" cy="584775"/>
          </a:xfrm>
          <a:prstGeom prst="rect">
            <a:avLst/>
          </a:prstGeom>
          <a:solidFill>
            <a:srgbClr val="800000"/>
          </a:solidFill>
          <a:ln w="9525">
            <a:noFill/>
            <a:miter lim="800000"/>
            <a:headEnd/>
            <a:tailEnd/>
          </a:ln>
          <a:effectLst/>
        </p:spPr>
        <p:txBody>
          <a:bodyPr wrap="square">
            <a:spAutoFit/>
          </a:bodyPr>
          <a:lstStyle/>
          <a:p>
            <a:pPr marL="723900" indent="-723900" eaLnBrk="0" hangingPunct="0">
              <a:spcBef>
                <a:spcPct val="20000"/>
              </a:spcBef>
            </a:pPr>
            <a:r>
              <a:rPr lang="zh-CN" altLang="en-US" sz="3200" dirty="0">
                <a:solidFill>
                  <a:schemeClr val="bg1"/>
                </a:solidFill>
                <a:latin typeface="楷体" pitchFamily="49" charset="-122"/>
                <a:ea typeface="楷体" pitchFamily="49" charset="-122"/>
              </a:rPr>
              <a:t> </a:t>
            </a:r>
            <a:r>
              <a:rPr lang="zh-CN" altLang="en-US" sz="3200" dirty="0" smtClean="0">
                <a:solidFill>
                  <a:schemeClr val="bg1"/>
                </a:solidFill>
                <a:latin typeface="楷体" pitchFamily="49" charset="-122"/>
                <a:ea typeface="楷体" pitchFamily="49" charset="-122"/>
              </a:rPr>
              <a:t>今天讨论的目的</a:t>
            </a:r>
            <a:endParaRPr lang="zh-CN" altLang="en-US" sz="3200" dirty="0">
              <a:solidFill>
                <a:schemeClr val="bg1"/>
              </a:solidFill>
              <a:latin typeface="楷体" pitchFamily="49" charset="-122"/>
              <a:ea typeface="楷体" pitchFamily="49" charset="-122"/>
            </a:endParaRPr>
          </a:p>
        </p:txBody>
      </p:sp>
      <p:sp>
        <p:nvSpPr>
          <p:cNvPr id="5127" name="Text Box 7"/>
          <p:cNvSpPr txBox="1">
            <a:spLocks noChangeArrowheads="1"/>
          </p:cNvSpPr>
          <p:nvPr/>
        </p:nvSpPr>
        <p:spPr bwMode="auto">
          <a:xfrm>
            <a:off x="785786" y="1214422"/>
            <a:ext cx="7643866" cy="4247317"/>
          </a:xfrm>
          <a:prstGeom prst="rect">
            <a:avLst/>
          </a:prstGeom>
          <a:noFill/>
          <a:ln w="9525">
            <a:noFill/>
            <a:miter lim="800000"/>
            <a:headEnd/>
            <a:tailEnd/>
          </a:ln>
          <a:effectLst/>
        </p:spPr>
        <p:txBody>
          <a:bodyPr wrap="square">
            <a:spAutoFit/>
          </a:bodyPr>
          <a:lstStyle/>
          <a:p>
            <a:pPr eaLnBrk="0" hangingPunct="0">
              <a:spcBef>
                <a:spcPct val="20000"/>
              </a:spcBef>
            </a:pPr>
            <a:r>
              <a:rPr lang="zh-CN" altLang="en-US" sz="5400" dirty="0" smtClean="0">
                <a:solidFill>
                  <a:schemeClr val="bg1"/>
                </a:solidFill>
                <a:latin typeface="楷体" pitchFamily="49" charset="-122"/>
                <a:ea typeface="楷体" pitchFamily="49" charset="-122"/>
              </a:rPr>
              <a:t>    通过学习规范掌握</a:t>
            </a:r>
            <a:r>
              <a:rPr lang="en-US" altLang="zh-CN" sz="5400" dirty="0" smtClean="0">
                <a:solidFill>
                  <a:schemeClr val="bg1"/>
                </a:solidFill>
                <a:latin typeface="楷体" pitchFamily="49" charset="-122"/>
                <a:ea typeface="楷体" pitchFamily="49" charset="-122"/>
              </a:rPr>
              <a:t>《</a:t>
            </a:r>
            <a:r>
              <a:rPr lang="zh-CN" altLang="en-US" sz="5400" dirty="0" smtClean="0">
                <a:solidFill>
                  <a:schemeClr val="bg1"/>
                </a:solidFill>
                <a:latin typeface="楷体" pitchFamily="49" charset="-122"/>
                <a:ea typeface="楷体" pitchFamily="49" charset="-122"/>
              </a:rPr>
              <a:t>建设工程项目管理规范</a:t>
            </a:r>
            <a:r>
              <a:rPr lang="en-US" altLang="zh-CN" sz="5400" dirty="0" smtClean="0">
                <a:solidFill>
                  <a:schemeClr val="bg1"/>
                </a:solidFill>
                <a:latin typeface="楷体" pitchFamily="49" charset="-122"/>
                <a:ea typeface="楷体" pitchFamily="49" charset="-122"/>
              </a:rPr>
              <a:t>》</a:t>
            </a:r>
            <a:r>
              <a:rPr lang="zh-CN" altLang="en-US" sz="5400" dirty="0" smtClean="0">
                <a:solidFill>
                  <a:schemeClr val="bg1"/>
                </a:solidFill>
                <a:latin typeface="楷体" pitchFamily="49" charset="-122"/>
                <a:ea typeface="楷体" pitchFamily="49" charset="-122"/>
              </a:rPr>
              <a:t>所涉及的</a:t>
            </a:r>
            <a:r>
              <a:rPr lang="zh-CN" altLang="en-US" sz="5400" dirty="0" smtClean="0">
                <a:solidFill>
                  <a:srgbClr val="FFFF00"/>
                </a:solidFill>
                <a:latin typeface="楷体" pitchFamily="49" charset="-122"/>
                <a:ea typeface="楷体" pitchFamily="49" charset="-122"/>
              </a:rPr>
              <a:t>高级</a:t>
            </a:r>
            <a:r>
              <a:rPr lang="zh-CN" altLang="en-US" sz="5400" dirty="0" smtClean="0">
                <a:solidFill>
                  <a:schemeClr val="bg1"/>
                </a:solidFill>
                <a:latin typeface="楷体" pitchFamily="49" charset="-122"/>
                <a:ea typeface="楷体" pitchFamily="49" charset="-122"/>
              </a:rPr>
              <a:t>理念，了解与</a:t>
            </a:r>
            <a:r>
              <a:rPr lang="zh-CN" altLang="en-US" sz="5400" dirty="0" smtClean="0">
                <a:solidFill>
                  <a:srgbClr val="FFFF00"/>
                </a:solidFill>
                <a:latin typeface="楷体" pitchFamily="49" charset="-122"/>
                <a:ea typeface="楷体" pitchFamily="49" charset="-122"/>
              </a:rPr>
              <a:t>国际接轨</a:t>
            </a:r>
            <a:r>
              <a:rPr lang="zh-CN" altLang="en-US" sz="5400" dirty="0" smtClean="0">
                <a:solidFill>
                  <a:schemeClr val="bg1"/>
                </a:solidFill>
                <a:latin typeface="楷体" pitchFamily="49" charset="-122"/>
                <a:ea typeface="楷体" pitchFamily="49" charset="-122"/>
              </a:rPr>
              <a:t>的知识。</a:t>
            </a:r>
            <a:endParaRPr lang="zh-CN" sz="5400" dirty="0">
              <a:solidFill>
                <a:schemeClr val="bg1"/>
              </a:solidFill>
              <a:latin typeface="楷体" pitchFamily="49" charset="-122"/>
              <a:ea typeface="楷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3094893" y="0"/>
            <a:ext cx="2606202" cy="707886"/>
          </a:xfrm>
          <a:prstGeom prst="rect">
            <a:avLst/>
          </a:prstGeom>
          <a:solidFill>
            <a:schemeClr val="bg1"/>
          </a:solidFill>
        </p:spPr>
        <p:txBody>
          <a:bodyPr>
            <a:spAutoFit/>
          </a:bodyPr>
          <a:lstStyle/>
          <a:p>
            <a:pPr algn="ctr">
              <a:buFont typeface="Arial" panose="020B0604020202020204" pitchFamily="34" charset="0"/>
              <a:buNone/>
              <a:defRPr/>
            </a:pPr>
            <a:r>
              <a:rPr lang="zh-CN" altLang="en-US" sz="4000" dirty="0">
                <a:ln w="1905"/>
                <a:latin typeface="华文楷体" pitchFamily="2" charset="-122"/>
                <a:ea typeface="华文楷体" pitchFamily="2" charset="-122"/>
              </a:rPr>
              <a:t>目   录</a:t>
            </a:r>
          </a:p>
        </p:txBody>
      </p:sp>
      <p:sp>
        <p:nvSpPr>
          <p:cNvPr id="6" name="矩形 5">
            <a:hlinkClick r:id="rId3" action="ppaction://hlinksldjump"/>
          </p:cNvPr>
          <p:cNvSpPr/>
          <p:nvPr/>
        </p:nvSpPr>
        <p:spPr>
          <a:xfrm>
            <a:off x="1043354" y="1073151"/>
            <a:ext cx="1056700"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1 </a:t>
            </a:r>
            <a:r>
              <a:rPr lang="zh-CN" altLang="en-US" sz="2400" dirty="0">
                <a:ln w="1905"/>
                <a:latin typeface="华文楷体" pitchFamily="2" charset="-122"/>
                <a:ea typeface="华文楷体" pitchFamily="2" charset="-122"/>
              </a:rPr>
              <a:t>总则</a:t>
            </a:r>
          </a:p>
        </p:txBody>
      </p:sp>
      <p:sp>
        <p:nvSpPr>
          <p:cNvPr id="8" name="矩形 7">
            <a:hlinkClick r:id="rId4" action="ppaction://hlinksldjump"/>
          </p:cNvPr>
          <p:cNvSpPr/>
          <p:nvPr/>
        </p:nvSpPr>
        <p:spPr>
          <a:xfrm>
            <a:off x="1043354" y="1630997"/>
            <a:ext cx="1056700"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2 </a:t>
            </a:r>
            <a:r>
              <a:rPr lang="zh-CN" altLang="en-US" sz="2400" dirty="0">
                <a:ln w="1905"/>
                <a:latin typeface="华文楷体" pitchFamily="2" charset="-122"/>
                <a:ea typeface="华文楷体" pitchFamily="2" charset="-122"/>
              </a:rPr>
              <a:t>术语</a:t>
            </a:r>
          </a:p>
        </p:txBody>
      </p:sp>
      <p:sp>
        <p:nvSpPr>
          <p:cNvPr id="9" name="矩形 8">
            <a:hlinkClick r:id="rId5" action="ppaction://hlinksldjump"/>
          </p:cNvPr>
          <p:cNvSpPr/>
          <p:nvPr/>
        </p:nvSpPr>
        <p:spPr>
          <a:xfrm>
            <a:off x="1043355" y="2188843"/>
            <a:ext cx="1672253"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3 </a:t>
            </a:r>
            <a:r>
              <a:rPr lang="zh-CN" altLang="en-US" sz="2400" dirty="0">
                <a:ln w="1905"/>
                <a:latin typeface="华文楷体" pitchFamily="2" charset="-122"/>
                <a:ea typeface="华文楷体" pitchFamily="2" charset="-122"/>
              </a:rPr>
              <a:t>基本规定</a:t>
            </a:r>
          </a:p>
        </p:txBody>
      </p:sp>
      <p:sp>
        <p:nvSpPr>
          <p:cNvPr id="10" name="矩形 9">
            <a:hlinkClick r:id="rId6" action="ppaction://hlinksldjump"/>
          </p:cNvPr>
          <p:cNvSpPr/>
          <p:nvPr/>
        </p:nvSpPr>
        <p:spPr>
          <a:xfrm>
            <a:off x="1043354" y="2746689"/>
            <a:ext cx="2903359"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4 </a:t>
            </a:r>
            <a:r>
              <a:rPr lang="zh-CN" altLang="en-US" sz="2400" dirty="0">
                <a:ln w="1905"/>
                <a:latin typeface="华文楷体" pitchFamily="2" charset="-122"/>
                <a:ea typeface="华文楷体" pitchFamily="2" charset="-122"/>
              </a:rPr>
              <a:t>项目管理责任制度</a:t>
            </a:r>
          </a:p>
        </p:txBody>
      </p:sp>
      <p:sp>
        <p:nvSpPr>
          <p:cNvPr id="11" name="矩形 10">
            <a:hlinkClick r:id="" action="ppaction://noaction"/>
          </p:cNvPr>
          <p:cNvSpPr/>
          <p:nvPr/>
        </p:nvSpPr>
        <p:spPr>
          <a:xfrm>
            <a:off x="1043354" y="3862381"/>
            <a:ext cx="3211135"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6 </a:t>
            </a:r>
            <a:r>
              <a:rPr lang="zh-CN" altLang="en-US" sz="2400" dirty="0">
                <a:ln w="1905"/>
                <a:latin typeface="华文楷体" pitchFamily="2" charset="-122"/>
                <a:ea typeface="华文楷体" pitchFamily="2" charset="-122"/>
              </a:rPr>
              <a:t>项目采购与投标管理</a:t>
            </a:r>
          </a:p>
        </p:txBody>
      </p:sp>
      <p:sp>
        <p:nvSpPr>
          <p:cNvPr id="12" name="矩形 11">
            <a:hlinkClick r:id="" action="ppaction://noaction"/>
          </p:cNvPr>
          <p:cNvSpPr/>
          <p:nvPr/>
        </p:nvSpPr>
        <p:spPr>
          <a:xfrm>
            <a:off x="1043354" y="3304535"/>
            <a:ext cx="2372765"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5 </a:t>
            </a:r>
            <a:r>
              <a:rPr lang="zh-CN" altLang="en-US" sz="2400" dirty="0">
                <a:ln w="1905"/>
                <a:latin typeface="华文楷体" pitchFamily="2" charset="-122"/>
                <a:ea typeface="华文楷体" pitchFamily="2" charset="-122"/>
              </a:rPr>
              <a:t>项目管理策划</a:t>
            </a:r>
            <a:r>
              <a:rPr lang="en-US" altLang="zh-CN" sz="2400" dirty="0">
                <a:ln w="1905"/>
                <a:latin typeface="华文楷体" pitchFamily="2" charset="-122"/>
                <a:ea typeface="华文楷体" pitchFamily="2" charset="-122"/>
              </a:rPr>
              <a:t> </a:t>
            </a:r>
            <a:endParaRPr lang="zh-CN" altLang="en-US" sz="2400" dirty="0">
              <a:ln w="1905"/>
              <a:latin typeface="华文楷体" pitchFamily="2" charset="-122"/>
              <a:ea typeface="华文楷体" pitchFamily="2" charset="-122"/>
            </a:endParaRPr>
          </a:p>
        </p:txBody>
      </p:sp>
      <p:sp>
        <p:nvSpPr>
          <p:cNvPr id="13" name="矩形 12">
            <a:hlinkClick r:id="" action="ppaction://noaction"/>
          </p:cNvPr>
          <p:cNvSpPr/>
          <p:nvPr/>
        </p:nvSpPr>
        <p:spPr>
          <a:xfrm>
            <a:off x="1043354" y="4420227"/>
            <a:ext cx="2287806"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7 </a:t>
            </a:r>
            <a:r>
              <a:rPr lang="zh-CN" altLang="en-US" sz="2400" dirty="0">
                <a:ln w="1905"/>
                <a:latin typeface="华文楷体" pitchFamily="2" charset="-122"/>
                <a:ea typeface="华文楷体" pitchFamily="2" charset="-122"/>
              </a:rPr>
              <a:t>项目合同管理</a:t>
            </a:r>
          </a:p>
        </p:txBody>
      </p:sp>
      <p:sp>
        <p:nvSpPr>
          <p:cNvPr id="14" name="矩形 13">
            <a:hlinkClick r:id="" action="ppaction://noaction"/>
          </p:cNvPr>
          <p:cNvSpPr/>
          <p:nvPr/>
        </p:nvSpPr>
        <p:spPr>
          <a:xfrm>
            <a:off x="1043354" y="4978073"/>
            <a:ext cx="3211135"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8 </a:t>
            </a:r>
            <a:r>
              <a:rPr lang="zh-CN" altLang="en-US" sz="2400" dirty="0">
                <a:ln w="1905"/>
                <a:latin typeface="华文楷体" pitchFamily="2" charset="-122"/>
                <a:ea typeface="华文楷体" pitchFamily="2" charset="-122"/>
              </a:rPr>
              <a:t>项目设计与技术管理</a:t>
            </a:r>
          </a:p>
        </p:txBody>
      </p:sp>
      <p:sp>
        <p:nvSpPr>
          <p:cNvPr id="17" name="矩形 16">
            <a:hlinkClick r:id="" action="ppaction://noaction"/>
          </p:cNvPr>
          <p:cNvSpPr/>
          <p:nvPr/>
        </p:nvSpPr>
        <p:spPr>
          <a:xfrm>
            <a:off x="1043354" y="5535919"/>
            <a:ext cx="2287806" cy="461665"/>
          </a:xfrm>
          <a:prstGeom prst="rect">
            <a:avLst/>
          </a:prstGeom>
          <a:solidFill>
            <a:schemeClr val="bg1"/>
          </a:solidFill>
        </p:spPr>
        <p:txBody>
          <a:bodyPr wrap="none" anchor="ctr">
            <a:spAutoFit/>
          </a:bodyPr>
          <a:lstStyle/>
          <a:p>
            <a:pPr>
              <a:buFont typeface="Arial" panose="020B0604020202020204" pitchFamily="34" charset="0"/>
              <a:buNone/>
              <a:defRPr/>
            </a:pPr>
            <a:r>
              <a:rPr lang="en-US" altLang="zh-CN" sz="2400" dirty="0">
                <a:ln w="1905"/>
                <a:latin typeface="华文楷体" pitchFamily="2" charset="-122"/>
                <a:ea typeface="华文楷体" pitchFamily="2" charset="-122"/>
              </a:rPr>
              <a:t>9 </a:t>
            </a:r>
            <a:r>
              <a:rPr lang="zh-CN" altLang="en-US" sz="2400" dirty="0">
                <a:ln w="1905"/>
                <a:latin typeface="华文楷体" pitchFamily="2" charset="-122"/>
                <a:ea typeface="华文楷体" pitchFamily="2" charset="-122"/>
              </a:rPr>
              <a:t>项目进度管理</a:t>
            </a:r>
          </a:p>
        </p:txBody>
      </p:sp>
      <p:sp>
        <p:nvSpPr>
          <p:cNvPr id="18" name="矩形 17">
            <a:hlinkClick r:id="" action="ppaction://noaction"/>
          </p:cNvPr>
          <p:cNvSpPr/>
          <p:nvPr/>
        </p:nvSpPr>
        <p:spPr>
          <a:xfrm>
            <a:off x="970960" y="6093768"/>
            <a:ext cx="2459328"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10 </a:t>
            </a:r>
            <a:r>
              <a:rPr lang="zh-CN" altLang="en-US" sz="2400" dirty="0">
                <a:ln w="1905"/>
                <a:latin typeface="华文楷体" pitchFamily="2" charset="-122"/>
                <a:ea typeface="华文楷体" pitchFamily="2" charset="-122"/>
              </a:rPr>
              <a:t>项目质量管理</a:t>
            </a:r>
          </a:p>
        </p:txBody>
      </p:sp>
      <p:sp>
        <p:nvSpPr>
          <p:cNvPr id="19" name="矩形 18">
            <a:hlinkClick r:id="" action="ppaction://noaction"/>
          </p:cNvPr>
          <p:cNvSpPr/>
          <p:nvPr/>
        </p:nvSpPr>
        <p:spPr>
          <a:xfrm>
            <a:off x="4921328" y="1028701"/>
            <a:ext cx="2436501"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11 </a:t>
            </a:r>
            <a:r>
              <a:rPr lang="zh-CN" altLang="en-US" sz="2400" dirty="0">
                <a:ln w="1905"/>
                <a:latin typeface="华文楷体" pitchFamily="2" charset="-122"/>
                <a:ea typeface="华文楷体" pitchFamily="2" charset="-122"/>
              </a:rPr>
              <a:t>项目成本管理</a:t>
            </a:r>
          </a:p>
        </p:txBody>
      </p:sp>
      <p:sp>
        <p:nvSpPr>
          <p:cNvPr id="20" name="矩形 19">
            <a:hlinkClick r:id="" action="ppaction://noaction"/>
          </p:cNvPr>
          <p:cNvSpPr/>
          <p:nvPr/>
        </p:nvSpPr>
        <p:spPr>
          <a:xfrm>
            <a:off x="4887718" y="1672074"/>
            <a:ext cx="3074881"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12 </a:t>
            </a:r>
            <a:r>
              <a:rPr lang="zh-CN" altLang="en-US" sz="2400" dirty="0">
                <a:ln w="1905"/>
                <a:latin typeface="华文楷体" pitchFamily="2" charset="-122"/>
                <a:ea typeface="华文楷体" pitchFamily="2" charset="-122"/>
              </a:rPr>
              <a:t>项目安全生产管理</a:t>
            </a:r>
          </a:p>
        </p:txBody>
      </p:sp>
      <p:sp>
        <p:nvSpPr>
          <p:cNvPr id="21" name="矩形 20">
            <a:hlinkClick r:id="" action="ppaction://noaction"/>
          </p:cNvPr>
          <p:cNvSpPr/>
          <p:nvPr/>
        </p:nvSpPr>
        <p:spPr>
          <a:xfrm>
            <a:off x="4854426" y="2315449"/>
            <a:ext cx="3998210"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13 </a:t>
            </a:r>
            <a:r>
              <a:rPr lang="zh-CN" altLang="en-US" sz="2400" dirty="0">
                <a:ln w="1905"/>
                <a:latin typeface="华文楷体" pitchFamily="2" charset="-122"/>
                <a:ea typeface="华文楷体" pitchFamily="2" charset="-122"/>
              </a:rPr>
              <a:t>项目绿色建造与环境管理</a:t>
            </a:r>
          </a:p>
        </p:txBody>
      </p:sp>
      <p:sp>
        <p:nvSpPr>
          <p:cNvPr id="22" name="矩形 21">
            <a:hlinkClick r:id="" action="ppaction://noaction"/>
          </p:cNvPr>
          <p:cNvSpPr/>
          <p:nvPr/>
        </p:nvSpPr>
        <p:spPr>
          <a:xfrm>
            <a:off x="4909914" y="2958823"/>
            <a:ext cx="2459328"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14 </a:t>
            </a:r>
            <a:r>
              <a:rPr lang="zh-CN" altLang="en-US" sz="2400" dirty="0">
                <a:ln w="1905"/>
                <a:latin typeface="华文楷体" pitchFamily="2" charset="-122"/>
                <a:ea typeface="华文楷体" pitchFamily="2" charset="-122"/>
              </a:rPr>
              <a:t>项目资源管理</a:t>
            </a:r>
          </a:p>
        </p:txBody>
      </p:sp>
      <p:sp>
        <p:nvSpPr>
          <p:cNvPr id="23" name="矩形 22">
            <a:hlinkClick r:id="" action="ppaction://noaction"/>
          </p:cNvPr>
          <p:cNvSpPr/>
          <p:nvPr/>
        </p:nvSpPr>
        <p:spPr>
          <a:xfrm>
            <a:off x="4909914" y="3602197"/>
            <a:ext cx="2459328"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15 </a:t>
            </a:r>
            <a:r>
              <a:rPr lang="zh-CN" altLang="en-US" sz="2400" dirty="0">
                <a:ln w="1905"/>
                <a:latin typeface="华文楷体" pitchFamily="2" charset="-122"/>
                <a:ea typeface="华文楷体" pitchFamily="2" charset="-122"/>
              </a:rPr>
              <a:t>项目信息管理</a:t>
            </a:r>
          </a:p>
        </p:txBody>
      </p:sp>
      <p:sp>
        <p:nvSpPr>
          <p:cNvPr id="24" name="矩形 23">
            <a:hlinkClick r:id="" action="ppaction://noaction"/>
          </p:cNvPr>
          <p:cNvSpPr/>
          <p:nvPr/>
        </p:nvSpPr>
        <p:spPr>
          <a:xfrm>
            <a:off x="4909914" y="4245571"/>
            <a:ext cx="2459328"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16 </a:t>
            </a:r>
            <a:r>
              <a:rPr lang="zh-CN" altLang="en-US" sz="2400" dirty="0">
                <a:ln w="1905"/>
                <a:latin typeface="华文楷体" pitchFamily="2" charset="-122"/>
                <a:ea typeface="华文楷体" pitchFamily="2" charset="-122"/>
              </a:rPr>
              <a:t>项目沟通管理</a:t>
            </a:r>
          </a:p>
        </p:txBody>
      </p:sp>
      <p:sp>
        <p:nvSpPr>
          <p:cNvPr id="25" name="矩形 24">
            <a:hlinkClick r:id="" action="ppaction://noaction"/>
          </p:cNvPr>
          <p:cNvSpPr/>
          <p:nvPr/>
        </p:nvSpPr>
        <p:spPr>
          <a:xfrm>
            <a:off x="4909914" y="5532317"/>
            <a:ext cx="2459328"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18 </a:t>
            </a:r>
            <a:r>
              <a:rPr lang="zh-CN" altLang="en-US" sz="2400" dirty="0">
                <a:ln w="1905"/>
                <a:latin typeface="华文楷体" pitchFamily="2" charset="-122"/>
                <a:ea typeface="华文楷体" pitchFamily="2" charset="-122"/>
              </a:rPr>
              <a:t>项目风险管理</a:t>
            </a:r>
          </a:p>
        </p:txBody>
      </p:sp>
      <p:sp>
        <p:nvSpPr>
          <p:cNvPr id="26" name="矩形 25">
            <a:hlinkClick r:id="" action="ppaction://noaction"/>
          </p:cNvPr>
          <p:cNvSpPr/>
          <p:nvPr/>
        </p:nvSpPr>
        <p:spPr>
          <a:xfrm>
            <a:off x="4929190" y="6072206"/>
            <a:ext cx="2459328"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19 </a:t>
            </a:r>
            <a:r>
              <a:rPr lang="zh-CN" altLang="en-US" sz="2400" dirty="0">
                <a:ln w="1905"/>
                <a:latin typeface="华文楷体" pitchFamily="2" charset="-122"/>
                <a:ea typeface="华文楷体" pitchFamily="2" charset="-122"/>
              </a:rPr>
              <a:t>项目收尾管理</a:t>
            </a:r>
          </a:p>
        </p:txBody>
      </p:sp>
      <p:sp>
        <p:nvSpPr>
          <p:cNvPr id="27" name="矩形 26">
            <a:hlinkClick r:id="" action="ppaction://noaction"/>
          </p:cNvPr>
          <p:cNvSpPr/>
          <p:nvPr/>
        </p:nvSpPr>
        <p:spPr>
          <a:xfrm>
            <a:off x="4887718" y="4888945"/>
            <a:ext cx="3074881" cy="461665"/>
          </a:xfrm>
          <a:prstGeom prst="rect">
            <a:avLst/>
          </a:prstGeom>
          <a:solidFill>
            <a:schemeClr val="bg1"/>
          </a:solidFill>
        </p:spPr>
        <p:txBody>
          <a:bodyPr wrap="none">
            <a:spAutoFit/>
          </a:bodyPr>
          <a:lstStyle/>
          <a:p>
            <a:pPr algn="ctr">
              <a:buFont typeface="Arial" panose="020B0604020202020204" pitchFamily="34" charset="0"/>
              <a:buNone/>
              <a:defRPr/>
            </a:pPr>
            <a:r>
              <a:rPr lang="en-US" altLang="zh-CN" sz="2400" dirty="0">
                <a:ln w="1905"/>
                <a:latin typeface="华文楷体" pitchFamily="2" charset="-122"/>
                <a:ea typeface="华文楷体" pitchFamily="2" charset="-122"/>
              </a:rPr>
              <a:t>17 </a:t>
            </a:r>
            <a:r>
              <a:rPr lang="zh-CN" altLang="en-US" sz="2400" dirty="0">
                <a:ln w="1905"/>
                <a:latin typeface="华文楷体" pitchFamily="2" charset="-122"/>
                <a:ea typeface="华文楷体" pitchFamily="2" charset="-122"/>
              </a:rPr>
              <a:t>项目管理绩效评价</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450CC43-498A-422C-8C30-D115757B277C}" type="slidenum">
              <a:rPr lang="zh-CN" altLang="zh-CN">
                <a:latin typeface="华文楷体" pitchFamily="2" charset="-122"/>
                <a:ea typeface="华文楷体" pitchFamily="2" charset="-122"/>
              </a:rPr>
              <a:pPr/>
              <a:t>21</a:t>
            </a:fld>
            <a:endParaRPr lang="zh-CN" altLang="zh-CN">
              <a:latin typeface="华文楷体" pitchFamily="2" charset="-122"/>
              <a:ea typeface="华文楷体" pitchFamily="2" charset="-122"/>
            </a:endParaRPr>
          </a:p>
        </p:txBody>
      </p:sp>
      <p:sp>
        <p:nvSpPr>
          <p:cNvPr id="43010" name="Rectangle 2"/>
          <p:cNvSpPr>
            <a:spLocks noGrp="1" noChangeArrowheads="1"/>
          </p:cNvSpPr>
          <p:nvPr>
            <p:ph type="body" idx="1"/>
          </p:nvPr>
        </p:nvSpPr>
        <p:spPr>
          <a:xfrm>
            <a:off x="642910" y="1214422"/>
            <a:ext cx="7712075" cy="5286412"/>
          </a:xfrm>
        </p:spPr>
        <p:txBody>
          <a:bodyPr/>
          <a:lstStyle/>
          <a:p>
            <a:pPr marL="0" indent="0">
              <a:buFontTx/>
              <a:buNone/>
            </a:pPr>
            <a:r>
              <a:rPr lang="zh-CN" altLang="en-US" sz="4000" dirty="0" smtClean="0">
                <a:solidFill>
                  <a:schemeClr val="bg1"/>
                </a:solidFill>
                <a:latin typeface="华文楷体" pitchFamily="2" charset="-122"/>
                <a:ea typeface="华文楷体" pitchFamily="2" charset="-122"/>
              </a:rPr>
              <a:t>                    </a:t>
            </a:r>
            <a:r>
              <a:rPr lang="en-US" altLang="zh-CN" sz="4000" b="1" dirty="0" smtClean="0">
                <a:solidFill>
                  <a:schemeClr val="bg1"/>
                </a:solidFill>
                <a:latin typeface="华文楷体" pitchFamily="2" charset="-122"/>
                <a:ea typeface="华文楷体" pitchFamily="2" charset="-122"/>
              </a:rPr>
              <a:t>1 </a:t>
            </a:r>
            <a:r>
              <a:rPr lang="zh-CN" altLang="en-US" sz="4000" b="1" dirty="0" smtClean="0">
                <a:solidFill>
                  <a:schemeClr val="bg1"/>
                </a:solidFill>
                <a:latin typeface="华文楷体" pitchFamily="2" charset="-122"/>
                <a:ea typeface="华文楷体" pitchFamily="2" charset="-122"/>
              </a:rPr>
              <a:t>总则</a:t>
            </a:r>
            <a:endParaRPr lang="en-US" altLang="zh-CN" sz="4000" b="1" dirty="0" smtClean="0">
              <a:solidFill>
                <a:schemeClr val="bg1"/>
              </a:solidFill>
              <a:latin typeface="华文楷体" pitchFamily="2" charset="-122"/>
              <a:ea typeface="华文楷体" pitchFamily="2" charset="-122"/>
            </a:endParaRPr>
          </a:p>
          <a:p>
            <a:pPr marL="0" indent="0">
              <a:buFontTx/>
              <a:buNone/>
            </a:pPr>
            <a:r>
              <a:rPr lang="en-US" altLang="zh-CN" sz="4000" dirty="0" smtClean="0">
                <a:solidFill>
                  <a:schemeClr val="bg1"/>
                </a:solidFill>
                <a:latin typeface="华文楷体" pitchFamily="2" charset="-122"/>
                <a:ea typeface="华文楷体" pitchFamily="2" charset="-122"/>
              </a:rPr>
              <a:t>1.0.1  </a:t>
            </a:r>
            <a:r>
              <a:rPr lang="zh-CN" altLang="en-US" sz="4000" dirty="0" smtClean="0">
                <a:solidFill>
                  <a:schemeClr val="bg1"/>
                </a:solidFill>
                <a:latin typeface="华文楷体" pitchFamily="2" charset="-122"/>
                <a:ea typeface="华文楷体" pitchFamily="2" charset="-122"/>
              </a:rPr>
              <a:t>在基于我国工程建设项目管理实践的基础上，本规范借鉴和</a:t>
            </a:r>
            <a:r>
              <a:rPr lang="zh-CN" altLang="en-US" sz="4000" b="1" dirty="0" smtClean="0">
                <a:solidFill>
                  <a:srgbClr val="FFFF00"/>
                </a:solidFill>
                <a:latin typeface="华文楷体" pitchFamily="2" charset="-122"/>
                <a:ea typeface="华文楷体" pitchFamily="2" charset="-122"/>
              </a:rPr>
              <a:t>吸收了国际上较为成熟和普遍接受的项目管理理论和惯例</a:t>
            </a:r>
            <a:r>
              <a:rPr lang="zh-CN" altLang="en-US" sz="4000" dirty="0" smtClean="0">
                <a:solidFill>
                  <a:schemeClr val="bg1"/>
                </a:solidFill>
                <a:latin typeface="华文楷体" pitchFamily="2" charset="-122"/>
                <a:ea typeface="华文楷体" pitchFamily="2" charset="-122"/>
              </a:rPr>
              <a:t>，使得整个内容既适应国内工程建设的国际化需求，也</a:t>
            </a:r>
            <a:r>
              <a:rPr lang="zh-CN" altLang="en-US" sz="4000" b="1" dirty="0" smtClean="0">
                <a:solidFill>
                  <a:srgbClr val="FFFF00"/>
                </a:solidFill>
                <a:latin typeface="华文楷体" pitchFamily="2" charset="-122"/>
                <a:ea typeface="华文楷体" pitchFamily="2" charset="-122"/>
              </a:rPr>
              <a:t>适应我国进行国际建设工程项目管理的需求。</a:t>
            </a:r>
            <a:endParaRPr lang="zh-CN" altLang="en-US" sz="4000" b="1" dirty="0">
              <a:solidFill>
                <a:srgbClr val="FFFF00"/>
              </a:solidFill>
              <a:latin typeface="华文楷体" pitchFamily="2" charset="-122"/>
              <a:ea typeface="华文楷体" pitchFamily="2" charset="-122"/>
            </a:endParaRPr>
          </a:p>
        </p:txBody>
      </p:sp>
      <p:sp>
        <p:nvSpPr>
          <p:cNvPr id="5"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50326—2016)</a:t>
            </a:r>
            <a:r>
              <a:rPr lang="zh-CN" altLang="en-US" sz="2800" dirty="0" smtClean="0">
                <a:solidFill>
                  <a:schemeClr val="bg1"/>
                </a:solidFill>
                <a:effectLst/>
                <a:latin typeface="华文楷体" pitchFamily="2" charset="-122"/>
                <a:ea typeface="华文楷体" pitchFamily="2" charset="-122"/>
              </a:rPr>
              <a:t>条文说明</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F5712038-E754-4D69-B40D-8326168DF1F7}" type="slidenum">
              <a:rPr lang="en-US" altLang="zh-CN"/>
              <a:pPr/>
              <a:t>22</a:t>
            </a:fld>
            <a:endParaRPr lang="en-US" altLang="zh-CN"/>
          </a:p>
        </p:txBody>
      </p:sp>
      <p:sp>
        <p:nvSpPr>
          <p:cNvPr id="3328002" name="Text Box 2"/>
          <p:cNvSpPr txBox="1">
            <a:spLocks noChangeArrowheads="1"/>
          </p:cNvSpPr>
          <p:nvPr/>
        </p:nvSpPr>
        <p:spPr bwMode="auto">
          <a:xfrm>
            <a:off x="857224" y="733246"/>
            <a:ext cx="7643866" cy="2985433"/>
          </a:xfrm>
          <a:prstGeom prst="rect">
            <a:avLst/>
          </a:prstGeom>
          <a:noFill/>
          <a:ln w="9525">
            <a:noFill/>
            <a:miter lim="800000"/>
            <a:headEnd/>
            <a:tailEnd/>
          </a:ln>
          <a:effectLst/>
        </p:spPr>
        <p:txBody>
          <a:bodyPr wrap="square">
            <a:spAutoFit/>
          </a:bodyPr>
          <a:lstStyle/>
          <a:p>
            <a:r>
              <a:rPr lang="en-US" sz="4800" dirty="0" smtClean="0">
                <a:solidFill>
                  <a:schemeClr val="bg1"/>
                </a:solidFill>
                <a:latin typeface="华文楷体" pitchFamily="2" charset="-122"/>
                <a:ea typeface="华文楷体" pitchFamily="2" charset="-122"/>
              </a:rPr>
              <a:t> </a:t>
            </a:r>
            <a:endParaRPr lang="zh-CN" altLang="en-US" sz="4800" dirty="0" smtClean="0">
              <a:solidFill>
                <a:schemeClr val="bg1"/>
              </a:solidFill>
              <a:latin typeface="华文楷体" pitchFamily="2" charset="-122"/>
              <a:ea typeface="华文楷体" pitchFamily="2" charset="-122"/>
            </a:endParaRPr>
          </a:p>
          <a:p>
            <a:r>
              <a:rPr lang="en-US" sz="4800" b="1" dirty="0" smtClean="0">
                <a:solidFill>
                  <a:schemeClr val="bg1"/>
                </a:solidFill>
                <a:latin typeface="华文楷体" pitchFamily="2" charset="-122"/>
                <a:ea typeface="华文楷体" pitchFamily="2" charset="-122"/>
              </a:rPr>
              <a:t>1.0.2</a:t>
            </a:r>
            <a:r>
              <a:rPr lang="en-US" sz="4800" dirty="0" smtClean="0">
                <a:solidFill>
                  <a:schemeClr val="bg1"/>
                </a:solidFill>
                <a:latin typeface="华文楷体" pitchFamily="2" charset="-122"/>
                <a:ea typeface="华文楷体" pitchFamily="2" charset="-122"/>
              </a:rPr>
              <a:t>  </a:t>
            </a:r>
            <a:r>
              <a:rPr lang="zh-CN" altLang="en-US" sz="4800" dirty="0" smtClean="0">
                <a:solidFill>
                  <a:schemeClr val="bg1"/>
                </a:solidFill>
                <a:latin typeface="华文楷体" pitchFamily="2" charset="-122"/>
                <a:ea typeface="华文楷体" pitchFamily="2" charset="-122"/>
              </a:rPr>
              <a:t>本规范适用于建设工程</a:t>
            </a:r>
            <a:r>
              <a:rPr lang="zh-CN" altLang="en-US" sz="4800" b="1" dirty="0" smtClean="0">
                <a:solidFill>
                  <a:srgbClr val="FFFF00"/>
                </a:solidFill>
                <a:latin typeface="华文楷体" pitchFamily="2" charset="-122"/>
                <a:ea typeface="华文楷体" pitchFamily="2" charset="-122"/>
              </a:rPr>
              <a:t>有关各方</a:t>
            </a:r>
            <a:r>
              <a:rPr lang="zh-CN" altLang="en-US" sz="4800" dirty="0" smtClean="0">
                <a:solidFill>
                  <a:schemeClr val="bg1"/>
                </a:solidFill>
                <a:latin typeface="华文楷体" pitchFamily="2" charset="-122"/>
                <a:ea typeface="华文楷体" pitchFamily="2" charset="-122"/>
              </a:rPr>
              <a:t>的项目管理活动。</a:t>
            </a:r>
            <a:r>
              <a:rPr lang="en-US" sz="4800" dirty="0" smtClean="0">
                <a:solidFill>
                  <a:schemeClr val="bg1"/>
                </a:solidFill>
                <a:latin typeface="华文楷体" pitchFamily="2" charset="-122"/>
                <a:ea typeface="华文楷体" pitchFamily="2" charset="-122"/>
              </a:rPr>
              <a:t/>
            </a:r>
            <a:br>
              <a:rPr lang="en-US" sz="4800" dirty="0" smtClean="0">
                <a:solidFill>
                  <a:schemeClr val="bg1"/>
                </a:solidFill>
                <a:latin typeface="华文楷体" pitchFamily="2" charset="-122"/>
                <a:ea typeface="华文楷体" pitchFamily="2" charset="-122"/>
              </a:rPr>
            </a:br>
            <a:endParaRPr lang="zh-CN" altLang="en-US" sz="4400" dirty="0">
              <a:solidFill>
                <a:schemeClr val="bg1"/>
              </a:solidFill>
              <a:effectLst/>
              <a:latin typeface="华文楷体" pitchFamily="2" charset="-122"/>
              <a:ea typeface="华文楷体" pitchFamily="2" charset="-122"/>
            </a:endParaRPr>
          </a:p>
        </p:txBody>
      </p:sp>
      <p:sp>
        <p:nvSpPr>
          <p:cNvPr id="4" name="Text Box 2"/>
          <p:cNvSpPr txBox="1">
            <a:spLocks noChangeArrowheads="1"/>
          </p:cNvSpPr>
          <p:nvPr/>
        </p:nvSpPr>
        <p:spPr bwMode="auto">
          <a:xfrm>
            <a:off x="0" y="214290"/>
            <a:ext cx="9144000" cy="719556"/>
          </a:xfrm>
          <a:prstGeom prst="rect">
            <a:avLst/>
          </a:prstGeom>
          <a:solidFill>
            <a:srgbClr val="800000"/>
          </a:solidFill>
          <a:ln w="9525">
            <a:noFill/>
            <a:miter lim="800000"/>
            <a:headEnd/>
            <a:tailEnd/>
          </a:ln>
          <a:effectLst/>
        </p:spPr>
        <p:txBody>
          <a:bodyPr wrap="square">
            <a:spAutoFit/>
          </a:bodyPr>
          <a:lstStyle/>
          <a:p>
            <a:pPr algn="ctr">
              <a:lnSpc>
                <a:spcPct val="120000"/>
              </a:lnSpc>
              <a:spcBef>
                <a:spcPct val="50000"/>
              </a:spcBef>
            </a:pPr>
            <a:r>
              <a:rPr lang="en-US" sz="3600" b="1" dirty="0" smtClean="0">
                <a:solidFill>
                  <a:schemeClr val="bg1"/>
                </a:solidFill>
                <a:latin typeface="华文楷体" pitchFamily="2" charset="-122"/>
                <a:ea typeface="华文楷体" pitchFamily="2" charset="-122"/>
              </a:rPr>
              <a:t>1 </a:t>
            </a:r>
            <a:r>
              <a:rPr lang="zh-CN" altLang="en-US" sz="3600" b="1" dirty="0" smtClean="0">
                <a:solidFill>
                  <a:schemeClr val="bg1"/>
                </a:solidFill>
                <a:latin typeface="华文楷体" pitchFamily="2" charset="-122"/>
                <a:ea typeface="华文楷体" pitchFamily="2" charset="-122"/>
              </a:rPr>
              <a:t>总</a:t>
            </a:r>
            <a:r>
              <a:rPr lang="en-US" sz="3600" b="1" dirty="0" smtClean="0">
                <a:solidFill>
                  <a:schemeClr val="bg1"/>
                </a:solidFill>
                <a:latin typeface="华文楷体" pitchFamily="2" charset="-122"/>
                <a:ea typeface="华文楷体" pitchFamily="2" charset="-122"/>
              </a:rPr>
              <a:t>  </a:t>
            </a:r>
            <a:r>
              <a:rPr lang="zh-CN" altLang="en-US" sz="3600" b="1" dirty="0" smtClean="0">
                <a:solidFill>
                  <a:schemeClr val="bg1"/>
                </a:solidFill>
                <a:latin typeface="华文楷体" pitchFamily="2" charset="-122"/>
                <a:ea typeface="华文楷体" pitchFamily="2" charset="-122"/>
              </a:rPr>
              <a:t>则</a:t>
            </a:r>
            <a:endParaRPr lang="en-US" altLang="zh-CN" sz="3600" dirty="0" smtClean="0">
              <a:solidFill>
                <a:schemeClr val="bg1"/>
              </a:solidFill>
              <a:effectLst/>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F5712038-E754-4D69-B40D-8326168DF1F7}" type="slidenum">
              <a:rPr lang="en-US" altLang="zh-CN"/>
              <a:pPr/>
              <a:t>23</a:t>
            </a:fld>
            <a:endParaRPr lang="en-US" altLang="zh-CN"/>
          </a:p>
        </p:txBody>
      </p:sp>
      <p:sp>
        <p:nvSpPr>
          <p:cNvPr id="3328002" name="Text Box 2"/>
          <p:cNvSpPr txBox="1">
            <a:spLocks noChangeArrowheads="1"/>
          </p:cNvSpPr>
          <p:nvPr/>
        </p:nvSpPr>
        <p:spPr bwMode="auto">
          <a:xfrm>
            <a:off x="857224" y="1285860"/>
            <a:ext cx="7643866" cy="5447645"/>
          </a:xfrm>
          <a:prstGeom prst="rect">
            <a:avLst/>
          </a:prstGeom>
          <a:noFill/>
          <a:ln w="9525">
            <a:noFill/>
            <a:miter lim="800000"/>
            <a:headEnd/>
            <a:tailEnd/>
          </a:ln>
          <a:effectLst/>
        </p:spPr>
        <p:txBody>
          <a:bodyPr wrap="square">
            <a:spAutoFit/>
          </a:bodyPr>
          <a:lstStyle/>
          <a:p>
            <a:r>
              <a:rPr lang="en-US" sz="4400" dirty="0" smtClean="0">
                <a:solidFill>
                  <a:schemeClr val="bg1"/>
                </a:solidFill>
                <a:latin typeface="华文楷体" pitchFamily="2" charset="-122"/>
                <a:ea typeface="华文楷体" pitchFamily="2" charset="-122"/>
              </a:rPr>
              <a:t> </a:t>
            </a:r>
            <a:endParaRPr lang="zh-CN" altLang="en-US" sz="4400" dirty="0" smtClean="0">
              <a:solidFill>
                <a:schemeClr val="bg1"/>
              </a:solidFill>
              <a:latin typeface="华文楷体" pitchFamily="2" charset="-122"/>
              <a:ea typeface="华文楷体" pitchFamily="2" charset="-122"/>
            </a:endParaRPr>
          </a:p>
          <a:p>
            <a:r>
              <a:rPr lang="en-US" sz="4400" b="1" dirty="0" smtClean="0">
                <a:solidFill>
                  <a:schemeClr val="bg1"/>
                </a:solidFill>
                <a:latin typeface="华文楷体" pitchFamily="2" charset="-122"/>
                <a:ea typeface="华文楷体" pitchFamily="2" charset="-122"/>
              </a:rPr>
              <a:t>1.0.2  </a:t>
            </a:r>
            <a:r>
              <a:rPr lang="zh-CN" altLang="en-US" sz="4400" dirty="0" smtClean="0">
                <a:solidFill>
                  <a:schemeClr val="bg1"/>
                </a:solidFill>
                <a:latin typeface="华文楷体" pitchFamily="2" charset="-122"/>
                <a:ea typeface="华文楷体" pitchFamily="2" charset="-122"/>
              </a:rPr>
              <a:t>建设工程有关各方</a:t>
            </a:r>
            <a:r>
              <a:rPr lang="zh-CN" altLang="en-US" sz="4400" dirty="0" smtClean="0">
                <a:solidFill>
                  <a:srgbClr val="FFFF00"/>
                </a:solidFill>
                <a:latin typeface="华文楷体" pitchFamily="2" charset="-122"/>
                <a:ea typeface="华文楷体" pitchFamily="2" charset="-122"/>
              </a:rPr>
              <a:t>组织</a:t>
            </a:r>
            <a:r>
              <a:rPr lang="zh-CN" altLang="en-US" sz="4400" dirty="0" smtClean="0">
                <a:solidFill>
                  <a:schemeClr val="bg1"/>
                </a:solidFill>
                <a:latin typeface="华文楷体" pitchFamily="2" charset="-122"/>
                <a:ea typeface="华文楷体" pitchFamily="2" charset="-122"/>
              </a:rPr>
              <a:t>包括</a:t>
            </a:r>
            <a:r>
              <a:rPr lang="zh-CN" altLang="en-US" sz="4400" b="1" dirty="0" smtClean="0">
                <a:solidFill>
                  <a:srgbClr val="FFFF00"/>
                </a:solidFill>
                <a:latin typeface="华文楷体" pitchFamily="2" charset="-122"/>
                <a:ea typeface="华文楷体" pitchFamily="2" charset="-122"/>
              </a:rPr>
              <a:t>建设单位</a:t>
            </a:r>
            <a:r>
              <a:rPr lang="zh-CN" altLang="en-US" sz="4400" dirty="0" smtClean="0">
                <a:solidFill>
                  <a:schemeClr val="bg1"/>
                </a:solidFill>
                <a:latin typeface="华文楷体" pitchFamily="2" charset="-122"/>
                <a:ea typeface="华文楷体" pitchFamily="2" charset="-122"/>
              </a:rPr>
              <a:t>、勘察企业、设计企业、监理企业、施工企业等。</a:t>
            </a:r>
            <a:endParaRPr lang="en-US" altLang="zh-CN" sz="4400" dirty="0" smtClean="0">
              <a:solidFill>
                <a:schemeClr val="bg1"/>
              </a:solidFill>
              <a:latin typeface="华文楷体" pitchFamily="2" charset="-122"/>
              <a:ea typeface="华文楷体" pitchFamily="2" charset="-122"/>
            </a:endParaRPr>
          </a:p>
          <a:p>
            <a:endParaRPr lang="en-US" altLang="zh-CN" sz="4400" dirty="0" smtClean="0">
              <a:solidFill>
                <a:schemeClr val="bg1"/>
              </a:solidFill>
              <a:latin typeface="华文楷体" pitchFamily="2" charset="-122"/>
              <a:ea typeface="华文楷体" pitchFamily="2" charset="-122"/>
            </a:endParaRPr>
          </a:p>
          <a:p>
            <a:r>
              <a:rPr lang="zh-CN" altLang="en-US" sz="4400" dirty="0" smtClean="0">
                <a:solidFill>
                  <a:srgbClr val="00B0F0"/>
                </a:solidFill>
                <a:latin typeface="华文楷体" pitchFamily="2" charset="-122"/>
                <a:ea typeface="华文楷体" pitchFamily="2" charset="-122"/>
              </a:rPr>
              <a:t>五位一体</a:t>
            </a:r>
          </a:p>
          <a:p>
            <a:r>
              <a:rPr lang="en-US" sz="4400" dirty="0" smtClean="0">
                <a:solidFill>
                  <a:schemeClr val="bg1"/>
                </a:solidFill>
                <a:latin typeface="华文楷体" pitchFamily="2" charset="-122"/>
                <a:ea typeface="华文楷体" pitchFamily="2" charset="-122"/>
              </a:rPr>
              <a:t/>
            </a:r>
            <a:br>
              <a:rPr lang="en-US" sz="4400" dirty="0" smtClean="0">
                <a:solidFill>
                  <a:schemeClr val="bg1"/>
                </a:solidFill>
                <a:latin typeface="华文楷体" pitchFamily="2" charset="-122"/>
                <a:ea typeface="华文楷体" pitchFamily="2" charset="-122"/>
              </a:rPr>
            </a:br>
            <a:endParaRPr lang="zh-CN" altLang="en-US" sz="4000" dirty="0">
              <a:solidFill>
                <a:schemeClr val="bg1"/>
              </a:solidFill>
              <a:effectLst/>
              <a:latin typeface="华文楷体" pitchFamily="2" charset="-122"/>
              <a:ea typeface="华文楷体" pitchFamily="2" charset="-122"/>
            </a:endParaRPr>
          </a:p>
        </p:txBody>
      </p:sp>
      <p:sp>
        <p:nvSpPr>
          <p:cNvPr id="6"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50326—2016)</a:t>
            </a:r>
            <a:r>
              <a:rPr lang="zh-CN" altLang="en-US" sz="2800" dirty="0" smtClean="0">
                <a:solidFill>
                  <a:schemeClr val="bg1"/>
                </a:solidFill>
                <a:effectLst/>
                <a:latin typeface="华文楷体" pitchFamily="2" charset="-122"/>
                <a:ea typeface="华文楷体" pitchFamily="2" charset="-122"/>
              </a:rPr>
              <a:t>条文说明</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7956D6D-FE6B-43D9-BE31-29AF08DE5EE6}" type="slidenum">
              <a:rPr lang="zh-CN" altLang="zh-CN"/>
              <a:pPr/>
              <a:t>24</a:t>
            </a:fld>
            <a:endParaRPr lang="zh-CN" altLang="zh-CN"/>
          </a:p>
        </p:txBody>
      </p:sp>
      <p:sp>
        <p:nvSpPr>
          <p:cNvPr id="28674" name="Rectangle 2"/>
          <p:cNvSpPr>
            <a:spLocks noGrp="1" noChangeArrowheads="1"/>
          </p:cNvSpPr>
          <p:nvPr>
            <p:ph type="body" idx="1"/>
          </p:nvPr>
        </p:nvSpPr>
        <p:spPr>
          <a:xfrm>
            <a:off x="571472" y="428604"/>
            <a:ext cx="8072494" cy="6019800"/>
          </a:xfrm>
          <a:noFill/>
        </p:spPr>
        <p:txBody>
          <a:bodyPr/>
          <a:lstStyle/>
          <a:p>
            <a:pPr marL="19050" indent="-19050">
              <a:buFontTx/>
              <a:buNone/>
            </a:pPr>
            <a:r>
              <a:rPr lang="zh-CN" altLang="en-US" sz="3600" dirty="0">
                <a:solidFill>
                  <a:schemeClr val="bg1"/>
                </a:solidFill>
                <a:latin typeface="楷体" pitchFamily="49" charset="-122"/>
                <a:ea typeface="楷体" pitchFamily="49" charset="-122"/>
              </a:rPr>
              <a:t>   </a:t>
            </a:r>
            <a:r>
              <a:rPr lang="zh-CN" altLang="en-US" sz="4000" dirty="0" smtClean="0">
                <a:solidFill>
                  <a:schemeClr val="bg1"/>
                </a:solidFill>
                <a:latin typeface="楷体" pitchFamily="49" charset="-122"/>
                <a:ea typeface="楷体" pitchFamily="49" charset="-122"/>
              </a:rPr>
              <a:t>3.</a:t>
            </a:r>
            <a:r>
              <a:rPr lang="en-US" altLang="zh-CN" sz="4000" dirty="0" smtClean="0">
                <a:solidFill>
                  <a:schemeClr val="bg1"/>
                </a:solidFill>
                <a:latin typeface="楷体" pitchFamily="49" charset="-122"/>
                <a:ea typeface="楷体" pitchFamily="49" charset="-122"/>
              </a:rPr>
              <a:t>4.</a:t>
            </a:r>
            <a:r>
              <a:rPr lang="zh-CN" altLang="en-US" sz="4000" dirty="0" smtClean="0">
                <a:solidFill>
                  <a:schemeClr val="bg1"/>
                </a:solidFill>
                <a:latin typeface="楷体" pitchFamily="49" charset="-122"/>
                <a:ea typeface="楷体" pitchFamily="49" charset="-122"/>
              </a:rPr>
              <a:t>2</a:t>
            </a:r>
            <a:r>
              <a:rPr lang="zh-CN" altLang="en-US" sz="3600" dirty="0" smtClean="0">
                <a:solidFill>
                  <a:schemeClr val="bg1"/>
                </a:solidFill>
                <a:latin typeface="楷体" pitchFamily="49" charset="-122"/>
                <a:ea typeface="楷体" pitchFamily="49" charset="-122"/>
              </a:rPr>
              <a:t>  </a:t>
            </a:r>
            <a:r>
              <a:rPr lang="zh-CN" altLang="en-US" sz="4000" dirty="0" smtClean="0">
                <a:solidFill>
                  <a:schemeClr val="bg1"/>
                </a:solidFill>
                <a:latin typeface="楷体" pitchFamily="49" charset="-122"/>
                <a:ea typeface="楷体" pitchFamily="49" charset="-122"/>
              </a:rPr>
              <a:t>项目  </a:t>
            </a:r>
            <a:r>
              <a:rPr lang="zh-CN" altLang="en-US" sz="4000" b="1" dirty="0" smtClean="0">
                <a:solidFill>
                  <a:srgbClr val="FFFF00"/>
                </a:solidFill>
                <a:latin typeface="楷体" pitchFamily="49" charset="-122"/>
                <a:ea typeface="楷体" pitchFamily="49" charset="-122"/>
              </a:rPr>
              <a:t>独特</a:t>
            </a:r>
            <a:r>
              <a:rPr lang="zh-CN" altLang="en-US" sz="4000" dirty="0" smtClean="0">
                <a:solidFill>
                  <a:schemeClr val="bg1"/>
                </a:solidFill>
                <a:latin typeface="楷体" pitchFamily="49" charset="-122"/>
                <a:ea typeface="楷体" pitchFamily="49" charset="-122"/>
              </a:rPr>
              <a:t>的过程</a:t>
            </a:r>
            <a:r>
              <a:rPr lang="en-US" altLang="zh-CN" sz="4000" dirty="0" smtClean="0">
                <a:solidFill>
                  <a:schemeClr val="bg1"/>
                </a:solidFill>
                <a:latin typeface="楷体" pitchFamily="49" charset="-122"/>
                <a:ea typeface="楷体" pitchFamily="49" charset="-122"/>
              </a:rPr>
              <a:t>,</a:t>
            </a:r>
            <a:r>
              <a:rPr lang="zh-CN" altLang="en-US" sz="4000" dirty="0" smtClean="0">
                <a:solidFill>
                  <a:schemeClr val="bg1"/>
                </a:solidFill>
                <a:latin typeface="楷体" pitchFamily="49" charset="-122"/>
                <a:ea typeface="楷体" pitchFamily="49" charset="-122"/>
              </a:rPr>
              <a:t>包括 一组有起止日期的</a:t>
            </a:r>
            <a:r>
              <a:rPr lang="en-US" altLang="zh-CN" sz="4000" dirty="0" smtClean="0">
                <a:solidFill>
                  <a:schemeClr val="bg1"/>
                </a:solidFill>
                <a:latin typeface="楷体" pitchFamily="49" charset="-122"/>
                <a:ea typeface="楷体" pitchFamily="49" charset="-122"/>
              </a:rPr>
              <a:t>,</a:t>
            </a:r>
            <a:r>
              <a:rPr lang="zh-CN" altLang="en-US" sz="4000" dirty="0" smtClean="0">
                <a:solidFill>
                  <a:schemeClr val="bg1"/>
                </a:solidFill>
                <a:latin typeface="楷体" pitchFamily="49" charset="-122"/>
                <a:ea typeface="楷体" pitchFamily="49" charset="-122"/>
              </a:rPr>
              <a:t>相互协调和</a:t>
            </a:r>
            <a:r>
              <a:rPr lang="zh-CN" altLang="en-US" sz="4000" dirty="0" smtClean="0">
                <a:solidFill>
                  <a:srgbClr val="FFFF00"/>
                </a:solidFill>
                <a:latin typeface="楷体" pitchFamily="49" charset="-122"/>
                <a:ea typeface="楷体" pitchFamily="49" charset="-122"/>
              </a:rPr>
              <a:t>受控</a:t>
            </a:r>
            <a:r>
              <a:rPr lang="zh-CN" altLang="en-US" sz="4000" dirty="0" smtClean="0">
                <a:solidFill>
                  <a:schemeClr val="bg1"/>
                </a:solidFill>
                <a:latin typeface="楷体" pitchFamily="49" charset="-122"/>
                <a:ea typeface="楷体" pitchFamily="49" charset="-122"/>
              </a:rPr>
              <a:t>工作的活动</a:t>
            </a:r>
            <a:r>
              <a:rPr lang="en-US" altLang="zh-CN" sz="4000" dirty="0" smtClean="0">
                <a:solidFill>
                  <a:schemeClr val="bg1"/>
                </a:solidFill>
                <a:latin typeface="楷体" pitchFamily="49" charset="-122"/>
                <a:ea typeface="楷体" pitchFamily="49" charset="-122"/>
              </a:rPr>
              <a:t>,</a:t>
            </a:r>
            <a:r>
              <a:rPr lang="zh-CN" altLang="en-US" sz="4000" dirty="0" smtClean="0">
                <a:solidFill>
                  <a:schemeClr val="bg1"/>
                </a:solidFill>
                <a:latin typeface="楷体" pitchFamily="49" charset="-122"/>
                <a:ea typeface="楷体" pitchFamily="49" charset="-122"/>
              </a:rPr>
              <a:t> 在时间、成本和资源的</a:t>
            </a:r>
            <a:r>
              <a:rPr lang="zh-CN" altLang="en-US" sz="4000" b="1" dirty="0" smtClean="0">
                <a:solidFill>
                  <a:schemeClr val="bg1"/>
                </a:solidFill>
                <a:latin typeface="楷体" pitchFamily="49" charset="-122"/>
                <a:ea typeface="楷体" pitchFamily="49" charset="-122"/>
              </a:rPr>
              <a:t>约束</a:t>
            </a:r>
            <a:r>
              <a:rPr lang="zh-CN" altLang="en-US" sz="4000" dirty="0" smtClean="0">
                <a:solidFill>
                  <a:schemeClr val="bg1"/>
                </a:solidFill>
                <a:latin typeface="楷体" pitchFamily="49" charset="-122"/>
                <a:ea typeface="楷体" pitchFamily="49" charset="-122"/>
              </a:rPr>
              <a:t>下，达到有特殊要求的</a:t>
            </a:r>
            <a:r>
              <a:rPr lang="zh-CN" altLang="en-US" sz="4000" b="1" dirty="0" smtClean="0">
                <a:solidFill>
                  <a:srgbClr val="FFFF00"/>
                </a:solidFill>
                <a:latin typeface="楷体" pitchFamily="49" charset="-122"/>
                <a:ea typeface="楷体" pitchFamily="49" charset="-122"/>
              </a:rPr>
              <a:t>目标</a:t>
            </a:r>
            <a:r>
              <a:rPr lang="zh-CN" altLang="en-US" sz="3600" dirty="0" smtClean="0">
                <a:solidFill>
                  <a:srgbClr val="FFFF00"/>
                </a:solidFill>
                <a:latin typeface="楷体" pitchFamily="49" charset="-122"/>
                <a:ea typeface="楷体" pitchFamily="49" charset="-122"/>
              </a:rPr>
              <a:t>。</a:t>
            </a:r>
            <a:endParaRPr lang="zh-CN" altLang="en-US" sz="3600" dirty="0">
              <a:solidFill>
                <a:srgbClr val="FFFF00"/>
              </a:solidFill>
              <a:latin typeface="楷体" pitchFamily="49" charset="-122"/>
              <a:ea typeface="楷体" pitchFamily="49" charset="-122"/>
            </a:endParaRPr>
          </a:p>
          <a:p>
            <a:pPr marL="19050" indent="-19050">
              <a:buFontTx/>
              <a:buNone/>
            </a:pPr>
            <a:r>
              <a:rPr lang="zh-CN" altLang="en-US" sz="2800" dirty="0" smtClean="0">
                <a:solidFill>
                  <a:schemeClr val="bg1"/>
                </a:solidFill>
                <a:ea typeface="楷体" pitchFamily="49" charset="-122"/>
              </a:rPr>
              <a:t>        3.</a:t>
            </a:r>
            <a:r>
              <a:rPr lang="en-US" altLang="zh-CN" sz="2800" dirty="0" smtClean="0">
                <a:solidFill>
                  <a:schemeClr val="bg1"/>
                </a:solidFill>
                <a:ea typeface="楷体" pitchFamily="49" charset="-122"/>
              </a:rPr>
              <a:t>4.</a:t>
            </a:r>
            <a:r>
              <a:rPr lang="zh-CN" altLang="en-US" sz="2800" dirty="0" smtClean="0">
                <a:solidFill>
                  <a:schemeClr val="bg1"/>
                </a:solidFill>
                <a:ea typeface="楷体" pitchFamily="49" charset="-122"/>
              </a:rPr>
              <a:t>2 </a:t>
            </a:r>
            <a:r>
              <a:rPr lang="zh-CN" altLang="en-US" sz="2800" dirty="0">
                <a:solidFill>
                  <a:schemeClr val="bg1"/>
                </a:solidFill>
                <a:ea typeface="楷体" pitchFamily="49" charset="-122"/>
              </a:rPr>
              <a:t>Project  </a:t>
            </a:r>
            <a:r>
              <a:rPr lang="zh-CN" altLang="en-US" sz="2800" dirty="0" smtClean="0">
                <a:solidFill>
                  <a:schemeClr val="bg1"/>
                </a:solidFill>
                <a:ea typeface="楷体" pitchFamily="49" charset="-122"/>
              </a:rPr>
              <a:t> </a:t>
            </a:r>
            <a:r>
              <a:rPr lang="zh-CN" altLang="en-US" sz="2800" b="1" dirty="0" smtClean="0">
                <a:solidFill>
                  <a:srgbClr val="FFFF00"/>
                </a:solidFill>
                <a:ea typeface="楷体" pitchFamily="49" charset="-122"/>
              </a:rPr>
              <a:t>unique</a:t>
            </a:r>
            <a:r>
              <a:rPr lang="zh-CN" altLang="en-US" sz="2800" b="1" dirty="0" smtClean="0">
                <a:solidFill>
                  <a:schemeClr val="bg1"/>
                </a:solidFill>
                <a:ea typeface="楷体" pitchFamily="49" charset="-122"/>
              </a:rPr>
              <a:t> process</a:t>
            </a:r>
            <a:r>
              <a:rPr lang="en-US" altLang="zh-CN" sz="2800" b="1" dirty="0" smtClean="0">
                <a:solidFill>
                  <a:schemeClr val="bg1"/>
                </a:solidFill>
                <a:ea typeface="楷体" pitchFamily="49" charset="-122"/>
              </a:rPr>
              <a:t>, </a:t>
            </a:r>
            <a:r>
              <a:rPr lang="zh-CN" altLang="en-US" sz="2800" dirty="0" smtClean="0">
                <a:solidFill>
                  <a:schemeClr val="bg1"/>
                </a:solidFill>
                <a:ea typeface="楷体" pitchFamily="49" charset="-122"/>
              </a:rPr>
              <a:t>consisting of </a:t>
            </a:r>
            <a:r>
              <a:rPr lang="en-US" altLang="zh-CN" sz="2800" dirty="0" smtClean="0">
                <a:solidFill>
                  <a:schemeClr val="bg1"/>
                </a:solidFill>
                <a:ea typeface="楷体" pitchFamily="49" charset="-122"/>
              </a:rPr>
              <a:t>a </a:t>
            </a:r>
            <a:r>
              <a:rPr lang="zh-CN" altLang="en-US" sz="2800" dirty="0" smtClean="0">
                <a:solidFill>
                  <a:schemeClr val="bg1"/>
                </a:solidFill>
                <a:ea typeface="楷体" pitchFamily="49" charset="-122"/>
              </a:rPr>
              <a:t>set of coordinated and </a:t>
            </a:r>
            <a:r>
              <a:rPr lang="zh-CN" altLang="en-US" sz="2800" dirty="0" smtClean="0">
                <a:solidFill>
                  <a:srgbClr val="FFFF00"/>
                </a:solidFill>
                <a:ea typeface="楷体" pitchFamily="49" charset="-122"/>
              </a:rPr>
              <a:t>controlled</a:t>
            </a:r>
            <a:r>
              <a:rPr lang="zh-CN" altLang="en-US" sz="2800" dirty="0" smtClean="0">
                <a:solidFill>
                  <a:schemeClr val="bg1"/>
                </a:solidFill>
                <a:ea typeface="楷体" pitchFamily="49" charset="-122"/>
              </a:rPr>
              <a:t> activities with start and  </a:t>
            </a:r>
            <a:r>
              <a:rPr lang="en-US" altLang="zh-CN" sz="2800" dirty="0" smtClean="0">
                <a:solidFill>
                  <a:schemeClr val="bg1"/>
                </a:solidFill>
                <a:ea typeface="楷体" pitchFamily="49" charset="-122"/>
              </a:rPr>
              <a:t>finish dates, undertaken an </a:t>
            </a:r>
            <a:r>
              <a:rPr lang="en-US" altLang="zh-CN" sz="2800" b="1" dirty="0" smtClean="0">
                <a:solidFill>
                  <a:srgbClr val="FFFF00"/>
                </a:solidFill>
                <a:ea typeface="楷体" pitchFamily="49" charset="-122"/>
              </a:rPr>
              <a:t>objective</a:t>
            </a:r>
            <a:r>
              <a:rPr lang="en-US" altLang="zh-CN" sz="2800" dirty="0" smtClean="0">
                <a:solidFill>
                  <a:schemeClr val="bg1"/>
                </a:solidFill>
                <a:ea typeface="楷体" pitchFamily="49" charset="-122"/>
              </a:rPr>
              <a:t> conforming to specific requirements, including the </a:t>
            </a:r>
            <a:r>
              <a:rPr lang="en-US" altLang="zh-CN" sz="2800" b="1" dirty="0" smtClean="0">
                <a:solidFill>
                  <a:schemeClr val="bg1"/>
                </a:solidFill>
                <a:ea typeface="楷体" pitchFamily="49" charset="-122"/>
              </a:rPr>
              <a:t>constraints</a:t>
            </a:r>
            <a:r>
              <a:rPr lang="en-US" altLang="zh-CN" sz="2800" dirty="0" smtClean="0">
                <a:solidFill>
                  <a:schemeClr val="bg1"/>
                </a:solidFill>
                <a:ea typeface="楷体" pitchFamily="49" charset="-122"/>
              </a:rPr>
              <a:t> of time, cost and resources.    </a:t>
            </a:r>
            <a:r>
              <a:rPr lang="zh-CN" altLang="en-US" sz="2800" dirty="0" smtClean="0">
                <a:solidFill>
                  <a:schemeClr val="bg1"/>
                </a:solidFill>
                <a:ea typeface="楷体" pitchFamily="49" charset="-122"/>
              </a:rPr>
              <a:t>            </a:t>
            </a:r>
            <a:r>
              <a:rPr lang="zh-CN" altLang="en-US" sz="2400" dirty="0" smtClean="0">
                <a:solidFill>
                  <a:schemeClr val="bg1"/>
                </a:solidFill>
                <a:ea typeface="楷体" pitchFamily="49" charset="-122"/>
              </a:rPr>
              <a:t>  </a:t>
            </a:r>
            <a:r>
              <a:rPr lang="zh-CN" altLang="en-US" sz="2400" dirty="0">
                <a:solidFill>
                  <a:schemeClr val="bg1"/>
                </a:solidFill>
                <a:ea typeface="楷体" pitchFamily="49" charset="-122"/>
              </a:rPr>
              <a:t>（ISO </a:t>
            </a:r>
            <a:r>
              <a:rPr lang="en-US" altLang="zh-CN" sz="2400" dirty="0" smtClean="0">
                <a:solidFill>
                  <a:schemeClr val="bg1"/>
                </a:solidFill>
                <a:ea typeface="楷体" pitchFamily="49" charset="-122"/>
              </a:rPr>
              <a:t>90</a:t>
            </a:r>
            <a:r>
              <a:rPr lang="zh-CN" altLang="en-US" sz="2400" dirty="0" smtClean="0">
                <a:solidFill>
                  <a:schemeClr val="bg1"/>
                </a:solidFill>
                <a:ea typeface="楷体" pitchFamily="49" charset="-122"/>
              </a:rPr>
              <a:t>00</a:t>
            </a:r>
            <a:r>
              <a:rPr lang="zh-CN" altLang="en-US" sz="2400" dirty="0">
                <a:solidFill>
                  <a:schemeClr val="bg1"/>
                </a:solidFill>
                <a:ea typeface="楷体" pitchFamily="49" charset="-122"/>
              </a:rPr>
              <a:t>：</a:t>
            </a:r>
            <a:r>
              <a:rPr lang="zh-CN" altLang="en-US" sz="2400" dirty="0" smtClean="0">
                <a:solidFill>
                  <a:schemeClr val="bg1"/>
                </a:solidFill>
                <a:ea typeface="楷体" pitchFamily="49" charset="-122"/>
              </a:rPr>
              <a:t>201</a:t>
            </a:r>
            <a:r>
              <a:rPr lang="en-US" altLang="zh-CN" sz="2400" dirty="0" smtClean="0">
                <a:solidFill>
                  <a:schemeClr val="bg1"/>
                </a:solidFill>
                <a:ea typeface="楷体" pitchFamily="49" charset="-122"/>
              </a:rPr>
              <a:t>5</a:t>
            </a:r>
            <a:r>
              <a:rPr lang="zh-CN" altLang="en-US" sz="2400" dirty="0" smtClean="0">
                <a:solidFill>
                  <a:schemeClr val="bg1"/>
                </a:solidFill>
                <a:ea typeface="楷体" pitchFamily="49" charset="-122"/>
              </a:rPr>
              <a:t>）</a:t>
            </a:r>
            <a:endParaRPr lang="zh-CN" altLang="en-US" sz="2400" dirty="0">
              <a:solidFill>
                <a:schemeClr val="bg1"/>
              </a:solidFill>
              <a:ea typeface="楷体" pitchFamily="49" charset="-122"/>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57158" y="0"/>
            <a:ext cx="7772400" cy="1104900"/>
          </a:xfrm>
        </p:spPr>
        <p:txBody>
          <a:bodyPr/>
          <a:lstStyle/>
          <a:p>
            <a:r>
              <a:rPr lang="zh-CN" b="1" dirty="0">
                <a:solidFill>
                  <a:schemeClr val="bg1"/>
                </a:solidFill>
                <a:latin typeface="楷体" pitchFamily="49" charset="-122"/>
                <a:ea typeface="楷体" pitchFamily="49" charset="-122"/>
              </a:rPr>
              <a:t>管理</a:t>
            </a:r>
            <a:endParaRPr lang="zh-CN" dirty="0">
              <a:solidFill>
                <a:schemeClr val="bg1"/>
              </a:solidFill>
              <a:latin typeface="楷体" pitchFamily="49" charset="-122"/>
              <a:ea typeface="楷体" pitchFamily="49" charset="-122"/>
            </a:endParaRPr>
          </a:p>
        </p:txBody>
      </p:sp>
      <p:sp>
        <p:nvSpPr>
          <p:cNvPr id="63491" name="Rectangle 3"/>
          <p:cNvSpPr>
            <a:spLocks noGrp="1" noChangeArrowheads="1"/>
          </p:cNvSpPr>
          <p:nvPr>
            <p:ph type="body" idx="1"/>
          </p:nvPr>
        </p:nvSpPr>
        <p:spPr>
          <a:xfrm>
            <a:off x="714348" y="1142984"/>
            <a:ext cx="8048628" cy="5105400"/>
          </a:xfrm>
          <a:noFill/>
        </p:spPr>
        <p:txBody>
          <a:bodyPr/>
          <a:lstStyle/>
          <a:p>
            <a:pPr>
              <a:spcBef>
                <a:spcPts val="0"/>
              </a:spcBef>
              <a:buFontTx/>
              <a:buNone/>
              <a:tabLst>
                <a:tab pos="5819775" algn="l"/>
              </a:tabLst>
            </a:pPr>
            <a:r>
              <a:rPr lang="zh-CN" altLang="en-US" sz="4000" dirty="0">
                <a:solidFill>
                  <a:schemeClr val="bg1"/>
                </a:solidFill>
                <a:latin typeface="楷体" pitchFamily="49" charset="-122"/>
                <a:ea typeface="楷体" pitchFamily="49" charset="-122"/>
              </a:rPr>
              <a:t>3.2.6 管理：</a:t>
            </a:r>
            <a:r>
              <a:rPr lang="zh-CN" altLang="en-US" sz="4000" b="1" u="sng" dirty="0">
                <a:solidFill>
                  <a:srgbClr val="FFFF00"/>
                </a:solidFill>
                <a:latin typeface="楷体" pitchFamily="49" charset="-122"/>
                <a:ea typeface="楷体" pitchFamily="49" charset="-122"/>
              </a:rPr>
              <a:t>指挥</a:t>
            </a:r>
            <a:r>
              <a:rPr lang="zh-CN" altLang="en-US" sz="4000" u="sng" dirty="0">
                <a:solidFill>
                  <a:schemeClr val="bg1"/>
                </a:solidFill>
                <a:latin typeface="楷体" pitchFamily="49" charset="-122"/>
                <a:ea typeface="楷体" pitchFamily="49" charset="-122"/>
              </a:rPr>
              <a:t>（指导）</a:t>
            </a:r>
            <a:r>
              <a:rPr lang="zh-CN" altLang="en-US" sz="4000" dirty="0">
                <a:solidFill>
                  <a:schemeClr val="bg1"/>
                </a:solidFill>
                <a:latin typeface="楷体" pitchFamily="49" charset="-122"/>
                <a:ea typeface="楷体" pitchFamily="49" charset="-122"/>
              </a:rPr>
              <a:t>和</a:t>
            </a:r>
            <a:r>
              <a:rPr lang="zh-CN" altLang="en-US" sz="4000" u="sng" dirty="0">
                <a:solidFill>
                  <a:srgbClr val="FFFF00"/>
                </a:solidFill>
                <a:latin typeface="楷体" pitchFamily="49" charset="-122"/>
                <a:ea typeface="楷体" pitchFamily="49" charset="-122"/>
              </a:rPr>
              <a:t>控制</a:t>
            </a:r>
            <a:r>
              <a:rPr lang="zh-CN" altLang="en-US" sz="4000" b="1" dirty="0">
                <a:solidFill>
                  <a:schemeClr val="bg1"/>
                </a:solidFill>
                <a:latin typeface="楷体" pitchFamily="49" charset="-122"/>
                <a:ea typeface="楷体" pitchFamily="49" charset="-122"/>
              </a:rPr>
              <a:t>组织</a:t>
            </a:r>
            <a:r>
              <a:rPr lang="zh-CN" altLang="en-US" sz="4000" dirty="0">
                <a:solidFill>
                  <a:schemeClr val="bg1"/>
                </a:solidFill>
                <a:latin typeface="楷体" pitchFamily="49" charset="-122"/>
                <a:ea typeface="楷体" pitchFamily="49" charset="-122"/>
              </a:rPr>
              <a:t>的</a:t>
            </a:r>
            <a:r>
              <a:rPr lang="zh-CN" altLang="en-US" sz="4000" b="1" dirty="0">
                <a:solidFill>
                  <a:schemeClr val="bg1"/>
                </a:solidFill>
                <a:latin typeface="楷体" pitchFamily="49" charset="-122"/>
                <a:ea typeface="楷体" pitchFamily="49" charset="-122"/>
              </a:rPr>
              <a:t>协调</a:t>
            </a:r>
            <a:r>
              <a:rPr lang="zh-CN" altLang="en-US" sz="4000" dirty="0">
                <a:solidFill>
                  <a:schemeClr val="bg1"/>
                </a:solidFill>
                <a:latin typeface="楷体" pitchFamily="49" charset="-122"/>
                <a:ea typeface="楷体" pitchFamily="49" charset="-122"/>
              </a:rPr>
              <a:t>的活动。</a:t>
            </a:r>
          </a:p>
          <a:p>
            <a:pPr>
              <a:spcBef>
                <a:spcPts val="0"/>
              </a:spcBef>
              <a:buFontTx/>
              <a:buNone/>
              <a:tabLst>
                <a:tab pos="5819775" algn="l"/>
              </a:tabLst>
            </a:pPr>
            <a:r>
              <a:rPr lang="zh-CN" altLang="en-US" sz="4000" dirty="0">
                <a:solidFill>
                  <a:schemeClr val="bg1"/>
                </a:solidFill>
                <a:latin typeface="楷体" pitchFamily="49" charset="-122"/>
                <a:ea typeface="楷体" pitchFamily="49" charset="-122"/>
              </a:rPr>
              <a:t> </a:t>
            </a:r>
            <a:r>
              <a:rPr lang="en-US" altLang="zh-CN" sz="2800" dirty="0" smtClean="0">
                <a:solidFill>
                  <a:schemeClr val="bg1"/>
                </a:solidFill>
                <a:latin typeface="华文楷体" pitchFamily="2" charset="-122"/>
                <a:ea typeface="华文楷体" pitchFamily="2" charset="-122"/>
                <a:cs typeface="Times New Roman" pitchFamily="18" charset="0"/>
              </a:rPr>
              <a:t>《</a:t>
            </a:r>
            <a:r>
              <a:rPr lang="zh-CN" altLang="en-US" sz="2800" dirty="0" smtClean="0">
                <a:solidFill>
                  <a:schemeClr val="bg1"/>
                </a:solidFill>
                <a:latin typeface="华文楷体" pitchFamily="2" charset="-122"/>
                <a:ea typeface="华文楷体" pitchFamily="2" charset="-122"/>
                <a:cs typeface="Times New Roman" pitchFamily="18" charset="0"/>
              </a:rPr>
              <a:t>质量管理体系 基础和术语</a:t>
            </a:r>
            <a:r>
              <a:rPr lang="en-US" altLang="zh-CN" sz="2800" dirty="0" smtClean="0">
                <a:solidFill>
                  <a:schemeClr val="bg1"/>
                </a:solidFill>
                <a:latin typeface="华文楷体" pitchFamily="2" charset="-122"/>
                <a:ea typeface="华文楷体" pitchFamily="2" charset="-122"/>
                <a:cs typeface="Times New Roman" pitchFamily="18" charset="0"/>
              </a:rPr>
              <a:t>》</a:t>
            </a:r>
            <a:r>
              <a:rPr lang="zh-CN" altLang="en-US" sz="2800" dirty="0" smtClean="0">
                <a:solidFill>
                  <a:schemeClr val="bg1"/>
                </a:solidFill>
                <a:latin typeface="华文楷体" pitchFamily="2" charset="-122"/>
                <a:ea typeface="华文楷体" pitchFamily="2" charset="-122"/>
                <a:cs typeface="Times New Roman" pitchFamily="18" charset="0"/>
              </a:rPr>
              <a:t>（</a:t>
            </a:r>
            <a:r>
              <a:rPr lang="en-US" altLang="zh-CN" sz="2800" dirty="0" smtClean="0">
                <a:solidFill>
                  <a:schemeClr val="bg1"/>
                </a:solidFill>
                <a:latin typeface="华文楷体" pitchFamily="2" charset="-122"/>
                <a:ea typeface="华文楷体" pitchFamily="2" charset="-122"/>
                <a:cs typeface="Times New Roman" pitchFamily="18" charset="0"/>
              </a:rPr>
              <a:t>GB/T 19000—2008/ISO 9000</a:t>
            </a:r>
            <a:r>
              <a:rPr lang="zh-CN" altLang="en-US" sz="2800" dirty="0" smtClean="0">
                <a:solidFill>
                  <a:schemeClr val="bg1"/>
                </a:solidFill>
                <a:latin typeface="华文楷体" pitchFamily="2" charset="-122"/>
                <a:ea typeface="华文楷体" pitchFamily="2" charset="-122"/>
                <a:cs typeface="Times New Roman" pitchFamily="18" charset="0"/>
              </a:rPr>
              <a:t>：</a:t>
            </a:r>
            <a:r>
              <a:rPr lang="en-US" altLang="zh-CN" sz="2800" dirty="0" smtClean="0">
                <a:solidFill>
                  <a:schemeClr val="bg1"/>
                </a:solidFill>
                <a:latin typeface="华文楷体" pitchFamily="2" charset="-122"/>
                <a:ea typeface="华文楷体" pitchFamily="2" charset="-122"/>
                <a:cs typeface="Times New Roman" pitchFamily="18" charset="0"/>
              </a:rPr>
              <a:t>2005</a:t>
            </a:r>
            <a:r>
              <a:rPr lang="zh-CN" altLang="en-US" sz="2800" dirty="0" smtClean="0">
                <a:solidFill>
                  <a:schemeClr val="bg1"/>
                </a:solidFill>
                <a:latin typeface="华文楷体" pitchFamily="2" charset="-122"/>
                <a:ea typeface="华文楷体" pitchFamily="2" charset="-122"/>
                <a:cs typeface="Times New Roman" pitchFamily="18" charset="0"/>
              </a:rPr>
              <a:t>）（</a:t>
            </a:r>
            <a:r>
              <a:rPr lang="en-US" altLang="zh-CN" sz="2800" dirty="0" smtClean="0">
                <a:solidFill>
                  <a:schemeClr val="bg1"/>
                </a:solidFill>
                <a:latin typeface="华文楷体" pitchFamily="2" charset="-122"/>
                <a:ea typeface="华文楷体" pitchFamily="2" charset="-122"/>
                <a:cs typeface="Times New Roman" pitchFamily="18" charset="0"/>
              </a:rPr>
              <a:t>DIS</a:t>
            </a:r>
            <a:r>
              <a:rPr lang="zh-CN" altLang="en-US" sz="2800" dirty="0" smtClean="0">
                <a:solidFill>
                  <a:schemeClr val="bg1"/>
                </a:solidFill>
                <a:latin typeface="华文楷体" pitchFamily="2" charset="-122"/>
                <a:ea typeface="华文楷体" pitchFamily="2" charset="-122"/>
                <a:cs typeface="Times New Roman" pitchFamily="18" charset="0"/>
              </a:rPr>
              <a:t>）</a:t>
            </a:r>
            <a:endParaRPr lang="zh-CN" altLang="en-US" sz="3600" dirty="0">
              <a:solidFill>
                <a:schemeClr val="bg1"/>
              </a:solidFill>
              <a:latin typeface="楷体" pitchFamily="49" charset="-122"/>
              <a:ea typeface="楷体" pitchFamily="49" charset="-122"/>
            </a:endParaRPr>
          </a:p>
          <a:p>
            <a:pPr>
              <a:spcBef>
                <a:spcPts val="0"/>
              </a:spcBef>
              <a:buFontTx/>
              <a:buNone/>
              <a:tabLst>
                <a:tab pos="5819775" algn="l"/>
              </a:tabLst>
            </a:pPr>
            <a:r>
              <a:rPr lang="zh-CN" altLang="en-US" sz="3600" dirty="0">
                <a:solidFill>
                  <a:schemeClr val="bg1"/>
                </a:solidFill>
                <a:latin typeface="Times New Roman" pitchFamily="18" charset="0"/>
                <a:ea typeface="楷体" pitchFamily="49" charset="-122"/>
                <a:cs typeface="Times New Roman" pitchFamily="18" charset="0"/>
              </a:rPr>
              <a:t>3.2.6  </a:t>
            </a:r>
            <a:r>
              <a:rPr lang="zh-CN" altLang="en-US" sz="3600" dirty="0">
                <a:solidFill>
                  <a:srgbClr val="FFFF00"/>
                </a:solidFill>
                <a:latin typeface="Times New Roman" pitchFamily="18" charset="0"/>
                <a:ea typeface="楷体" pitchFamily="49" charset="-122"/>
                <a:cs typeface="Times New Roman" pitchFamily="18" charset="0"/>
              </a:rPr>
              <a:t>Management</a:t>
            </a:r>
          </a:p>
          <a:p>
            <a:pPr>
              <a:spcBef>
                <a:spcPts val="0"/>
              </a:spcBef>
              <a:buFontTx/>
              <a:buNone/>
              <a:tabLst>
                <a:tab pos="5819775" algn="l"/>
              </a:tabLst>
            </a:pPr>
            <a:r>
              <a:rPr lang="zh-CN" altLang="en-US" sz="3600" dirty="0">
                <a:solidFill>
                  <a:schemeClr val="bg1"/>
                </a:solidFill>
                <a:latin typeface="Times New Roman" pitchFamily="18" charset="0"/>
                <a:ea typeface="楷体" pitchFamily="49" charset="-122"/>
                <a:cs typeface="Times New Roman" pitchFamily="18" charset="0"/>
              </a:rPr>
              <a:t>    coordinated activities to direct and </a:t>
            </a:r>
            <a:r>
              <a:rPr lang="zh-CN" altLang="en-US" sz="3600" b="1" dirty="0">
                <a:solidFill>
                  <a:schemeClr val="bg1"/>
                </a:solidFill>
                <a:latin typeface="Times New Roman" pitchFamily="18" charset="0"/>
                <a:ea typeface="楷体" pitchFamily="49" charset="-122"/>
                <a:cs typeface="Times New Roman" pitchFamily="18" charset="0"/>
              </a:rPr>
              <a:t>control</a:t>
            </a:r>
            <a:r>
              <a:rPr lang="zh-CN" altLang="en-US" sz="3600" dirty="0">
                <a:solidFill>
                  <a:schemeClr val="bg1"/>
                </a:solidFill>
                <a:latin typeface="Times New Roman" pitchFamily="18" charset="0"/>
                <a:ea typeface="楷体" pitchFamily="49" charset="-122"/>
                <a:cs typeface="Times New Roman" pitchFamily="18" charset="0"/>
              </a:rPr>
              <a:t> an </a:t>
            </a:r>
            <a:r>
              <a:rPr lang="zh-CN" altLang="en-US" sz="3600" dirty="0" smtClean="0">
                <a:solidFill>
                  <a:schemeClr val="bg1"/>
                </a:solidFill>
                <a:latin typeface="Times New Roman" pitchFamily="18" charset="0"/>
                <a:ea typeface="楷体" pitchFamily="49" charset="-122"/>
                <a:cs typeface="Times New Roman" pitchFamily="18" charset="0"/>
              </a:rPr>
              <a:t>organization</a:t>
            </a:r>
            <a:endParaRPr lang="en-US" altLang="zh-CN" sz="3600" dirty="0" smtClean="0">
              <a:solidFill>
                <a:schemeClr val="bg1"/>
              </a:solidFill>
              <a:latin typeface="Times New Roman" pitchFamily="18" charset="0"/>
              <a:ea typeface="楷体" pitchFamily="49" charset="-122"/>
              <a:cs typeface="Times New Roman" pitchFamily="18" charset="0"/>
            </a:endParaRPr>
          </a:p>
          <a:p>
            <a:pPr>
              <a:spcBef>
                <a:spcPts val="0"/>
              </a:spcBef>
              <a:buFontTx/>
              <a:buNone/>
              <a:tabLst>
                <a:tab pos="5819775" algn="l"/>
              </a:tabLst>
            </a:pPr>
            <a:r>
              <a:rPr lang="en-US" altLang="zh-CN" dirty="0" smtClean="0">
                <a:solidFill>
                  <a:schemeClr val="bg1"/>
                </a:solidFill>
                <a:latin typeface="华文楷体" pitchFamily="2" charset="-122"/>
                <a:ea typeface="华文楷体" pitchFamily="2" charset="-122"/>
                <a:cs typeface="Times New Roman" pitchFamily="18" charset="0"/>
              </a:rPr>
              <a:t>《Quality management systems- Fundamentals and vocabulary  ISO 9000:2015 </a:t>
            </a:r>
            <a:r>
              <a:rPr lang="zh-CN" altLang="en-US" dirty="0" smtClean="0">
                <a:solidFill>
                  <a:schemeClr val="bg1"/>
                </a:solidFill>
                <a:latin typeface="华文楷体" pitchFamily="2" charset="-122"/>
                <a:ea typeface="华文楷体" pitchFamily="2" charset="-122"/>
                <a:cs typeface="Times New Roman" pitchFamily="18" charset="0"/>
              </a:rPr>
              <a:t>）</a:t>
            </a:r>
            <a:r>
              <a:rPr lang="en-US" altLang="zh-CN" dirty="0" smtClean="0">
                <a:solidFill>
                  <a:schemeClr val="bg1"/>
                </a:solidFill>
                <a:latin typeface="华文楷体" pitchFamily="2" charset="-122"/>
                <a:ea typeface="华文楷体" pitchFamily="2" charset="-122"/>
                <a:cs typeface="Times New Roman" pitchFamily="18" charset="0"/>
              </a:rPr>
              <a:t>》</a:t>
            </a:r>
            <a:endParaRPr lang="zh-CN" altLang="en-US" dirty="0">
              <a:solidFill>
                <a:schemeClr val="bg1"/>
              </a:solidFill>
              <a:latin typeface="Times New Roman" pitchFamily="18" charset="0"/>
              <a:ea typeface="楷体" pitchFamily="49" charset="-122"/>
              <a:cs typeface="Times New Roman" pitchFamily="18" charset="0"/>
            </a:endParaRPr>
          </a:p>
          <a:p>
            <a:pPr>
              <a:spcBef>
                <a:spcPts val="0"/>
              </a:spcBef>
              <a:buFontTx/>
              <a:buNone/>
              <a:tabLst>
                <a:tab pos="5819775" algn="l"/>
              </a:tabLst>
            </a:pPr>
            <a:endParaRPr lang="zh-CN" altLang="en-US" sz="3600" dirty="0">
              <a:solidFill>
                <a:schemeClr val="bg1"/>
              </a:solidFill>
              <a:latin typeface="楷体" pitchFamily="49" charset="-122"/>
              <a:ea typeface="楷体" pitchFamily="49" charset="-122"/>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857232"/>
            <a:ext cx="8072494" cy="4429156"/>
          </a:xfrm>
        </p:spPr>
        <p:txBody>
          <a:bodyPr>
            <a:normAutofit/>
          </a:bodyPr>
          <a:lstStyle/>
          <a:p>
            <a:pPr algn="l"/>
            <a:r>
              <a:rPr lang="en-US" altLang="zh-CN" sz="4000" dirty="0" smtClean="0">
                <a:solidFill>
                  <a:schemeClr val="bg1"/>
                </a:solidFill>
                <a:latin typeface="华文楷体" pitchFamily="2" charset="-122"/>
                <a:ea typeface="华文楷体" pitchFamily="2" charset="-122"/>
              </a:rPr>
              <a:t>3.6   </a:t>
            </a:r>
            <a:r>
              <a:rPr lang="zh-CN" altLang="en-US" sz="4000" dirty="0" smtClean="0">
                <a:solidFill>
                  <a:schemeClr val="bg1"/>
                </a:solidFill>
                <a:latin typeface="华文楷体" pitchFamily="2" charset="-122"/>
                <a:ea typeface="华文楷体" pitchFamily="2" charset="-122"/>
              </a:rPr>
              <a:t>项目管理   </a:t>
            </a:r>
            <a:r>
              <a:rPr lang="en-US" altLang="zh-CN" sz="4000" dirty="0" smtClean="0">
                <a:solidFill>
                  <a:schemeClr val="bg1"/>
                </a:solidFill>
                <a:latin typeface="华文楷体" pitchFamily="2" charset="-122"/>
                <a:ea typeface="华文楷体" pitchFamily="2" charset="-122"/>
              </a:rPr>
              <a:t>project management</a:t>
            </a:r>
            <a:br>
              <a:rPr lang="en-US" altLang="zh-CN" sz="4000" dirty="0" smtClean="0">
                <a:solidFill>
                  <a:schemeClr val="bg1"/>
                </a:solidFill>
                <a:latin typeface="华文楷体" pitchFamily="2" charset="-122"/>
                <a:ea typeface="华文楷体" pitchFamily="2" charset="-122"/>
              </a:rPr>
            </a:br>
            <a:r>
              <a:rPr lang="en-US" altLang="zh-CN" sz="4000" dirty="0" smtClean="0">
                <a:solidFill>
                  <a:schemeClr val="bg1"/>
                </a:solidFill>
                <a:latin typeface="华文楷体" pitchFamily="2" charset="-122"/>
                <a:ea typeface="华文楷体" pitchFamily="2" charset="-122"/>
              </a:rPr>
              <a:t>        </a:t>
            </a:r>
            <a:r>
              <a:rPr lang="zh-CN" altLang="en-US" sz="4000" dirty="0" smtClean="0">
                <a:solidFill>
                  <a:schemeClr val="bg1"/>
                </a:solidFill>
                <a:latin typeface="华文楷体" pitchFamily="2" charset="-122"/>
                <a:ea typeface="华文楷体" pitchFamily="2" charset="-122"/>
              </a:rPr>
              <a:t>对项目各方面的</a:t>
            </a:r>
            <a:r>
              <a:rPr lang="zh-CN" altLang="en-US" sz="4000" b="1" dirty="0" smtClean="0">
                <a:solidFill>
                  <a:srgbClr val="FFFF00"/>
                </a:solidFill>
                <a:latin typeface="华文楷体" pitchFamily="2" charset="-122"/>
                <a:ea typeface="华文楷体" pitchFamily="2" charset="-122"/>
              </a:rPr>
              <a:t>策划、组织、监视、控制和报告</a:t>
            </a:r>
            <a:r>
              <a:rPr lang="zh-CN" altLang="en-US" sz="4000" dirty="0" smtClean="0">
                <a:solidFill>
                  <a:schemeClr val="bg1"/>
                </a:solidFill>
                <a:latin typeface="华文楷体" pitchFamily="2" charset="-122"/>
                <a:ea typeface="华文楷体" pitchFamily="2" charset="-122"/>
              </a:rPr>
              <a:t>，并激励所有</a:t>
            </a:r>
            <a:r>
              <a:rPr lang="zh-CN" altLang="en-US" sz="4000" b="1" dirty="0" smtClean="0">
                <a:solidFill>
                  <a:srgbClr val="FFFF00"/>
                </a:solidFill>
                <a:latin typeface="华文楷体" pitchFamily="2" charset="-122"/>
                <a:ea typeface="华文楷体" pitchFamily="2" charset="-122"/>
              </a:rPr>
              <a:t>参加者</a:t>
            </a:r>
            <a:r>
              <a:rPr lang="zh-CN" altLang="en-US" sz="4000" dirty="0" smtClean="0">
                <a:solidFill>
                  <a:schemeClr val="bg1"/>
                </a:solidFill>
                <a:latin typeface="华文楷体" pitchFamily="2" charset="-122"/>
                <a:ea typeface="华文楷体" pitchFamily="2" charset="-122"/>
              </a:rPr>
              <a:t>实现项目目标</a:t>
            </a:r>
            <a:r>
              <a:rPr lang="en-US" altLang="zh-CN" sz="4000" dirty="0" smtClean="0">
                <a:solidFill>
                  <a:schemeClr val="bg1"/>
                </a:solidFill>
                <a:latin typeface="Times New Roman" pitchFamily="18" charset="0"/>
                <a:ea typeface="黑体" pitchFamily="49" charset="-122"/>
                <a:cs typeface="Times New Roman" pitchFamily="18" charset="0"/>
              </a:rPr>
              <a:t/>
            </a:r>
            <a:br>
              <a:rPr lang="en-US" altLang="zh-CN" sz="4000" dirty="0" smtClean="0">
                <a:solidFill>
                  <a:schemeClr val="bg1"/>
                </a:solidFill>
                <a:latin typeface="Times New Roman" pitchFamily="18" charset="0"/>
                <a:ea typeface="黑体" pitchFamily="49" charset="-122"/>
                <a:cs typeface="Times New Roman" pitchFamily="18" charset="0"/>
              </a:rPr>
            </a:br>
            <a:r>
              <a:rPr lang="en-US" altLang="zh-CN" sz="4000" b="1" dirty="0" smtClean="0">
                <a:solidFill>
                  <a:schemeClr val="bg1"/>
                </a:solidFill>
                <a:latin typeface="华文楷体" pitchFamily="2" charset="-122"/>
                <a:ea typeface="华文楷体" pitchFamily="2" charset="-122"/>
                <a:cs typeface="Times New Roman" pitchFamily="18" charset="0"/>
              </a:rPr>
              <a:t>       </a:t>
            </a:r>
            <a:r>
              <a:rPr lang="zh-CN" altLang="en-US" sz="3200" dirty="0" smtClean="0">
                <a:solidFill>
                  <a:schemeClr val="bg1"/>
                </a:solidFill>
                <a:latin typeface="华文楷体" pitchFamily="2" charset="-122"/>
                <a:ea typeface="华文楷体" pitchFamily="2" charset="-122"/>
                <a:cs typeface="Times New Roman" pitchFamily="18" charset="0"/>
              </a:rPr>
              <a:t>中华人民共和国国家标准</a:t>
            </a:r>
            <a:r>
              <a:rPr lang="en-US" altLang="zh-CN" sz="3200" dirty="0" smtClean="0">
                <a:solidFill>
                  <a:schemeClr val="bg1"/>
                </a:solidFill>
                <a:latin typeface="华文楷体" pitchFamily="2" charset="-122"/>
                <a:ea typeface="华文楷体" pitchFamily="2" charset="-122"/>
                <a:cs typeface="Times New Roman" pitchFamily="18" charset="0"/>
              </a:rPr>
              <a:t>《</a:t>
            </a:r>
            <a:r>
              <a:rPr lang="zh-CN" altLang="en-US" sz="3200" dirty="0" smtClean="0">
                <a:solidFill>
                  <a:schemeClr val="bg1"/>
                </a:solidFill>
                <a:latin typeface="华文楷体" pitchFamily="2" charset="-122"/>
                <a:ea typeface="华文楷体" pitchFamily="2" charset="-122"/>
                <a:cs typeface="Times New Roman" pitchFamily="18" charset="0"/>
              </a:rPr>
              <a:t>质量管理体系 项目质量管理指南 （</a:t>
            </a:r>
            <a:r>
              <a:rPr lang="en-US" altLang="zh-CN" sz="3200" dirty="0" smtClean="0">
                <a:solidFill>
                  <a:schemeClr val="bg1"/>
                </a:solidFill>
                <a:latin typeface="华文楷体" pitchFamily="2" charset="-122"/>
                <a:ea typeface="华文楷体" pitchFamily="2" charset="-122"/>
                <a:cs typeface="Times New Roman" pitchFamily="18" charset="0"/>
              </a:rPr>
              <a:t>GB/T 19016-2005/ISO 10006:2003 </a:t>
            </a:r>
            <a:r>
              <a:rPr lang="zh-CN" altLang="en-US" sz="3200" dirty="0" smtClean="0">
                <a:solidFill>
                  <a:schemeClr val="bg1"/>
                </a:solidFill>
                <a:latin typeface="华文楷体" pitchFamily="2" charset="-122"/>
                <a:ea typeface="华文楷体" pitchFamily="2" charset="-122"/>
                <a:cs typeface="Times New Roman" pitchFamily="18" charset="0"/>
              </a:rPr>
              <a:t>）</a:t>
            </a:r>
            <a:r>
              <a:rPr lang="en-US" altLang="zh-CN" sz="3200" dirty="0" smtClean="0">
                <a:solidFill>
                  <a:schemeClr val="bg1"/>
                </a:solidFill>
                <a:latin typeface="华文楷体" pitchFamily="2" charset="-122"/>
                <a:ea typeface="华文楷体" pitchFamily="2" charset="-122"/>
                <a:cs typeface="Times New Roman" pitchFamily="18" charset="0"/>
              </a:rPr>
              <a:t>》</a:t>
            </a:r>
            <a:endParaRPr lang="zh-CN" altLang="en-US" sz="4000" dirty="0">
              <a:solidFill>
                <a:schemeClr val="bg1"/>
              </a:solidFill>
              <a:latin typeface="华文楷体" pitchFamily="2" charset="-122"/>
              <a:ea typeface="华文楷体" pitchFamily="2" charset="-122"/>
              <a:cs typeface="Times New Roman" pitchFamily="18" charset="0"/>
            </a:endParaRPr>
          </a:p>
        </p:txBody>
      </p:sp>
      <p:sp>
        <p:nvSpPr>
          <p:cNvPr id="3" name="Rectangle 3"/>
          <p:cNvSpPr>
            <a:spLocks noChangeArrowheads="1"/>
          </p:cNvSpPr>
          <p:nvPr/>
        </p:nvSpPr>
        <p:spPr bwMode="auto">
          <a:xfrm>
            <a:off x="0" y="214290"/>
            <a:ext cx="9105900" cy="523220"/>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ISO 10006 </a:t>
            </a:r>
            <a:r>
              <a:rPr lang="zh-CN" altLang="en-US" sz="2800" dirty="0" smtClean="0">
                <a:solidFill>
                  <a:schemeClr val="bg1"/>
                </a:solidFill>
                <a:effectLst/>
                <a:latin typeface="华文楷体" pitchFamily="2" charset="-122"/>
                <a:ea typeface="华文楷体" pitchFamily="2" charset="-122"/>
              </a:rPr>
              <a:t>：</a:t>
            </a:r>
            <a:r>
              <a:rPr lang="en-US" altLang="zh-CN" sz="2800" dirty="0" smtClean="0">
                <a:solidFill>
                  <a:schemeClr val="bg1"/>
                </a:solidFill>
                <a:effectLst/>
                <a:latin typeface="华文楷体" pitchFamily="2" charset="-122"/>
                <a:ea typeface="华文楷体" pitchFamily="2" charset="-122"/>
              </a:rPr>
              <a:t>2003</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B94B8C96-24FB-468A-BBE9-BFF7967938D9}" type="slidenum">
              <a:rPr lang="zh-CN" altLang="zh-CN">
                <a:solidFill>
                  <a:schemeClr val="bg1"/>
                </a:solidFill>
                <a:latin typeface="楷体" pitchFamily="49" charset="-122"/>
                <a:ea typeface="楷体" pitchFamily="49" charset="-122"/>
              </a:rPr>
              <a:pPr/>
              <a:t>27</a:t>
            </a:fld>
            <a:endParaRPr lang="zh-CN" altLang="zh-CN">
              <a:solidFill>
                <a:schemeClr val="bg1"/>
              </a:solidFill>
              <a:latin typeface="楷体" pitchFamily="49" charset="-122"/>
              <a:ea typeface="楷体" pitchFamily="49" charset="-122"/>
            </a:endParaRPr>
          </a:p>
        </p:txBody>
      </p:sp>
      <p:sp>
        <p:nvSpPr>
          <p:cNvPr id="31749" name="Rectangle 5"/>
          <p:cNvSpPr>
            <a:spLocks noChangeArrowheads="1"/>
          </p:cNvSpPr>
          <p:nvPr/>
        </p:nvSpPr>
        <p:spPr bwMode="auto">
          <a:xfrm>
            <a:off x="1000100" y="1571612"/>
            <a:ext cx="7143800" cy="3877985"/>
          </a:xfrm>
          <a:prstGeom prst="rect">
            <a:avLst/>
          </a:prstGeom>
          <a:noFill/>
          <a:ln w="9525">
            <a:noFill/>
            <a:miter lim="800000"/>
            <a:headEnd/>
            <a:tailEnd/>
          </a:ln>
          <a:effectLst/>
        </p:spPr>
        <p:txBody>
          <a:bodyPr wrap="square">
            <a:spAutoFit/>
          </a:bodyPr>
          <a:lstStyle/>
          <a:p>
            <a:pPr algn="ctr"/>
            <a:r>
              <a:rPr lang="zh-CN" altLang="en-US" sz="6600" b="1" dirty="0" smtClean="0">
                <a:solidFill>
                  <a:schemeClr val="bg1"/>
                </a:solidFill>
                <a:latin typeface="楷体" pitchFamily="49" charset="-122"/>
                <a:ea typeface="楷体" pitchFamily="49" charset="-122"/>
              </a:rPr>
              <a:t>项目和项目管理的区别。</a:t>
            </a:r>
            <a:endParaRPr lang="en-US" altLang="zh-CN" sz="6600" b="1" dirty="0" smtClean="0">
              <a:solidFill>
                <a:schemeClr val="bg1"/>
              </a:solidFill>
              <a:latin typeface="楷体" pitchFamily="49" charset="-122"/>
              <a:ea typeface="楷体" pitchFamily="49" charset="-122"/>
            </a:endParaRPr>
          </a:p>
          <a:p>
            <a:endParaRPr lang="en-US" altLang="zh-CN" sz="6600" b="1" dirty="0" smtClean="0">
              <a:solidFill>
                <a:schemeClr val="bg1"/>
              </a:solidFill>
              <a:latin typeface="楷体" pitchFamily="49" charset="-122"/>
              <a:ea typeface="楷体" pitchFamily="49" charset="-122"/>
            </a:endParaRPr>
          </a:p>
          <a:p>
            <a:endParaRPr lang="zh-CN" sz="4800" b="1" dirty="0">
              <a:solidFill>
                <a:schemeClr val="bg1"/>
              </a:solidFill>
              <a:latin typeface="楷体" pitchFamily="49" charset="-122"/>
              <a:ea typeface="楷体" pitchFamily="49" charset="-122"/>
            </a:endParaRPr>
          </a:p>
        </p:txBody>
      </p:sp>
      <p:sp>
        <p:nvSpPr>
          <p:cNvPr id="4" name="Text Box 3"/>
          <p:cNvSpPr txBox="1">
            <a:spLocks noChangeArrowheads="1"/>
          </p:cNvSpPr>
          <p:nvPr/>
        </p:nvSpPr>
        <p:spPr bwMode="auto">
          <a:xfrm>
            <a:off x="0" y="188913"/>
            <a:ext cx="9144000" cy="646331"/>
          </a:xfrm>
          <a:prstGeom prst="rect">
            <a:avLst/>
          </a:prstGeom>
          <a:solidFill>
            <a:srgbClr val="800000"/>
          </a:solidFill>
          <a:ln w="9525">
            <a:noFill/>
            <a:miter lim="800000"/>
            <a:headEnd/>
            <a:tailEnd/>
          </a:ln>
          <a:effectLst/>
        </p:spPr>
        <p:txBody>
          <a:bodyPr wrap="square">
            <a:spAutoFit/>
          </a:bodyPr>
          <a:lstStyle/>
          <a:p>
            <a:pPr marL="457200" indent="-457200" algn="l" eaLnBrk="0" hangingPunct="0">
              <a:spcBef>
                <a:spcPct val="20000"/>
              </a:spcBef>
            </a:pPr>
            <a:r>
              <a:rPr lang="zh-CN" altLang="en-US" sz="3600" dirty="0" smtClean="0">
                <a:solidFill>
                  <a:schemeClr val="bg1"/>
                </a:solidFill>
                <a:latin typeface="华文楷体" pitchFamily="2" charset="-122"/>
                <a:ea typeface="华文楷体" pitchFamily="2" charset="-122"/>
              </a:rPr>
              <a:t>   项目管理的概念发展</a:t>
            </a:r>
            <a:endParaRPr lang="en-US" altLang="zh-CN" sz="3600" dirty="0" smtClean="0">
              <a:solidFill>
                <a:schemeClr val="bg1"/>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FA33DF26-84EA-4550-88C3-4F04B3604AC7}" type="slidenum">
              <a:rPr lang="zh-CN" altLang="zh-CN">
                <a:solidFill>
                  <a:schemeClr val="bg1"/>
                </a:solidFill>
                <a:latin typeface="楷体" pitchFamily="49" charset="-122"/>
                <a:ea typeface="楷体" pitchFamily="49" charset="-122"/>
              </a:rPr>
              <a:pPr/>
              <a:t>28</a:t>
            </a:fld>
            <a:endParaRPr lang="zh-CN" altLang="zh-CN">
              <a:solidFill>
                <a:schemeClr val="bg1"/>
              </a:solidFill>
              <a:latin typeface="楷体" pitchFamily="49" charset="-122"/>
              <a:ea typeface="楷体" pitchFamily="49" charset="-122"/>
            </a:endParaRPr>
          </a:p>
        </p:txBody>
      </p:sp>
      <p:sp>
        <p:nvSpPr>
          <p:cNvPr id="66562" name="Text Box 2"/>
          <p:cNvSpPr txBox="1">
            <a:spLocks noChangeArrowheads="1"/>
          </p:cNvSpPr>
          <p:nvPr/>
        </p:nvSpPr>
        <p:spPr bwMode="auto">
          <a:xfrm>
            <a:off x="500034" y="1571612"/>
            <a:ext cx="8064500" cy="3539430"/>
          </a:xfrm>
          <a:prstGeom prst="rect">
            <a:avLst/>
          </a:prstGeom>
          <a:noFill/>
          <a:ln w="9525">
            <a:noFill/>
            <a:miter lim="800000"/>
            <a:headEnd/>
            <a:tailEnd/>
          </a:ln>
        </p:spPr>
        <p:txBody>
          <a:bodyPr>
            <a:spAutoFit/>
          </a:bodyPr>
          <a:lstStyle/>
          <a:p>
            <a:pPr algn="l"/>
            <a:r>
              <a:rPr lang="zh-CN" altLang="zh-CN" sz="4400" b="1" dirty="0">
                <a:solidFill>
                  <a:schemeClr val="bg1"/>
                </a:solidFill>
                <a:latin typeface="楷体" pitchFamily="49" charset="-122"/>
                <a:ea typeface="楷体" pitchFamily="49" charset="-122"/>
              </a:rPr>
              <a:t>    </a:t>
            </a:r>
            <a:r>
              <a:rPr lang="zh-CN" sz="4400" b="1" dirty="0" smtClean="0">
                <a:solidFill>
                  <a:srgbClr val="FFFF00"/>
                </a:solidFill>
                <a:latin typeface="楷体" pitchFamily="49" charset="-122"/>
                <a:ea typeface="楷体" pitchFamily="49" charset="-122"/>
              </a:rPr>
              <a:t>项目</a:t>
            </a:r>
            <a:r>
              <a:rPr lang="zh-CN" sz="4400" dirty="0">
                <a:solidFill>
                  <a:schemeClr val="bg1"/>
                </a:solidFill>
                <a:latin typeface="楷体" pitchFamily="49" charset="-122"/>
                <a:ea typeface="楷体" pitchFamily="49" charset="-122"/>
              </a:rPr>
              <a:t>是指一个独特的</a:t>
            </a:r>
            <a:r>
              <a:rPr lang="zh-CN" sz="4400" b="1" dirty="0" smtClean="0">
                <a:solidFill>
                  <a:srgbClr val="FFFF00"/>
                </a:solidFill>
                <a:latin typeface="楷体" pitchFamily="49" charset="-122"/>
                <a:ea typeface="楷体" pitchFamily="49" charset="-122"/>
              </a:rPr>
              <a:t>产品</a:t>
            </a:r>
            <a:r>
              <a:rPr lang="zh-CN" sz="4400" dirty="0" smtClean="0">
                <a:solidFill>
                  <a:schemeClr val="bg1"/>
                </a:solidFill>
                <a:latin typeface="楷体" pitchFamily="49" charset="-122"/>
                <a:ea typeface="楷体" pitchFamily="49" charset="-122"/>
              </a:rPr>
              <a:t>。</a:t>
            </a:r>
            <a:r>
              <a:rPr lang="zh-CN" altLang="en-US" sz="4400" dirty="0" smtClean="0">
                <a:solidFill>
                  <a:schemeClr val="bg1"/>
                </a:solidFill>
                <a:latin typeface="楷体" pitchFamily="49" charset="-122"/>
                <a:ea typeface="楷体" pitchFamily="49" charset="-122"/>
              </a:rPr>
              <a:t>习惯上可以指</a:t>
            </a:r>
            <a:r>
              <a:rPr lang="zh-CN" altLang="en-US" sz="4400" b="1" dirty="0" smtClean="0">
                <a:solidFill>
                  <a:srgbClr val="FFFF00"/>
                </a:solidFill>
                <a:latin typeface="楷体" pitchFamily="49" charset="-122"/>
                <a:ea typeface="楷体" pitchFamily="49" charset="-122"/>
              </a:rPr>
              <a:t>结果</a:t>
            </a:r>
            <a:r>
              <a:rPr lang="zh-CN" altLang="en-US" sz="4400" dirty="0" smtClean="0">
                <a:solidFill>
                  <a:schemeClr val="bg1"/>
                </a:solidFill>
                <a:latin typeface="楷体" pitchFamily="49" charset="-122"/>
                <a:ea typeface="楷体" pitchFamily="49" charset="-122"/>
              </a:rPr>
              <a:t>。</a:t>
            </a:r>
            <a:endParaRPr lang="zh-CN" sz="4400" dirty="0">
              <a:solidFill>
                <a:schemeClr val="bg1"/>
              </a:solidFill>
              <a:latin typeface="楷体" pitchFamily="49" charset="-122"/>
              <a:ea typeface="楷体" pitchFamily="49" charset="-122"/>
            </a:endParaRPr>
          </a:p>
          <a:p>
            <a:pPr algn="l"/>
            <a:r>
              <a:rPr lang="zh-CN" sz="4400" b="1" dirty="0">
                <a:solidFill>
                  <a:schemeClr val="bg1"/>
                </a:solidFill>
                <a:latin typeface="楷体" pitchFamily="49" charset="-122"/>
                <a:ea typeface="楷体" pitchFamily="49" charset="-122"/>
              </a:rPr>
              <a:t>    </a:t>
            </a:r>
            <a:r>
              <a:rPr lang="zh-CN" sz="4400" b="1" dirty="0" smtClean="0">
                <a:solidFill>
                  <a:srgbClr val="FFFF00"/>
                </a:solidFill>
                <a:latin typeface="楷体" pitchFamily="49" charset="-122"/>
                <a:ea typeface="楷体" pitchFamily="49" charset="-122"/>
              </a:rPr>
              <a:t>项目管理</a:t>
            </a:r>
            <a:r>
              <a:rPr lang="zh-CN" sz="4400" b="1" dirty="0">
                <a:solidFill>
                  <a:schemeClr val="bg1"/>
                </a:solidFill>
                <a:latin typeface="楷体" pitchFamily="49" charset="-122"/>
                <a:ea typeface="楷体" pitchFamily="49" charset="-122"/>
              </a:rPr>
              <a:t>是</a:t>
            </a:r>
            <a:r>
              <a:rPr lang="zh-CN" sz="4400" dirty="0">
                <a:solidFill>
                  <a:schemeClr val="bg1"/>
                </a:solidFill>
                <a:latin typeface="楷体" pitchFamily="49" charset="-122"/>
                <a:ea typeface="楷体" pitchFamily="49" charset="-122"/>
              </a:rPr>
              <a:t>指如何去</a:t>
            </a:r>
            <a:r>
              <a:rPr lang="zh-CN" sz="4800" b="1" dirty="0">
                <a:solidFill>
                  <a:srgbClr val="FFFF00"/>
                </a:solidFill>
                <a:latin typeface="楷体" pitchFamily="49" charset="-122"/>
                <a:ea typeface="楷体" pitchFamily="49" charset="-122"/>
              </a:rPr>
              <a:t>实施</a:t>
            </a:r>
            <a:r>
              <a:rPr lang="zh-CN" sz="4400" dirty="0">
                <a:solidFill>
                  <a:schemeClr val="bg1"/>
                </a:solidFill>
                <a:latin typeface="楷体" pitchFamily="49" charset="-122"/>
                <a:ea typeface="楷体" pitchFamily="49" charset="-122"/>
              </a:rPr>
              <a:t>一个独特产品</a:t>
            </a:r>
            <a:r>
              <a:rPr lang="zh-CN" sz="4400" dirty="0" smtClean="0">
                <a:solidFill>
                  <a:schemeClr val="bg1"/>
                </a:solidFill>
                <a:latin typeface="楷体" pitchFamily="49" charset="-122"/>
                <a:ea typeface="楷体" pitchFamily="49" charset="-122"/>
              </a:rPr>
              <a:t>的</a:t>
            </a:r>
            <a:r>
              <a:rPr lang="zh-CN" altLang="en-US" sz="4400" b="1" dirty="0" smtClean="0">
                <a:solidFill>
                  <a:srgbClr val="FFFF00"/>
                </a:solidFill>
                <a:latin typeface="楷体" pitchFamily="49" charset="-122"/>
                <a:ea typeface="楷体" pitchFamily="49" charset="-122"/>
              </a:rPr>
              <a:t>活动</a:t>
            </a:r>
            <a:r>
              <a:rPr lang="zh-CN" sz="4400" dirty="0" smtClean="0">
                <a:solidFill>
                  <a:schemeClr val="bg1"/>
                </a:solidFill>
                <a:latin typeface="楷体" pitchFamily="49" charset="-122"/>
                <a:ea typeface="楷体" pitchFamily="49" charset="-122"/>
              </a:rPr>
              <a:t>。</a:t>
            </a:r>
            <a:r>
              <a:rPr lang="zh-CN" altLang="en-US" sz="4400" dirty="0" smtClean="0">
                <a:solidFill>
                  <a:schemeClr val="bg1"/>
                </a:solidFill>
                <a:latin typeface="楷体" pitchFamily="49" charset="-122"/>
                <a:ea typeface="楷体" pitchFamily="49" charset="-122"/>
              </a:rPr>
              <a:t>习惯上指</a:t>
            </a:r>
            <a:r>
              <a:rPr lang="zh-CN" altLang="en-US" sz="4400" dirty="0" smtClean="0">
                <a:solidFill>
                  <a:srgbClr val="FFFF00"/>
                </a:solidFill>
                <a:latin typeface="楷体" pitchFamily="49" charset="-122"/>
                <a:ea typeface="楷体" pitchFamily="49" charset="-122"/>
              </a:rPr>
              <a:t>过程</a:t>
            </a:r>
            <a:r>
              <a:rPr lang="zh-CN" altLang="en-US" sz="4400" dirty="0" smtClean="0">
                <a:solidFill>
                  <a:schemeClr val="bg1"/>
                </a:solidFill>
                <a:latin typeface="楷体" pitchFamily="49" charset="-122"/>
                <a:ea typeface="楷体" pitchFamily="49" charset="-122"/>
              </a:rPr>
              <a:t>。</a:t>
            </a:r>
            <a:r>
              <a:rPr lang="zh-CN" sz="4400" dirty="0" smtClean="0">
                <a:solidFill>
                  <a:schemeClr val="bg1"/>
                </a:solidFill>
                <a:latin typeface="楷体" pitchFamily="49" charset="-122"/>
                <a:ea typeface="楷体" pitchFamily="49" charset="-122"/>
              </a:rPr>
              <a:t>                                </a:t>
            </a:r>
            <a:endParaRPr lang="zh-CN" sz="4400" dirty="0">
              <a:solidFill>
                <a:schemeClr val="bg1"/>
              </a:solidFill>
              <a:latin typeface="楷体" pitchFamily="49" charset="-122"/>
              <a:ea typeface="楷体" pitchFamily="49" charset="-122"/>
            </a:endParaRPr>
          </a:p>
        </p:txBody>
      </p:sp>
      <p:sp>
        <p:nvSpPr>
          <p:cNvPr id="66563" name="Rectangle 3"/>
          <p:cNvSpPr>
            <a:spLocks noChangeArrowheads="1"/>
          </p:cNvSpPr>
          <p:nvPr/>
        </p:nvSpPr>
        <p:spPr bwMode="auto">
          <a:xfrm>
            <a:off x="0" y="228600"/>
            <a:ext cx="9144000" cy="646331"/>
          </a:xfrm>
          <a:prstGeom prst="rect">
            <a:avLst/>
          </a:prstGeom>
          <a:solidFill>
            <a:srgbClr val="660033"/>
          </a:solidFill>
          <a:ln w="9525">
            <a:noFill/>
            <a:miter lim="800000"/>
            <a:headEnd/>
            <a:tailEnd/>
          </a:ln>
          <a:effectLst/>
        </p:spPr>
        <p:txBody>
          <a:bodyPr wrap="square">
            <a:spAutoFit/>
          </a:bodyPr>
          <a:lstStyle/>
          <a:p>
            <a:pPr eaLnBrk="0" hangingPunct="0"/>
            <a:r>
              <a:rPr lang="zh-CN" altLang="en-US" sz="3600" b="1" dirty="0" smtClean="0">
                <a:solidFill>
                  <a:srgbClr val="FFFF00"/>
                </a:solidFill>
                <a:latin typeface="楷体" pitchFamily="49" charset="-122"/>
                <a:ea typeface="楷体" pitchFamily="49" charset="-122"/>
              </a:rPr>
              <a:t>  习惯上</a:t>
            </a:r>
            <a:r>
              <a:rPr lang="zh-CN" altLang="en-US" sz="3600" dirty="0" smtClean="0">
                <a:solidFill>
                  <a:schemeClr val="bg1"/>
                </a:solidFill>
                <a:latin typeface="楷体" pitchFamily="49" charset="-122"/>
                <a:ea typeface="楷体" pitchFamily="49" charset="-122"/>
              </a:rPr>
              <a:t>认识项目是一个</a:t>
            </a:r>
            <a:r>
              <a:rPr lang="zh-CN" altLang="en-US" sz="3600" b="1" dirty="0" smtClean="0">
                <a:solidFill>
                  <a:srgbClr val="FFFF00"/>
                </a:solidFill>
                <a:latin typeface="楷体" pitchFamily="49" charset="-122"/>
                <a:ea typeface="楷体" pitchFamily="49" charset="-122"/>
              </a:rPr>
              <a:t>产品</a:t>
            </a:r>
            <a:endParaRPr lang="zh-CN" altLang="en-US" sz="3600" b="1" dirty="0">
              <a:solidFill>
                <a:srgbClr val="FFFF00"/>
              </a:solidFill>
              <a:latin typeface="楷体" pitchFamily="49" charset="-122"/>
              <a:ea typeface="楷体" pitchFamily="49"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94761AF-5927-483F-B1B8-FAD4B482A314}" type="slidenum">
              <a:rPr lang="zh-CN" altLang="zh-CN">
                <a:solidFill>
                  <a:schemeClr val="bg1"/>
                </a:solidFill>
                <a:latin typeface="楷体" pitchFamily="49" charset="-122"/>
                <a:ea typeface="楷体" pitchFamily="49" charset="-122"/>
              </a:rPr>
              <a:pPr/>
              <a:t>29</a:t>
            </a:fld>
            <a:endParaRPr lang="zh-CN" altLang="zh-CN">
              <a:solidFill>
                <a:schemeClr val="bg1"/>
              </a:solidFill>
              <a:latin typeface="楷体" pitchFamily="49" charset="-122"/>
              <a:ea typeface="楷体" pitchFamily="49" charset="-122"/>
            </a:endParaRPr>
          </a:p>
        </p:txBody>
      </p:sp>
      <p:sp>
        <p:nvSpPr>
          <p:cNvPr id="38914" name="Rectangle 2"/>
          <p:cNvSpPr>
            <a:spLocks noGrp="1" noChangeArrowheads="1"/>
          </p:cNvSpPr>
          <p:nvPr>
            <p:ph type="body" idx="1"/>
          </p:nvPr>
        </p:nvSpPr>
        <p:spPr>
          <a:xfrm>
            <a:off x="827088" y="1341438"/>
            <a:ext cx="7416800" cy="3960812"/>
          </a:xfrm>
        </p:spPr>
        <p:txBody>
          <a:bodyPr/>
          <a:lstStyle/>
          <a:p>
            <a:pPr marL="0" indent="0">
              <a:buFontTx/>
              <a:buNone/>
              <a:tabLst>
                <a:tab pos="4749800" algn="l"/>
              </a:tabLst>
            </a:pPr>
            <a:r>
              <a:rPr lang="zh-CN" altLang="zh-CN" sz="3600" dirty="0">
                <a:solidFill>
                  <a:schemeClr val="bg1"/>
                </a:solidFill>
                <a:latin typeface="楷体" pitchFamily="49" charset="-122"/>
                <a:ea typeface="楷体" pitchFamily="49" charset="-122"/>
              </a:rPr>
              <a:t>    </a:t>
            </a:r>
            <a:r>
              <a:rPr lang="zh-CN" sz="3600" dirty="0">
                <a:solidFill>
                  <a:schemeClr val="bg1"/>
                </a:solidFill>
                <a:latin typeface="楷体" pitchFamily="49" charset="-122"/>
                <a:ea typeface="楷体" pitchFamily="49" charset="-122"/>
              </a:rPr>
              <a:t>仅仅一个项目的完成并不能代表其项目管理水平的高低；对一个企业而言，仅仅一个项目的完成也并不意味着整个公司在项目管理上的成功。因为</a:t>
            </a:r>
            <a:r>
              <a:rPr lang="zh-CN" sz="3600" b="1" dirty="0">
                <a:solidFill>
                  <a:srgbClr val="FFFF00"/>
                </a:solidFill>
                <a:latin typeface="楷体" pitchFamily="49" charset="-122"/>
                <a:ea typeface="楷体" pitchFamily="49" charset="-122"/>
              </a:rPr>
              <a:t>任何项目都有可能在特殊的保障条件和强大的行政干预下获得成功。</a:t>
            </a:r>
          </a:p>
          <a:p>
            <a:pPr marL="0" indent="0">
              <a:buFontTx/>
              <a:buNone/>
              <a:tabLst>
                <a:tab pos="4749800" algn="l"/>
              </a:tabLst>
            </a:pPr>
            <a:r>
              <a:rPr lang="zh-CN" sz="3600" b="1" dirty="0">
                <a:solidFill>
                  <a:schemeClr val="bg1"/>
                </a:solidFill>
                <a:latin typeface="楷体" pitchFamily="49" charset="-122"/>
                <a:ea typeface="楷体" pitchFamily="49" charset="-122"/>
              </a:rPr>
              <a:t>  </a:t>
            </a:r>
            <a:r>
              <a:rPr lang="zh-CN" altLang="zh-CN" dirty="0">
                <a:solidFill>
                  <a:schemeClr val="bg1"/>
                </a:solidFill>
                <a:latin typeface="楷体" pitchFamily="49" charset="-122"/>
                <a:ea typeface="楷体" pitchFamily="49" charset="-122"/>
              </a:rPr>
              <a:t>--《</a:t>
            </a:r>
            <a:r>
              <a:rPr lang="zh-CN" dirty="0">
                <a:solidFill>
                  <a:schemeClr val="bg1"/>
                </a:solidFill>
                <a:latin typeface="楷体" pitchFamily="49" charset="-122"/>
                <a:ea typeface="楷体" pitchFamily="49" charset="-122"/>
              </a:rPr>
              <a:t>神舟飞船系统工程管理</a:t>
            </a:r>
            <a:r>
              <a:rPr lang="zh-CN" altLang="zh-CN" dirty="0">
                <a:solidFill>
                  <a:schemeClr val="bg1"/>
                </a:solidFill>
                <a:latin typeface="楷体" pitchFamily="49" charset="-122"/>
                <a:ea typeface="楷体" pitchFamily="49" charset="-122"/>
              </a:rPr>
              <a:t>》</a:t>
            </a:r>
            <a:r>
              <a:rPr lang="zh-CN" dirty="0">
                <a:solidFill>
                  <a:schemeClr val="bg1"/>
                </a:solidFill>
                <a:latin typeface="楷体" pitchFamily="49" charset="-122"/>
                <a:ea typeface="楷体" pitchFamily="49" charset="-122"/>
              </a:rPr>
              <a:t>袁家军</a:t>
            </a:r>
          </a:p>
        </p:txBody>
      </p:sp>
      <p:sp>
        <p:nvSpPr>
          <p:cNvPr id="38915" name="Rectangle 3"/>
          <p:cNvSpPr>
            <a:spLocks noChangeArrowheads="1"/>
          </p:cNvSpPr>
          <p:nvPr/>
        </p:nvSpPr>
        <p:spPr bwMode="auto">
          <a:xfrm>
            <a:off x="0" y="228600"/>
            <a:ext cx="8675688" cy="685800"/>
          </a:xfrm>
          <a:prstGeom prst="rect">
            <a:avLst/>
          </a:prstGeom>
          <a:solidFill>
            <a:srgbClr val="800000"/>
          </a:solidFill>
          <a:ln w="9525">
            <a:noFill/>
            <a:miter lim="800000"/>
            <a:headEnd/>
            <a:tailEnd/>
          </a:ln>
        </p:spPr>
        <p:txBody>
          <a:bodyPr anchor="ctr"/>
          <a:lstStyle/>
          <a:p>
            <a:pPr algn="l"/>
            <a:r>
              <a:rPr lang="zh-CN" sz="4000">
                <a:solidFill>
                  <a:schemeClr val="bg1"/>
                </a:solidFill>
                <a:latin typeface="楷体" pitchFamily="49" charset="-122"/>
                <a:ea typeface="楷体" pitchFamily="49" charset="-122"/>
              </a:rPr>
              <a:t>　项目完成不等于项目管理的成功</a:t>
            </a:r>
            <a:endParaRPr lang="zh-CN" sz="5400">
              <a:solidFill>
                <a:schemeClr val="bg1"/>
              </a:solidFill>
              <a:latin typeface="楷体" pitchFamily="49" charset="-122"/>
              <a:ea typeface="楷体" pitchFamily="49"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F5712038-E754-4D69-B40D-8326168DF1F7}" type="slidenum">
              <a:rPr lang="en-US" altLang="zh-CN"/>
              <a:pPr/>
              <a:t>3</a:t>
            </a:fld>
            <a:endParaRPr lang="en-US" altLang="zh-CN" dirty="0"/>
          </a:p>
        </p:txBody>
      </p:sp>
      <p:sp>
        <p:nvSpPr>
          <p:cNvPr id="3328002" name="Text Box 2"/>
          <p:cNvSpPr txBox="1">
            <a:spLocks noChangeArrowheads="1"/>
          </p:cNvSpPr>
          <p:nvPr/>
        </p:nvSpPr>
        <p:spPr bwMode="auto">
          <a:xfrm>
            <a:off x="714348" y="1142984"/>
            <a:ext cx="7929618" cy="4401205"/>
          </a:xfrm>
          <a:prstGeom prst="rect">
            <a:avLst/>
          </a:prstGeom>
          <a:noFill/>
          <a:ln w="9525">
            <a:noFill/>
            <a:miter lim="800000"/>
            <a:headEnd/>
            <a:tailEnd/>
          </a:ln>
          <a:effectLst/>
        </p:spPr>
        <p:txBody>
          <a:bodyPr wrap="square">
            <a:spAutoFit/>
          </a:bodyPr>
          <a:lstStyle/>
          <a:p>
            <a:pPr algn="l">
              <a:spcBef>
                <a:spcPts val="0"/>
              </a:spcBef>
            </a:pPr>
            <a:r>
              <a:rPr lang="zh-CN" altLang="en-US" sz="4000" dirty="0" smtClean="0">
                <a:solidFill>
                  <a:schemeClr val="bg1"/>
                </a:solidFill>
                <a:latin typeface="华文楷体" pitchFamily="2" charset="-122"/>
                <a:ea typeface="华文楷体" pitchFamily="2" charset="-122"/>
              </a:rPr>
              <a:t>前言</a:t>
            </a:r>
            <a:endParaRPr lang="en-US" altLang="zh-CN" sz="4000" dirty="0" smtClean="0">
              <a:solidFill>
                <a:schemeClr val="bg1"/>
              </a:solidFill>
              <a:latin typeface="华文楷体" pitchFamily="2" charset="-122"/>
              <a:ea typeface="华文楷体" pitchFamily="2" charset="-122"/>
            </a:endParaRPr>
          </a:p>
          <a:p>
            <a:pPr marL="742950" indent="-742950" algn="l">
              <a:spcBef>
                <a:spcPts val="0"/>
              </a:spcBef>
              <a:buFont typeface="+mj-lt"/>
              <a:buAutoNum type="arabicPeriod"/>
            </a:pPr>
            <a:r>
              <a:rPr lang="zh-CN" altLang="en-US" sz="4000" dirty="0" smtClean="0">
                <a:solidFill>
                  <a:schemeClr val="bg1"/>
                </a:solidFill>
                <a:latin typeface="华文楷体" pitchFamily="2" charset="-122"/>
                <a:ea typeface="华文楷体" pitchFamily="2" charset="-122"/>
              </a:rPr>
              <a:t>规范的发展和环境</a:t>
            </a:r>
            <a:endParaRPr lang="en-US" altLang="zh-CN" sz="4000" dirty="0" smtClean="0">
              <a:solidFill>
                <a:schemeClr val="bg1"/>
              </a:solidFill>
              <a:effectLst/>
              <a:latin typeface="华文楷体" pitchFamily="2" charset="-122"/>
              <a:ea typeface="华文楷体" pitchFamily="2" charset="-122"/>
            </a:endParaRPr>
          </a:p>
          <a:p>
            <a:pPr>
              <a:spcBef>
                <a:spcPts val="0"/>
              </a:spcBef>
              <a:buAutoNum type="arabicPeriod"/>
            </a:pPr>
            <a:r>
              <a:rPr lang="zh-CN" altLang="en-US" sz="4000" dirty="0" smtClean="0">
                <a:solidFill>
                  <a:schemeClr val="bg1"/>
                </a:solidFill>
                <a:latin typeface="华文楷体" pitchFamily="2" charset="-122"/>
                <a:ea typeface="华文楷体" pitchFamily="2" charset="-122"/>
              </a:rPr>
              <a:t>    项目管理的发展和规范定位</a:t>
            </a:r>
            <a:endParaRPr lang="en-US" altLang="zh-CN" sz="4000" dirty="0" smtClean="0">
              <a:solidFill>
                <a:schemeClr val="bg1"/>
              </a:solidFill>
              <a:latin typeface="华文楷体" pitchFamily="2" charset="-122"/>
              <a:ea typeface="华文楷体" pitchFamily="2" charset="-122"/>
            </a:endParaRPr>
          </a:p>
          <a:p>
            <a:pPr>
              <a:spcBef>
                <a:spcPts val="0"/>
              </a:spcBef>
              <a:buAutoNum type="arabicPeriod"/>
            </a:pPr>
            <a:r>
              <a:rPr lang="zh-CN" altLang="en-US" sz="4000" dirty="0" smtClean="0">
                <a:solidFill>
                  <a:schemeClr val="bg1"/>
                </a:solidFill>
                <a:latin typeface="华文楷体" pitchFamily="2" charset="-122"/>
                <a:ea typeface="华文楷体" pitchFamily="2" charset="-122"/>
              </a:rPr>
              <a:t>    总则、术语和基本要求</a:t>
            </a:r>
            <a:endParaRPr lang="en-US" altLang="zh-CN" sz="4000" dirty="0" smtClean="0">
              <a:solidFill>
                <a:schemeClr val="bg1"/>
              </a:solidFill>
              <a:effectLst/>
              <a:latin typeface="华文楷体" pitchFamily="2" charset="-122"/>
              <a:ea typeface="华文楷体" pitchFamily="2" charset="-122"/>
            </a:endParaRPr>
          </a:p>
          <a:p>
            <a:pPr>
              <a:spcBef>
                <a:spcPts val="0"/>
              </a:spcBef>
              <a:buAutoNum type="arabicPeriod"/>
            </a:pPr>
            <a:r>
              <a:rPr lang="zh-CN" altLang="en-US" sz="4000" dirty="0" smtClean="0">
                <a:solidFill>
                  <a:schemeClr val="bg1"/>
                </a:solidFill>
                <a:latin typeface="华文楷体" pitchFamily="2" charset="-122"/>
                <a:ea typeface="华文楷体" pitchFamily="2" charset="-122"/>
              </a:rPr>
              <a:t>    项目策划、实施、监控和收尾</a:t>
            </a:r>
            <a:endParaRPr lang="en-US" altLang="zh-CN" sz="4000" dirty="0" smtClean="0">
              <a:solidFill>
                <a:schemeClr val="bg1"/>
              </a:solidFill>
              <a:effectLst/>
              <a:latin typeface="华文楷体" pitchFamily="2" charset="-122"/>
              <a:ea typeface="华文楷体" pitchFamily="2" charset="-122"/>
            </a:endParaRPr>
          </a:p>
          <a:p>
            <a:pPr algn="l">
              <a:spcBef>
                <a:spcPts val="0"/>
              </a:spcBef>
              <a:buAutoNum type="arabicPeriod"/>
            </a:pPr>
            <a:r>
              <a:rPr lang="en-US" altLang="zh-CN" sz="4000" dirty="0" smtClean="0">
                <a:solidFill>
                  <a:schemeClr val="bg1"/>
                </a:solidFill>
                <a:latin typeface="华文楷体" pitchFamily="2" charset="-122"/>
                <a:ea typeface="华文楷体" pitchFamily="2" charset="-122"/>
              </a:rPr>
              <a:t>    </a:t>
            </a:r>
            <a:r>
              <a:rPr lang="zh-CN" altLang="en-US" sz="4000" dirty="0" smtClean="0">
                <a:solidFill>
                  <a:schemeClr val="bg1"/>
                </a:solidFill>
                <a:latin typeface="华文楷体" pitchFamily="2" charset="-122"/>
                <a:ea typeface="华文楷体" pitchFamily="2" charset="-122"/>
              </a:rPr>
              <a:t>工程伦理和幸福心理学</a:t>
            </a:r>
            <a:endParaRPr lang="en-US" altLang="zh-CN" sz="4000" dirty="0" smtClean="0">
              <a:solidFill>
                <a:schemeClr val="bg1"/>
              </a:solidFill>
              <a:latin typeface="华文楷体" pitchFamily="2" charset="-122"/>
              <a:ea typeface="华文楷体" pitchFamily="2" charset="-122"/>
            </a:endParaRPr>
          </a:p>
          <a:p>
            <a:pPr algn="l">
              <a:spcBef>
                <a:spcPts val="0"/>
              </a:spcBef>
            </a:pPr>
            <a:r>
              <a:rPr lang="zh-CN" altLang="en-US" sz="4000" dirty="0" smtClean="0">
                <a:solidFill>
                  <a:schemeClr val="bg1"/>
                </a:solidFill>
                <a:effectLst/>
                <a:latin typeface="华文楷体" pitchFamily="2" charset="-122"/>
                <a:ea typeface="华文楷体" pitchFamily="2" charset="-122"/>
              </a:rPr>
              <a:t>小结</a:t>
            </a:r>
            <a:endParaRPr lang="zh-CN" altLang="en-US" sz="3600" dirty="0">
              <a:solidFill>
                <a:schemeClr val="bg1"/>
              </a:solidFill>
              <a:effectLst/>
              <a:latin typeface="华文楷体" pitchFamily="2" charset="-122"/>
              <a:ea typeface="华文楷体" pitchFamily="2" charset="-122"/>
            </a:endParaRPr>
          </a:p>
        </p:txBody>
      </p:sp>
      <p:sp>
        <p:nvSpPr>
          <p:cNvPr id="4" name="Text Box 2"/>
          <p:cNvSpPr txBox="1">
            <a:spLocks noChangeArrowheads="1"/>
          </p:cNvSpPr>
          <p:nvPr/>
        </p:nvSpPr>
        <p:spPr bwMode="auto">
          <a:xfrm>
            <a:off x="0" y="214290"/>
            <a:ext cx="9144000" cy="719556"/>
          </a:xfrm>
          <a:prstGeom prst="rect">
            <a:avLst/>
          </a:prstGeom>
          <a:solidFill>
            <a:srgbClr val="800000"/>
          </a:solidFill>
          <a:ln w="9525">
            <a:noFill/>
            <a:miter lim="800000"/>
            <a:headEnd/>
            <a:tailEnd/>
          </a:ln>
          <a:effectLst/>
        </p:spPr>
        <p:txBody>
          <a:bodyPr wrap="square">
            <a:spAutoFit/>
          </a:bodyPr>
          <a:lstStyle/>
          <a:p>
            <a:pPr algn="l">
              <a:lnSpc>
                <a:spcPct val="120000"/>
              </a:lnSpc>
              <a:spcBef>
                <a:spcPct val="50000"/>
              </a:spcBef>
            </a:pPr>
            <a:r>
              <a:rPr lang="zh-CN" altLang="en-US" sz="3600" dirty="0" smtClean="0">
                <a:solidFill>
                  <a:schemeClr val="bg1"/>
                </a:solidFill>
                <a:effectLst/>
                <a:latin typeface="华文楷体" pitchFamily="2" charset="-122"/>
                <a:ea typeface="华文楷体" pitchFamily="2" charset="-122"/>
              </a:rPr>
              <a:t>   今日菜单</a:t>
            </a:r>
            <a:endParaRPr lang="en-US" altLang="zh-CN" sz="3600" dirty="0" smtClean="0">
              <a:solidFill>
                <a:schemeClr val="bg1"/>
              </a:solidFill>
              <a:effectLst/>
              <a:latin typeface="华文楷体" pitchFamily="2" charset="-122"/>
              <a:ea typeface="华文楷体" pitchFamily="2" charset="-122"/>
            </a:endParaRPr>
          </a:p>
        </p:txBody>
      </p:sp>
      <p:sp>
        <p:nvSpPr>
          <p:cNvPr id="6" name="下箭头 5"/>
          <p:cNvSpPr/>
          <p:nvPr/>
        </p:nvSpPr>
        <p:spPr bwMode="auto">
          <a:xfrm rot="2195276">
            <a:off x="1972068" y="984264"/>
            <a:ext cx="1428760" cy="8572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B94B8C96-24FB-468A-BBE9-BFF7967938D9}" type="slidenum">
              <a:rPr lang="zh-CN" altLang="zh-CN">
                <a:solidFill>
                  <a:schemeClr val="bg1"/>
                </a:solidFill>
                <a:latin typeface="楷体" pitchFamily="49" charset="-122"/>
                <a:ea typeface="楷体" pitchFamily="49" charset="-122"/>
              </a:rPr>
              <a:pPr/>
              <a:t>30</a:t>
            </a:fld>
            <a:endParaRPr lang="zh-CN" altLang="zh-CN">
              <a:solidFill>
                <a:schemeClr val="bg1"/>
              </a:solidFill>
              <a:latin typeface="楷体" pitchFamily="49" charset="-122"/>
              <a:ea typeface="楷体" pitchFamily="49" charset="-122"/>
            </a:endParaRPr>
          </a:p>
        </p:txBody>
      </p:sp>
      <p:sp>
        <p:nvSpPr>
          <p:cNvPr id="31749" name="Rectangle 5"/>
          <p:cNvSpPr>
            <a:spLocks noChangeArrowheads="1"/>
          </p:cNvSpPr>
          <p:nvPr/>
        </p:nvSpPr>
        <p:spPr bwMode="auto">
          <a:xfrm>
            <a:off x="1000100" y="928670"/>
            <a:ext cx="7143800" cy="5386090"/>
          </a:xfrm>
          <a:prstGeom prst="rect">
            <a:avLst/>
          </a:prstGeom>
          <a:noFill/>
          <a:ln w="9525">
            <a:noFill/>
            <a:miter lim="800000"/>
            <a:headEnd/>
            <a:tailEnd/>
          </a:ln>
          <a:effectLst/>
        </p:spPr>
        <p:txBody>
          <a:bodyPr wrap="square">
            <a:spAutoFit/>
          </a:bodyPr>
          <a:lstStyle/>
          <a:p>
            <a:r>
              <a:rPr lang="zh-CN" altLang="en-US" sz="6000" dirty="0" smtClean="0">
                <a:solidFill>
                  <a:srgbClr val="FFFF00"/>
                </a:solidFill>
                <a:latin typeface="楷体" pitchFamily="49" charset="-122"/>
                <a:ea typeface="楷体" pitchFamily="49" charset="-122"/>
              </a:rPr>
              <a:t>项目完成</a:t>
            </a:r>
            <a:r>
              <a:rPr lang="zh-CN" altLang="en-US" sz="6000" dirty="0" smtClean="0">
                <a:solidFill>
                  <a:schemeClr val="bg1"/>
                </a:solidFill>
                <a:latin typeface="楷体" pitchFamily="49" charset="-122"/>
                <a:ea typeface="楷体" pitchFamily="49" charset="-122"/>
              </a:rPr>
              <a:t>不等于</a:t>
            </a:r>
            <a:r>
              <a:rPr lang="zh-CN" altLang="en-US" sz="6000" dirty="0" smtClean="0">
                <a:solidFill>
                  <a:srgbClr val="FFFF00"/>
                </a:solidFill>
                <a:latin typeface="楷体" pitchFamily="49" charset="-122"/>
                <a:ea typeface="楷体" pitchFamily="49" charset="-122"/>
              </a:rPr>
              <a:t>项目管理的成功</a:t>
            </a:r>
            <a:r>
              <a:rPr lang="zh-CN" altLang="en-US" sz="6000" dirty="0" smtClean="0">
                <a:solidFill>
                  <a:schemeClr val="bg1"/>
                </a:solidFill>
                <a:latin typeface="楷体" pitchFamily="49" charset="-122"/>
                <a:ea typeface="楷体" pitchFamily="49" charset="-122"/>
              </a:rPr>
              <a:t>。</a:t>
            </a:r>
            <a:endParaRPr lang="en-US" altLang="zh-CN" sz="6000" dirty="0" smtClean="0">
              <a:solidFill>
                <a:schemeClr val="bg1"/>
              </a:solidFill>
              <a:latin typeface="楷体" pitchFamily="49" charset="-122"/>
              <a:ea typeface="楷体" pitchFamily="49" charset="-122"/>
            </a:endParaRPr>
          </a:p>
          <a:p>
            <a:endParaRPr lang="en-US" altLang="zh-CN" sz="6000" dirty="0" smtClean="0">
              <a:solidFill>
                <a:schemeClr val="bg1"/>
              </a:solidFill>
              <a:latin typeface="楷体" pitchFamily="49" charset="-122"/>
              <a:ea typeface="楷体" pitchFamily="49" charset="-122"/>
            </a:endParaRPr>
          </a:p>
          <a:p>
            <a:r>
              <a:rPr lang="zh-CN" altLang="en-US" sz="6000" dirty="0" smtClean="0">
                <a:solidFill>
                  <a:schemeClr val="bg1"/>
                </a:solidFill>
                <a:latin typeface="楷体" pitchFamily="49" charset="-122"/>
                <a:ea typeface="楷体" pitchFamily="49" charset="-122"/>
              </a:rPr>
              <a:t>结果不等于过程的成功。</a:t>
            </a:r>
            <a:endParaRPr lang="zh-CN" altLang="en-US" sz="4400" dirty="0" smtClean="0">
              <a:solidFill>
                <a:schemeClr val="bg1"/>
              </a:solidFill>
              <a:latin typeface="楷体" pitchFamily="49" charset="-122"/>
              <a:ea typeface="楷体" pitchFamily="49" charset="-122"/>
            </a:endParaRPr>
          </a:p>
          <a:p>
            <a:endParaRPr lang="zh-CN" sz="4400" dirty="0">
              <a:solidFill>
                <a:schemeClr val="bg1"/>
              </a:solidFill>
              <a:latin typeface="楷体" pitchFamily="49" charset="-122"/>
              <a:ea typeface="楷体" pitchFamily="49"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D52C4394-6E88-45C8-92E6-3BD855318E5A}" type="slidenum">
              <a:rPr lang="zh-CN" altLang="zh-CN"/>
              <a:pPr/>
              <a:t>31</a:t>
            </a:fld>
            <a:endParaRPr lang="zh-CN" altLang="zh-CN"/>
          </a:p>
        </p:txBody>
      </p:sp>
      <p:sp>
        <p:nvSpPr>
          <p:cNvPr id="41986" name="Rectangle 2"/>
          <p:cNvSpPr>
            <a:spLocks noGrp="1" noChangeArrowheads="1"/>
          </p:cNvSpPr>
          <p:nvPr>
            <p:ph type="title"/>
          </p:nvPr>
        </p:nvSpPr>
        <p:spPr>
          <a:xfrm>
            <a:off x="0" y="188913"/>
            <a:ext cx="9144000" cy="792162"/>
          </a:xfrm>
          <a:solidFill>
            <a:srgbClr val="660033"/>
          </a:solidFill>
        </p:spPr>
        <p:txBody>
          <a:bodyPr/>
          <a:lstStyle/>
          <a:p>
            <a:pPr algn="l"/>
            <a:r>
              <a:rPr lang="en-US" altLang="zh-CN" sz="4000" dirty="0" smtClean="0">
                <a:solidFill>
                  <a:schemeClr val="bg1"/>
                </a:solidFill>
                <a:latin typeface="楷体" pitchFamily="49" charset="-122"/>
                <a:ea typeface="楷体" pitchFamily="49" charset="-122"/>
              </a:rPr>
              <a:t>  </a:t>
            </a:r>
            <a:r>
              <a:rPr lang="zh-CN" sz="4000" dirty="0" smtClean="0">
                <a:solidFill>
                  <a:schemeClr val="bg1"/>
                </a:solidFill>
                <a:latin typeface="楷体" pitchFamily="49" charset="-122"/>
                <a:ea typeface="楷体" pitchFamily="49" charset="-122"/>
              </a:rPr>
              <a:t>什么</a:t>
            </a:r>
            <a:r>
              <a:rPr lang="zh-CN" sz="4000" dirty="0">
                <a:solidFill>
                  <a:schemeClr val="bg1"/>
                </a:solidFill>
                <a:latin typeface="楷体" pitchFamily="49" charset="-122"/>
                <a:ea typeface="楷体" pitchFamily="49" charset="-122"/>
              </a:rPr>
              <a:t>是成功的项目</a:t>
            </a:r>
          </a:p>
        </p:txBody>
      </p:sp>
      <p:sp>
        <p:nvSpPr>
          <p:cNvPr id="41987" name="Rectangle 3"/>
          <p:cNvSpPr>
            <a:spLocks noGrp="1" noChangeArrowheads="1"/>
          </p:cNvSpPr>
          <p:nvPr>
            <p:ph type="body" idx="1"/>
          </p:nvPr>
        </p:nvSpPr>
        <p:spPr>
          <a:xfrm>
            <a:off x="755650" y="1341438"/>
            <a:ext cx="7467600" cy="4191000"/>
          </a:xfrm>
        </p:spPr>
        <p:txBody>
          <a:bodyPr/>
          <a:lstStyle/>
          <a:p>
            <a:pPr marL="0" indent="0">
              <a:buFontTx/>
              <a:buNone/>
            </a:pPr>
            <a:r>
              <a:rPr lang="zh-CN" altLang="zh-CN" sz="4000" dirty="0">
                <a:solidFill>
                  <a:schemeClr val="bg1"/>
                </a:solidFill>
                <a:latin typeface="仿宋_GB2312" pitchFamily="1" charset="-122"/>
                <a:ea typeface="仿宋_GB2312" pitchFamily="1" charset="-122"/>
              </a:rPr>
              <a:t>    </a:t>
            </a:r>
            <a:r>
              <a:rPr lang="en-US" altLang="zh-CN" sz="4000" dirty="0" smtClean="0">
                <a:solidFill>
                  <a:schemeClr val="bg1"/>
                </a:solidFill>
                <a:latin typeface="仿宋_GB2312" pitchFamily="1" charset="-122"/>
                <a:ea typeface="仿宋_GB2312" pitchFamily="1" charset="-122"/>
              </a:rPr>
              <a:t>   </a:t>
            </a:r>
            <a:r>
              <a:rPr lang="zh-CN" sz="4400" dirty="0" smtClean="0">
                <a:solidFill>
                  <a:schemeClr val="bg1"/>
                </a:solidFill>
                <a:latin typeface="楷体" pitchFamily="49" charset="-122"/>
                <a:ea typeface="楷体" pitchFamily="49" charset="-122"/>
              </a:rPr>
              <a:t>一</a:t>
            </a:r>
            <a:r>
              <a:rPr lang="zh-CN" sz="4400" dirty="0">
                <a:solidFill>
                  <a:schemeClr val="bg1"/>
                </a:solidFill>
                <a:latin typeface="楷体" pitchFamily="49" charset="-122"/>
                <a:ea typeface="楷体" pitchFamily="49" charset="-122"/>
              </a:rPr>
              <a:t>个项目只有当所有的参与者都感觉到它是成功的话，它才是真正成功的。</a:t>
            </a:r>
            <a:endParaRPr lang="zh-CN" sz="4000" dirty="0">
              <a:solidFill>
                <a:schemeClr val="bg1"/>
              </a:solidFill>
              <a:latin typeface="楷体" pitchFamily="49" charset="-122"/>
              <a:ea typeface="楷体" pitchFamily="49" charset="-122"/>
            </a:endParaRPr>
          </a:p>
          <a:p>
            <a:pPr marL="0" indent="0">
              <a:buFontTx/>
              <a:buNone/>
            </a:pPr>
            <a:r>
              <a:rPr lang="zh-CN" sz="3600" dirty="0">
                <a:solidFill>
                  <a:schemeClr val="bg1"/>
                </a:solidFill>
                <a:ea typeface="仿宋_GB2312" pitchFamily="1" charset="-122"/>
              </a:rPr>
              <a:t>         </a:t>
            </a:r>
            <a:r>
              <a:rPr lang="zh-CN" altLang="zh-CN" sz="3600" dirty="0">
                <a:solidFill>
                  <a:schemeClr val="bg1"/>
                </a:solidFill>
                <a:latin typeface="Times New Roman" pitchFamily="18" charset="0"/>
                <a:ea typeface="仿宋_GB2312" pitchFamily="1" charset="-122"/>
                <a:cs typeface="Times New Roman" pitchFamily="18" charset="0"/>
              </a:rPr>
              <a:t>A Project is only successful when all participants have the feeling that it was successful.</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857232"/>
            <a:ext cx="7929618" cy="4214842"/>
          </a:xfrm>
        </p:spPr>
        <p:txBody>
          <a:bodyPr>
            <a:normAutofit/>
          </a:bodyPr>
          <a:lstStyle/>
          <a:p>
            <a:pPr algn="l"/>
            <a:r>
              <a:rPr lang="en-US" altLang="zh-CN" sz="3600" dirty="0" smtClean="0">
                <a:solidFill>
                  <a:srgbClr val="FF0000"/>
                </a:solidFill>
                <a:latin typeface="华文楷体" pitchFamily="2" charset="-122"/>
                <a:ea typeface="华文楷体" pitchFamily="2" charset="-122"/>
              </a:rPr>
              <a:t/>
            </a:r>
            <a:br>
              <a:rPr lang="en-US" altLang="zh-CN" sz="3600" dirty="0" smtClean="0">
                <a:solidFill>
                  <a:srgbClr val="FF0000"/>
                </a:solidFill>
                <a:latin typeface="华文楷体" pitchFamily="2" charset="-122"/>
                <a:ea typeface="华文楷体" pitchFamily="2" charset="-122"/>
              </a:rPr>
            </a:br>
            <a:r>
              <a:rPr lang="en-US" altLang="zh-CN" sz="3600" dirty="0" smtClean="0">
                <a:solidFill>
                  <a:schemeClr val="bg1"/>
                </a:solidFill>
                <a:latin typeface="华文楷体" pitchFamily="2" charset="-122"/>
                <a:ea typeface="华文楷体" pitchFamily="2" charset="-122"/>
              </a:rPr>
              <a:t>2.0.3  </a:t>
            </a:r>
            <a:r>
              <a:rPr lang="zh-CN" altLang="en-US" sz="3600" b="1" dirty="0" smtClean="0">
                <a:solidFill>
                  <a:srgbClr val="FFFF00"/>
                </a:solidFill>
                <a:latin typeface="华文楷体" pitchFamily="2" charset="-122"/>
                <a:ea typeface="华文楷体" pitchFamily="2" charset="-122"/>
              </a:rPr>
              <a:t>组织</a:t>
            </a:r>
            <a:r>
              <a:rPr lang="zh-CN" altLang="en-US" sz="3600" dirty="0" smtClean="0">
                <a:solidFill>
                  <a:schemeClr val="bg1"/>
                </a:solidFill>
                <a:latin typeface="华文楷体" pitchFamily="2" charset="-122"/>
                <a:ea typeface="华文楷体" pitchFamily="2" charset="-122"/>
              </a:rPr>
              <a:t>  </a:t>
            </a:r>
            <a:r>
              <a:rPr lang="en-US" altLang="zh-CN" sz="3600" dirty="0" smtClean="0">
                <a:solidFill>
                  <a:schemeClr val="bg1"/>
                </a:solidFill>
                <a:latin typeface="华文楷体" pitchFamily="2" charset="-122"/>
                <a:ea typeface="华文楷体" pitchFamily="2" charset="-122"/>
              </a:rPr>
              <a:t>Organization</a:t>
            </a:r>
            <a:br>
              <a:rPr lang="en-US" altLang="zh-CN" sz="3600" dirty="0" smtClean="0">
                <a:solidFill>
                  <a:schemeClr val="bg1"/>
                </a:solidFill>
                <a:latin typeface="华文楷体" pitchFamily="2" charset="-122"/>
                <a:ea typeface="华文楷体" pitchFamily="2" charset="-122"/>
              </a:rPr>
            </a:br>
            <a:r>
              <a:rPr lang="en-US" altLang="zh-CN" sz="3600" dirty="0" smtClean="0">
                <a:solidFill>
                  <a:schemeClr val="bg1"/>
                </a:solidFill>
                <a:latin typeface="华文楷体" pitchFamily="2" charset="-122"/>
                <a:ea typeface="华文楷体" pitchFamily="2" charset="-122"/>
              </a:rPr>
              <a:t>        </a:t>
            </a:r>
            <a:r>
              <a:rPr lang="zh-CN" altLang="en-US" sz="3600" dirty="0" smtClean="0">
                <a:solidFill>
                  <a:schemeClr val="bg1"/>
                </a:solidFill>
                <a:latin typeface="华文楷体" pitchFamily="2" charset="-122"/>
                <a:ea typeface="华文楷体" pitchFamily="2" charset="-122"/>
              </a:rPr>
              <a:t>为实现其目标而具有职责、权限和关系等自身职能的</a:t>
            </a:r>
            <a:r>
              <a:rPr lang="zh-CN" altLang="en-US" sz="3600" dirty="0" smtClean="0">
                <a:solidFill>
                  <a:srgbClr val="FFFF00"/>
                </a:solidFill>
                <a:latin typeface="华文楷体" pitchFamily="2" charset="-122"/>
                <a:ea typeface="华文楷体" pitchFamily="2" charset="-122"/>
              </a:rPr>
              <a:t>个人</a:t>
            </a:r>
            <a:r>
              <a:rPr lang="zh-CN" altLang="en-US" sz="3600" dirty="0" smtClean="0">
                <a:solidFill>
                  <a:schemeClr val="bg1"/>
                </a:solidFill>
                <a:latin typeface="华文楷体" pitchFamily="2" charset="-122"/>
                <a:ea typeface="华文楷体" pitchFamily="2" charset="-122"/>
              </a:rPr>
              <a:t>或</a:t>
            </a:r>
            <a:r>
              <a:rPr lang="zh-CN" altLang="en-US" sz="3600" dirty="0" smtClean="0">
                <a:solidFill>
                  <a:srgbClr val="FFFF00"/>
                </a:solidFill>
                <a:latin typeface="华文楷体" pitchFamily="2" charset="-122"/>
                <a:ea typeface="华文楷体" pitchFamily="2" charset="-122"/>
              </a:rPr>
              <a:t>群体</a:t>
            </a:r>
            <a:r>
              <a:rPr lang="zh-CN" altLang="en-US" sz="3600" dirty="0" smtClean="0">
                <a:solidFill>
                  <a:schemeClr val="bg1"/>
                </a:solidFill>
                <a:latin typeface="华文楷体" pitchFamily="2" charset="-122"/>
                <a:ea typeface="华文楷体" pitchFamily="2" charset="-122"/>
              </a:rPr>
              <a:t>。组织包括</a:t>
            </a:r>
            <a:r>
              <a:rPr lang="zh-CN" altLang="en-US" sz="3600" b="1" dirty="0" smtClean="0">
                <a:solidFill>
                  <a:srgbClr val="FFFF00"/>
                </a:solidFill>
                <a:latin typeface="华文楷体" pitchFamily="2" charset="-122"/>
                <a:ea typeface="华文楷体" pitchFamily="2" charset="-122"/>
              </a:rPr>
              <a:t>建设单位</a:t>
            </a:r>
            <a:r>
              <a:rPr lang="zh-CN" altLang="en-US" sz="3600" dirty="0" smtClean="0">
                <a:solidFill>
                  <a:schemeClr val="bg1"/>
                </a:solidFill>
                <a:latin typeface="华文楷体" pitchFamily="2" charset="-122"/>
                <a:ea typeface="华文楷体" pitchFamily="2" charset="-122"/>
              </a:rPr>
              <a:t>、勘察单位、设计单位、施工单位、监理单位、咨询单位和代理单位等。</a:t>
            </a:r>
            <a:endParaRPr lang="zh-CN" altLang="en-US" sz="3600" dirty="0">
              <a:solidFill>
                <a:schemeClr val="tx2"/>
              </a:solidFill>
              <a:latin typeface="华文楷体" pitchFamily="2" charset="-122"/>
              <a:ea typeface="华文楷体" pitchFamily="2" charset="-122"/>
              <a:cs typeface="Times New Roman" pitchFamily="18" charset="0"/>
            </a:endParaRPr>
          </a:p>
        </p:txBody>
      </p:sp>
      <p:sp>
        <p:nvSpPr>
          <p:cNvPr id="3"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50326—2016)</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214422"/>
            <a:ext cx="7715304" cy="4401205"/>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2.0.4  </a:t>
            </a:r>
            <a:r>
              <a:rPr lang="zh-CN" altLang="en-US" sz="3600" dirty="0" smtClean="0">
                <a:solidFill>
                  <a:schemeClr val="bg1"/>
                </a:solidFill>
                <a:latin typeface="华文楷体" pitchFamily="2" charset="-122"/>
                <a:ea typeface="华文楷体" pitchFamily="2" charset="-122"/>
              </a:rPr>
              <a:t>项目管理机构</a:t>
            </a:r>
            <a:r>
              <a:rPr lang="en-US" sz="3600" dirty="0" smtClean="0">
                <a:solidFill>
                  <a:schemeClr val="bg1"/>
                </a:solidFill>
                <a:latin typeface="华文楷体" pitchFamily="2" charset="-122"/>
                <a:ea typeface="华文楷体" pitchFamily="2" charset="-122"/>
              </a:rPr>
              <a:t>    project management organization</a:t>
            </a:r>
            <a:endParaRPr lang="zh-CN" altLang="en-US" sz="3600" dirty="0" smtClean="0">
              <a:solidFill>
                <a:schemeClr val="bg1"/>
              </a:solidFill>
              <a:latin typeface="华文楷体" pitchFamily="2" charset="-122"/>
              <a:ea typeface="华文楷体" pitchFamily="2" charset="-122"/>
            </a:endParaRPr>
          </a:p>
          <a:p>
            <a:r>
              <a:rPr lang="zh-CN" altLang="en-US" sz="3600" dirty="0" smtClean="0">
                <a:solidFill>
                  <a:schemeClr val="bg1"/>
                </a:solidFill>
                <a:latin typeface="华文楷体" pitchFamily="2" charset="-122"/>
                <a:ea typeface="华文楷体" pitchFamily="2" charset="-122"/>
              </a:rPr>
              <a:t>         根据组织授权，</a:t>
            </a:r>
            <a:r>
              <a:rPr lang="zh-CN" altLang="en-US" sz="3600" b="1" dirty="0" smtClean="0">
                <a:solidFill>
                  <a:srgbClr val="FFFF00"/>
                </a:solidFill>
                <a:latin typeface="华文楷体" pitchFamily="2" charset="-122"/>
                <a:ea typeface="华文楷体" pitchFamily="2" charset="-122"/>
              </a:rPr>
              <a:t>直接实施项目管理</a:t>
            </a:r>
            <a:r>
              <a:rPr lang="zh-CN" altLang="en-US" sz="3600" dirty="0" smtClean="0">
                <a:solidFill>
                  <a:schemeClr val="bg1"/>
                </a:solidFill>
                <a:latin typeface="华文楷体" pitchFamily="2" charset="-122"/>
                <a:ea typeface="华文楷体" pitchFamily="2" charset="-122"/>
              </a:rPr>
              <a:t> 的单位。其可以是项目管理公司、</a:t>
            </a:r>
            <a:r>
              <a:rPr lang="zh-CN" altLang="en-US" sz="3600" b="1" dirty="0" smtClean="0">
                <a:solidFill>
                  <a:srgbClr val="FFFF00"/>
                </a:solidFill>
                <a:latin typeface="华文楷体" pitchFamily="2" charset="-122"/>
                <a:ea typeface="华文楷体" pitchFamily="2" charset="-122"/>
              </a:rPr>
              <a:t>项目部</a:t>
            </a:r>
            <a:r>
              <a:rPr lang="zh-CN" altLang="en-US" sz="3600" dirty="0" smtClean="0">
                <a:solidFill>
                  <a:schemeClr val="bg1"/>
                </a:solidFill>
                <a:latin typeface="华文楷体" pitchFamily="2" charset="-122"/>
                <a:ea typeface="华文楷体" pitchFamily="2" charset="-122"/>
              </a:rPr>
              <a:t>、工程监理部等。</a:t>
            </a:r>
            <a:endParaRPr lang="en-US" altLang="zh-CN" sz="3600" dirty="0" smtClean="0">
              <a:solidFill>
                <a:schemeClr val="bg1"/>
              </a:solidFill>
              <a:latin typeface="华文楷体" pitchFamily="2" charset="-122"/>
              <a:ea typeface="华文楷体" pitchFamily="2" charset="-122"/>
            </a:endParaRPr>
          </a:p>
          <a:p>
            <a:endParaRPr lang="en-US" altLang="zh-CN" sz="3600" dirty="0" smtClean="0">
              <a:solidFill>
                <a:schemeClr val="bg1"/>
              </a:solidFill>
              <a:latin typeface="华文楷体" pitchFamily="2" charset="-122"/>
              <a:ea typeface="华文楷体" pitchFamily="2" charset="-122"/>
            </a:endParaRPr>
          </a:p>
          <a:p>
            <a:endParaRPr lang="en-US" altLang="zh-CN" sz="3600" dirty="0" smtClean="0">
              <a:solidFill>
                <a:schemeClr val="bg1"/>
              </a:solidFill>
              <a:latin typeface="华文楷体" pitchFamily="2" charset="-122"/>
              <a:ea typeface="华文楷体" pitchFamily="2" charset="-122"/>
            </a:endParaRPr>
          </a:p>
          <a:p>
            <a:r>
              <a:rPr lang="zh-CN" altLang="en-US" sz="2800" dirty="0" smtClean="0">
                <a:solidFill>
                  <a:srgbClr val="92D050"/>
                </a:solidFill>
                <a:latin typeface="华文楷体" pitchFamily="2" charset="-122"/>
                <a:ea typeface="华文楷体" pitchFamily="2" charset="-122"/>
              </a:rPr>
              <a:t>不要称为“项目经理部”或“项目管理部”</a:t>
            </a:r>
          </a:p>
        </p:txBody>
      </p:sp>
      <p:sp>
        <p:nvSpPr>
          <p:cNvPr id="3" name="TextBox 2"/>
          <p:cNvSpPr txBox="1"/>
          <p:nvPr/>
        </p:nvSpPr>
        <p:spPr>
          <a:xfrm>
            <a:off x="0" y="214290"/>
            <a:ext cx="9144000" cy="584775"/>
          </a:xfrm>
          <a:prstGeom prst="rect">
            <a:avLst/>
          </a:prstGeom>
          <a:solidFill>
            <a:srgbClr val="800000"/>
          </a:solidFill>
        </p:spPr>
        <p:txBody>
          <a:bodyPr wrap="square" rtlCol="0">
            <a:spAutoFit/>
          </a:bodyPr>
          <a:lstStyle/>
          <a:p>
            <a:pPr algn="ctr"/>
            <a:r>
              <a:rPr lang="en-US" sz="3200" dirty="0" smtClean="0">
                <a:solidFill>
                  <a:schemeClr val="bg1"/>
                </a:solidFill>
                <a:latin typeface="华文楷体" pitchFamily="2" charset="-122"/>
                <a:ea typeface="华文楷体" pitchFamily="2" charset="-122"/>
              </a:rPr>
              <a:t> </a:t>
            </a:r>
            <a:r>
              <a:rPr lang="en-US" sz="3200" b="1" dirty="0" smtClean="0">
                <a:solidFill>
                  <a:schemeClr val="bg1"/>
                </a:solidFill>
                <a:latin typeface="华文楷体" pitchFamily="2" charset="-122"/>
                <a:ea typeface="华文楷体" pitchFamily="2" charset="-122"/>
              </a:rPr>
              <a:t>2  </a:t>
            </a:r>
            <a:r>
              <a:rPr lang="zh-CN" altLang="en-US" sz="3200" b="1" dirty="0" smtClean="0">
                <a:solidFill>
                  <a:schemeClr val="bg1"/>
                </a:solidFill>
                <a:latin typeface="华文楷体" pitchFamily="2" charset="-122"/>
                <a:ea typeface="华文楷体" pitchFamily="2" charset="-122"/>
              </a:rPr>
              <a:t>术</a:t>
            </a:r>
            <a:r>
              <a:rPr lang="en-US" sz="3200" b="1" dirty="0" smtClean="0">
                <a:solidFill>
                  <a:schemeClr val="bg1"/>
                </a:solidFill>
                <a:latin typeface="华文楷体" pitchFamily="2" charset="-122"/>
                <a:ea typeface="华文楷体" pitchFamily="2" charset="-122"/>
              </a:rPr>
              <a:t>  </a:t>
            </a:r>
            <a:r>
              <a:rPr lang="zh-CN" altLang="en-US" sz="3200" b="1" dirty="0" smtClean="0">
                <a:solidFill>
                  <a:schemeClr val="bg1"/>
                </a:solidFill>
                <a:latin typeface="华文楷体" pitchFamily="2" charset="-122"/>
                <a:ea typeface="华文楷体" pitchFamily="2" charset="-122"/>
              </a:rPr>
              <a:t>语</a:t>
            </a:r>
            <a:endParaRPr lang="zh-CN" altLang="en-US" sz="3200" dirty="0">
              <a:solidFill>
                <a:schemeClr val="bg1"/>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1357298"/>
            <a:ext cx="8001056" cy="4286280"/>
          </a:xfrm>
        </p:spPr>
        <p:txBody>
          <a:bodyPr>
            <a:normAutofit/>
          </a:bodyPr>
          <a:lstStyle/>
          <a:p>
            <a:pPr algn="l"/>
            <a:r>
              <a:rPr lang="en-US" altLang="zh-CN" sz="3600" dirty="0" smtClean="0">
                <a:solidFill>
                  <a:schemeClr val="bg1"/>
                </a:solidFill>
                <a:latin typeface="华文楷体" pitchFamily="2" charset="-122"/>
                <a:ea typeface="华文楷体" pitchFamily="2" charset="-122"/>
              </a:rPr>
              <a:t>2.0.5  </a:t>
            </a:r>
            <a:r>
              <a:rPr lang="zh-CN" altLang="en-US" sz="3600" dirty="0" smtClean="0">
                <a:solidFill>
                  <a:schemeClr val="bg1"/>
                </a:solidFill>
                <a:latin typeface="华文楷体" pitchFamily="2" charset="-122"/>
                <a:ea typeface="华文楷体" pitchFamily="2" charset="-122"/>
              </a:rPr>
              <a:t>发包人 </a:t>
            </a:r>
            <a:r>
              <a:rPr lang="en-US" altLang="zh-CN" sz="3600" dirty="0" smtClean="0">
                <a:solidFill>
                  <a:schemeClr val="bg1"/>
                </a:solidFill>
                <a:latin typeface="华文楷体" pitchFamily="2" charset="-122"/>
                <a:ea typeface="华文楷体" pitchFamily="2" charset="-122"/>
              </a:rPr>
              <a:t>Employer</a:t>
            </a:r>
            <a:br>
              <a:rPr lang="en-US" altLang="zh-CN" sz="3600" dirty="0" smtClean="0">
                <a:solidFill>
                  <a:schemeClr val="bg1"/>
                </a:solidFill>
                <a:latin typeface="华文楷体" pitchFamily="2" charset="-122"/>
                <a:ea typeface="华文楷体" pitchFamily="2" charset="-122"/>
              </a:rPr>
            </a:br>
            <a:r>
              <a:rPr lang="en-US" altLang="zh-CN" sz="3600" dirty="0" smtClean="0">
                <a:solidFill>
                  <a:schemeClr val="bg1"/>
                </a:solidFill>
                <a:latin typeface="华文楷体" pitchFamily="2" charset="-122"/>
                <a:ea typeface="华文楷体" pitchFamily="2" charset="-122"/>
              </a:rPr>
              <a:t>       </a:t>
            </a:r>
            <a:r>
              <a:rPr lang="zh-CN" altLang="en-US" sz="3600" dirty="0" smtClean="0">
                <a:solidFill>
                  <a:schemeClr val="bg1"/>
                </a:solidFill>
                <a:latin typeface="华文楷体" pitchFamily="2" charset="-122"/>
                <a:ea typeface="华文楷体" pitchFamily="2" charset="-122"/>
              </a:rPr>
              <a:t>具有项目发包主体资格和</a:t>
            </a:r>
            <a:r>
              <a:rPr lang="zh-CN" altLang="en-US" sz="3600" b="1" dirty="0" smtClean="0">
                <a:solidFill>
                  <a:srgbClr val="FFFF00"/>
                </a:solidFill>
                <a:latin typeface="华文楷体" pitchFamily="2" charset="-122"/>
                <a:ea typeface="华文楷体" pitchFamily="2" charset="-122"/>
              </a:rPr>
              <a:t>支付合同价款能力</a:t>
            </a:r>
            <a:r>
              <a:rPr lang="zh-CN" altLang="en-US" sz="3600" dirty="0" smtClean="0">
                <a:solidFill>
                  <a:schemeClr val="bg1"/>
                </a:solidFill>
                <a:latin typeface="华文楷体" pitchFamily="2" charset="-122"/>
                <a:ea typeface="华文楷体" pitchFamily="2" charset="-122"/>
              </a:rPr>
              <a:t>的当事人以及取得该当事人资格的合法继承人。</a:t>
            </a:r>
            <a:r>
              <a:rPr lang="en-US" altLang="zh-CN" sz="3600" dirty="0" smtClean="0">
                <a:solidFill>
                  <a:schemeClr val="bg1"/>
                </a:solidFill>
                <a:latin typeface="华文楷体" pitchFamily="2" charset="-122"/>
                <a:ea typeface="华文楷体" pitchFamily="2" charset="-122"/>
              </a:rPr>
              <a:t/>
            </a:r>
            <a:br>
              <a:rPr lang="en-US" altLang="zh-CN" sz="3600" dirty="0" smtClean="0">
                <a:solidFill>
                  <a:schemeClr val="bg1"/>
                </a:solidFill>
                <a:latin typeface="华文楷体" pitchFamily="2" charset="-122"/>
                <a:ea typeface="华文楷体" pitchFamily="2" charset="-122"/>
              </a:rPr>
            </a:br>
            <a:r>
              <a:rPr lang="en-US" altLang="zh-CN" sz="3600" dirty="0" smtClean="0">
                <a:solidFill>
                  <a:schemeClr val="bg1"/>
                </a:solidFill>
                <a:latin typeface="华文楷体" pitchFamily="2" charset="-122"/>
                <a:ea typeface="华文楷体" pitchFamily="2" charset="-122"/>
              </a:rPr>
              <a:t/>
            </a:r>
            <a:br>
              <a:rPr lang="en-US" altLang="zh-CN" sz="3600" dirty="0" smtClean="0">
                <a:solidFill>
                  <a:schemeClr val="bg1"/>
                </a:solidFill>
                <a:latin typeface="华文楷体" pitchFamily="2" charset="-122"/>
                <a:ea typeface="华文楷体" pitchFamily="2" charset="-122"/>
              </a:rPr>
            </a:br>
            <a:r>
              <a:rPr lang="en-US" altLang="zh-CN" sz="3600" dirty="0" smtClean="0">
                <a:solidFill>
                  <a:schemeClr val="bg1"/>
                </a:solidFill>
                <a:latin typeface="华文楷体" pitchFamily="2" charset="-122"/>
                <a:ea typeface="华文楷体" pitchFamily="2" charset="-122"/>
              </a:rPr>
              <a:t>        </a:t>
            </a:r>
            <a:r>
              <a:rPr lang="zh-CN" altLang="en-US" sz="3600" dirty="0" smtClean="0">
                <a:solidFill>
                  <a:srgbClr val="00B0F0"/>
                </a:solidFill>
                <a:latin typeface="华文楷体" pitchFamily="2" charset="-122"/>
                <a:ea typeface="华文楷体" pitchFamily="2" charset="-122"/>
              </a:rPr>
              <a:t>称为</a:t>
            </a:r>
            <a:r>
              <a:rPr lang="zh-CN" altLang="en-US" sz="4000" b="1" dirty="0" smtClean="0">
                <a:solidFill>
                  <a:srgbClr val="00B0F0"/>
                </a:solidFill>
                <a:latin typeface="华文楷体" pitchFamily="2" charset="-122"/>
                <a:ea typeface="华文楷体" pitchFamily="2" charset="-122"/>
              </a:rPr>
              <a:t>雇主</a:t>
            </a:r>
            <a:r>
              <a:rPr lang="zh-CN" altLang="en-US" sz="3600" dirty="0" smtClean="0">
                <a:solidFill>
                  <a:srgbClr val="00B0F0"/>
                </a:solidFill>
                <a:latin typeface="华文楷体" pitchFamily="2" charset="-122"/>
                <a:ea typeface="华文楷体" pitchFamily="2" charset="-122"/>
              </a:rPr>
              <a:t>较好，不要称</a:t>
            </a:r>
            <a:r>
              <a:rPr lang="zh-CN" altLang="en-US" sz="4000" b="1" dirty="0" smtClean="0">
                <a:solidFill>
                  <a:srgbClr val="00B0F0"/>
                </a:solidFill>
                <a:latin typeface="华文楷体" pitchFamily="2" charset="-122"/>
                <a:ea typeface="华文楷体" pitchFamily="2" charset="-122"/>
              </a:rPr>
              <a:t>业主</a:t>
            </a:r>
            <a:r>
              <a:rPr lang="zh-CN" altLang="en-US" sz="3600" b="1" dirty="0" smtClean="0">
                <a:solidFill>
                  <a:srgbClr val="00B0F0"/>
                </a:solidFill>
                <a:latin typeface="华文楷体" pitchFamily="2" charset="-122"/>
                <a:ea typeface="华文楷体" pitchFamily="2" charset="-122"/>
              </a:rPr>
              <a:t>。</a:t>
            </a:r>
            <a:endParaRPr lang="zh-CN" altLang="en-US" sz="3600" b="1" dirty="0">
              <a:solidFill>
                <a:srgbClr val="00B0F0"/>
              </a:solidFill>
              <a:latin typeface="华文楷体" pitchFamily="2" charset="-122"/>
              <a:ea typeface="华文楷体" pitchFamily="2" charset="-122"/>
              <a:cs typeface="Times New Roman" pitchFamily="18" charset="0"/>
            </a:endParaRPr>
          </a:p>
        </p:txBody>
      </p:sp>
      <p:sp>
        <p:nvSpPr>
          <p:cNvPr id="3"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50326—2016)</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214422"/>
            <a:ext cx="7715304" cy="2308324"/>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2.0.6  </a:t>
            </a:r>
            <a:r>
              <a:rPr lang="zh-CN" altLang="en-US" sz="3600" dirty="0" smtClean="0">
                <a:solidFill>
                  <a:schemeClr val="bg1"/>
                </a:solidFill>
                <a:latin typeface="华文楷体" pitchFamily="2" charset="-122"/>
                <a:ea typeface="华文楷体" pitchFamily="2" charset="-122"/>
              </a:rPr>
              <a:t>承包人</a:t>
            </a:r>
            <a:r>
              <a:rPr lang="en-US" sz="3600" dirty="0" smtClean="0">
                <a:solidFill>
                  <a:schemeClr val="bg1"/>
                </a:solidFill>
                <a:latin typeface="华文楷体" pitchFamily="2" charset="-122"/>
                <a:ea typeface="华文楷体" pitchFamily="2" charset="-122"/>
              </a:rPr>
              <a:t>    contractor</a:t>
            </a:r>
            <a:endParaRPr lang="zh-CN" altLang="en-US" sz="3600" dirty="0" smtClean="0">
              <a:solidFill>
                <a:schemeClr val="bg1"/>
              </a:solidFill>
              <a:latin typeface="华文楷体" pitchFamily="2" charset="-122"/>
              <a:ea typeface="华文楷体" pitchFamily="2" charset="-122"/>
            </a:endParaRPr>
          </a:p>
          <a:p>
            <a:r>
              <a:rPr lang="zh-CN" altLang="en-US" sz="3600" dirty="0" smtClean="0">
                <a:solidFill>
                  <a:schemeClr val="bg1"/>
                </a:solidFill>
                <a:latin typeface="华文楷体" pitchFamily="2" charset="-122"/>
                <a:ea typeface="华文楷体" pitchFamily="2" charset="-122"/>
              </a:rPr>
              <a:t>        按合同约定，被发包人接受的具有项目承包主体资格的当事人，以及取得该当事人资格的合法继承人。</a:t>
            </a:r>
          </a:p>
        </p:txBody>
      </p:sp>
      <p:sp>
        <p:nvSpPr>
          <p:cNvPr id="3" name="TextBox 2"/>
          <p:cNvSpPr txBox="1"/>
          <p:nvPr/>
        </p:nvSpPr>
        <p:spPr>
          <a:xfrm>
            <a:off x="0" y="214290"/>
            <a:ext cx="9144000" cy="584775"/>
          </a:xfrm>
          <a:prstGeom prst="rect">
            <a:avLst/>
          </a:prstGeom>
          <a:solidFill>
            <a:srgbClr val="800000"/>
          </a:solidFill>
        </p:spPr>
        <p:txBody>
          <a:bodyPr wrap="square" rtlCol="0">
            <a:spAutoFit/>
          </a:bodyPr>
          <a:lstStyle/>
          <a:p>
            <a:pPr algn="ctr"/>
            <a:r>
              <a:rPr lang="en-US" sz="3200" dirty="0" smtClean="0">
                <a:solidFill>
                  <a:schemeClr val="bg1"/>
                </a:solidFill>
                <a:latin typeface="华文楷体" pitchFamily="2" charset="-122"/>
                <a:ea typeface="华文楷体" pitchFamily="2" charset="-122"/>
              </a:rPr>
              <a:t> </a:t>
            </a:r>
            <a:r>
              <a:rPr lang="en-US" sz="3200" b="1" dirty="0" smtClean="0">
                <a:solidFill>
                  <a:schemeClr val="bg1"/>
                </a:solidFill>
                <a:latin typeface="华文楷体" pitchFamily="2" charset="-122"/>
                <a:ea typeface="华文楷体" pitchFamily="2" charset="-122"/>
              </a:rPr>
              <a:t>2  </a:t>
            </a:r>
            <a:r>
              <a:rPr lang="zh-CN" altLang="en-US" sz="3200" b="1" dirty="0" smtClean="0">
                <a:solidFill>
                  <a:schemeClr val="bg1"/>
                </a:solidFill>
                <a:latin typeface="华文楷体" pitchFamily="2" charset="-122"/>
                <a:ea typeface="华文楷体" pitchFamily="2" charset="-122"/>
              </a:rPr>
              <a:t>术</a:t>
            </a:r>
            <a:r>
              <a:rPr lang="en-US" sz="3200" b="1" dirty="0" smtClean="0">
                <a:solidFill>
                  <a:schemeClr val="bg1"/>
                </a:solidFill>
                <a:latin typeface="华文楷体" pitchFamily="2" charset="-122"/>
                <a:ea typeface="华文楷体" pitchFamily="2" charset="-122"/>
              </a:rPr>
              <a:t>  </a:t>
            </a:r>
            <a:r>
              <a:rPr lang="zh-CN" altLang="en-US" sz="3200" b="1" dirty="0" smtClean="0">
                <a:solidFill>
                  <a:schemeClr val="bg1"/>
                </a:solidFill>
                <a:latin typeface="华文楷体" pitchFamily="2" charset="-122"/>
                <a:ea typeface="华文楷体" pitchFamily="2" charset="-122"/>
              </a:rPr>
              <a:t>语</a:t>
            </a:r>
            <a:endParaRPr lang="zh-CN" altLang="en-US" sz="3200" dirty="0">
              <a:solidFill>
                <a:schemeClr val="bg1"/>
              </a:solidFill>
              <a:latin typeface="华文楷体" pitchFamily="2" charset="-122"/>
              <a:ea typeface="华文楷体"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214422"/>
            <a:ext cx="7715304" cy="1754326"/>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2.0.7  </a:t>
            </a:r>
            <a:r>
              <a:rPr lang="zh-CN" altLang="en-US" sz="3600" dirty="0" smtClean="0">
                <a:solidFill>
                  <a:schemeClr val="bg1"/>
                </a:solidFill>
                <a:latin typeface="华文楷体" pitchFamily="2" charset="-122"/>
                <a:ea typeface="华文楷体" pitchFamily="2" charset="-122"/>
              </a:rPr>
              <a:t>分包人</a:t>
            </a:r>
            <a:r>
              <a:rPr lang="en-US" sz="3600" dirty="0" smtClean="0">
                <a:solidFill>
                  <a:schemeClr val="bg1"/>
                </a:solidFill>
                <a:latin typeface="华文楷体" pitchFamily="2" charset="-122"/>
                <a:ea typeface="华文楷体" pitchFamily="2" charset="-122"/>
              </a:rPr>
              <a:t>    subcontractor</a:t>
            </a:r>
            <a:endParaRPr lang="zh-CN" altLang="en-US" sz="3600" dirty="0" smtClean="0">
              <a:solidFill>
                <a:schemeClr val="bg1"/>
              </a:solidFill>
              <a:latin typeface="华文楷体" pitchFamily="2" charset="-122"/>
              <a:ea typeface="华文楷体" pitchFamily="2" charset="-122"/>
            </a:endParaRPr>
          </a:p>
          <a:p>
            <a:r>
              <a:rPr lang="zh-CN" altLang="en-US" sz="3600" dirty="0" smtClean="0">
                <a:solidFill>
                  <a:schemeClr val="bg1"/>
                </a:solidFill>
                <a:latin typeface="华文楷体" pitchFamily="2" charset="-122"/>
                <a:ea typeface="华文楷体" pitchFamily="2" charset="-122"/>
              </a:rPr>
              <a:t>        承担项目的部分工程或服务并具有相应资格的当事人。</a:t>
            </a:r>
          </a:p>
        </p:txBody>
      </p:sp>
      <p:sp>
        <p:nvSpPr>
          <p:cNvPr id="3" name="TextBox 2"/>
          <p:cNvSpPr txBox="1"/>
          <p:nvPr/>
        </p:nvSpPr>
        <p:spPr>
          <a:xfrm>
            <a:off x="0" y="214290"/>
            <a:ext cx="9144000" cy="584775"/>
          </a:xfrm>
          <a:prstGeom prst="rect">
            <a:avLst/>
          </a:prstGeom>
          <a:solidFill>
            <a:srgbClr val="800000"/>
          </a:solidFill>
        </p:spPr>
        <p:txBody>
          <a:bodyPr wrap="square" rtlCol="0">
            <a:spAutoFit/>
          </a:bodyPr>
          <a:lstStyle/>
          <a:p>
            <a:pPr algn="ctr"/>
            <a:r>
              <a:rPr lang="en-US" sz="3200" dirty="0" smtClean="0">
                <a:solidFill>
                  <a:schemeClr val="bg1"/>
                </a:solidFill>
                <a:latin typeface="华文楷体" pitchFamily="2" charset="-122"/>
                <a:ea typeface="华文楷体" pitchFamily="2" charset="-122"/>
              </a:rPr>
              <a:t> </a:t>
            </a:r>
            <a:r>
              <a:rPr lang="en-US" sz="3200" b="1" dirty="0" smtClean="0">
                <a:solidFill>
                  <a:schemeClr val="bg1"/>
                </a:solidFill>
                <a:latin typeface="华文楷体" pitchFamily="2" charset="-122"/>
                <a:ea typeface="华文楷体" pitchFamily="2" charset="-122"/>
              </a:rPr>
              <a:t>2  </a:t>
            </a:r>
            <a:r>
              <a:rPr lang="zh-CN" altLang="en-US" sz="3200" b="1" dirty="0" smtClean="0">
                <a:solidFill>
                  <a:schemeClr val="bg1"/>
                </a:solidFill>
                <a:latin typeface="华文楷体" pitchFamily="2" charset="-122"/>
                <a:ea typeface="华文楷体" pitchFamily="2" charset="-122"/>
              </a:rPr>
              <a:t>术</a:t>
            </a:r>
            <a:r>
              <a:rPr lang="en-US" sz="3200" b="1" dirty="0" smtClean="0">
                <a:solidFill>
                  <a:schemeClr val="bg1"/>
                </a:solidFill>
                <a:latin typeface="华文楷体" pitchFamily="2" charset="-122"/>
                <a:ea typeface="华文楷体" pitchFamily="2" charset="-122"/>
              </a:rPr>
              <a:t>  </a:t>
            </a:r>
            <a:r>
              <a:rPr lang="zh-CN" altLang="en-US" sz="3200" b="1" dirty="0" smtClean="0">
                <a:solidFill>
                  <a:schemeClr val="bg1"/>
                </a:solidFill>
                <a:latin typeface="华文楷体" pitchFamily="2" charset="-122"/>
                <a:ea typeface="华文楷体" pitchFamily="2" charset="-122"/>
              </a:rPr>
              <a:t>语</a:t>
            </a:r>
            <a:endParaRPr lang="zh-CN" altLang="en-US" sz="3200" dirty="0">
              <a:solidFill>
                <a:schemeClr val="bg1"/>
              </a:solidFill>
              <a:latin typeface="华文楷体" pitchFamily="2" charset="-122"/>
              <a:ea typeface="华文楷体"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214422"/>
            <a:ext cx="7715304" cy="4524315"/>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2.0.8  </a:t>
            </a:r>
            <a:r>
              <a:rPr lang="zh-CN" altLang="en-US" sz="3600" dirty="0" smtClean="0">
                <a:solidFill>
                  <a:schemeClr val="bg1"/>
                </a:solidFill>
                <a:latin typeface="华文楷体" pitchFamily="2" charset="-122"/>
                <a:ea typeface="华文楷体" pitchFamily="2" charset="-122"/>
              </a:rPr>
              <a:t>相关方</a:t>
            </a:r>
            <a:r>
              <a:rPr lang="en-US" sz="3600" dirty="0" smtClean="0">
                <a:solidFill>
                  <a:schemeClr val="bg1"/>
                </a:solidFill>
                <a:latin typeface="华文楷体" pitchFamily="2" charset="-122"/>
                <a:ea typeface="华文楷体" pitchFamily="2" charset="-122"/>
              </a:rPr>
              <a:t>    stakeholder</a:t>
            </a:r>
            <a:endParaRPr lang="zh-CN" altLang="en-US" sz="3600" dirty="0" smtClean="0">
              <a:solidFill>
                <a:schemeClr val="bg1"/>
              </a:solidFill>
              <a:latin typeface="华文楷体" pitchFamily="2" charset="-122"/>
              <a:ea typeface="华文楷体" pitchFamily="2" charset="-122"/>
            </a:endParaRPr>
          </a:p>
          <a:p>
            <a:r>
              <a:rPr lang="zh-CN" altLang="en-US" sz="3600" dirty="0" smtClean="0">
                <a:solidFill>
                  <a:schemeClr val="bg1"/>
                </a:solidFill>
                <a:latin typeface="华文楷体" pitchFamily="2" charset="-122"/>
                <a:ea typeface="华文楷体" pitchFamily="2" charset="-122"/>
              </a:rPr>
              <a:t>        影响决策或活动、受决策或活动影响，或感觉自身受到决策或活动影响的个人或组织。</a:t>
            </a:r>
            <a:endParaRPr lang="en-US" altLang="zh-CN" sz="3600" dirty="0" smtClean="0">
              <a:solidFill>
                <a:schemeClr val="bg1"/>
              </a:solidFill>
              <a:latin typeface="华文楷体" pitchFamily="2" charset="-122"/>
              <a:ea typeface="华文楷体" pitchFamily="2" charset="-122"/>
            </a:endParaRPr>
          </a:p>
          <a:p>
            <a:endParaRPr lang="en-US" altLang="zh-CN" sz="3600" dirty="0" smtClean="0">
              <a:solidFill>
                <a:schemeClr val="bg1"/>
              </a:solidFill>
              <a:latin typeface="华文楷体" pitchFamily="2" charset="-122"/>
              <a:ea typeface="华文楷体" pitchFamily="2" charset="-122"/>
            </a:endParaRPr>
          </a:p>
          <a:p>
            <a:endParaRPr lang="en-US" altLang="zh-CN" sz="3600" dirty="0" smtClean="0">
              <a:solidFill>
                <a:schemeClr val="bg1"/>
              </a:solidFill>
              <a:latin typeface="华文楷体" pitchFamily="2" charset="-122"/>
              <a:ea typeface="华文楷体" pitchFamily="2" charset="-122"/>
            </a:endParaRPr>
          </a:p>
          <a:p>
            <a:r>
              <a:rPr lang="zh-CN" altLang="en-US" sz="3600" dirty="0" smtClean="0">
                <a:solidFill>
                  <a:srgbClr val="00B0F0"/>
                </a:solidFill>
                <a:latin typeface="华文楷体" pitchFamily="2" charset="-122"/>
                <a:ea typeface="华文楷体" pitchFamily="2" charset="-122"/>
                <a:cs typeface="Times New Roman" pitchFamily="18" charset="0"/>
              </a:rPr>
              <a:t>目前另一种译法是干系人。</a:t>
            </a:r>
            <a:endParaRPr lang="en-US" altLang="zh-CN" sz="3600" dirty="0" smtClean="0">
              <a:solidFill>
                <a:srgbClr val="00B0F0"/>
              </a:solidFill>
              <a:latin typeface="华文楷体" pitchFamily="2" charset="-122"/>
              <a:ea typeface="华文楷体" pitchFamily="2" charset="-122"/>
            </a:endParaRPr>
          </a:p>
          <a:p>
            <a:endParaRPr lang="zh-CN" altLang="en-US" sz="3600" dirty="0" smtClean="0">
              <a:solidFill>
                <a:schemeClr val="bg1"/>
              </a:solidFill>
              <a:latin typeface="华文楷体" pitchFamily="2" charset="-122"/>
              <a:ea typeface="华文楷体" pitchFamily="2" charset="-122"/>
            </a:endParaRPr>
          </a:p>
        </p:txBody>
      </p:sp>
      <p:sp>
        <p:nvSpPr>
          <p:cNvPr id="3" name="TextBox 2"/>
          <p:cNvSpPr txBox="1"/>
          <p:nvPr/>
        </p:nvSpPr>
        <p:spPr>
          <a:xfrm>
            <a:off x="0" y="214290"/>
            <a:ext cx="9144000" cy="584775"/>
          </a:xfrm>
          <a:prstGeom prst="rect">
            <a:avLst/>
          </a:prstGeom>
          <a:solidFill>
            <a:srgbClr val="800000"/>
          </a:solidFill>
        </p:spPr>
        <p:txBody>
          <a:bodyPr wrap="square" rtlCol="0">
            <a:spAutoFit/>
          </a:bodyPr>
          <a:lstStyle/>
          <a:p>
            <a:pPr algn="ctr"/>
            <a:r>
              <a:rPr lang="en-US" sz="3200" dirty="0" smtClean="0">
                <a:solidFill>
                  <a:schemeClr val="bg1"/>
                </a:solidFill>
                <a:latin typeface="华文楷体" pitchFamily="2" charset="-122"/>
                <a:ea typeface="华文楷体" pitchFamily="2" charset="-122"/>
              </a:rPr>
              <a:t> </a:t>
            </a:r>
            <a:r>
              <a:rPr lang="en-US" sz="3200" b="1" dirty="0" smtClean="0">
                <a:solidFill>
                  <a:schemeClr val="bg1"/>
                </a:solidFill>
                <a:latin typeface="华文楷体" pitchFamily="2" charset="-122"/>
                <a:ea typeface="华文楷体" pitchFamily="2" charset="-122"/>
              </a:rPr>
              <a:t>2  </a:t>
            </a:r>
            <a:r>
              <a:rPr lang="zh-CN" altLang="en-US" sz="3200" b="1" dirty="0" smtClean="0">
                <a:solidFill>
                  <a:schemeClr val="bg1"/>
                </a:solidFill>
                <a:latin typeface="华文楷体" pitchFamily="2" charset="-122"/>
                <a:ea typeface="华文楷体" pitchFamily="2" charset="-122"/>
              </a:rPr>
              <a:t>术</a:t>
            </a:r>
            <a:r>
              <a:rPr lang="en-US" sz="3200" b="1" dirty="0" smtClean="0">
                <a:solidFill>
                  <a:schemeClr val="bg1"/>
                </a:solidFill>
                <a:latin typeface="华文楷体" pitchFamily="2" charset="-122"/>
                <a:ea typeface="华文楷体" pitchFamily="2" charset="-122"/>
              </a:rPr>
              <a:t>  </a:t>
            </a:r>
            <a:r>
              <a:rPr lang="zh-CN" altLang="en-US" sz="3200" b="1" dirty="0" smtClean="0">
                <a:solidFill>
                  <a:schemeClr val="bg1"/>
                </a:solidFill>
                <a:latin typeface="华文楷体" pitchFamily="2" charset="-122"/>
                <a:ea typeface="华文楷体" pitchFamily="2" charset="-122"/>
              </a:rPr>
              <a:t>语</a:t>
            </a:r>
            <a:endParaRPr lang="zh-CN" altLang="en-US" sz="3200" dirty="0">
              <a:solidFill>
                <a:schemeClr val="bg1"/>
              </a:solidFill>
              <a:latin typeface="华文楷体" pitchFamily="2" charset="-122"/>
              <a:ea typeface="华文楷体"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5972B3AF-0E75-4830-BEE3-56C654CDD9E1}" type="slidenum">
              <a:rPr lang="en-US" altLang="zh-CN"/>
              <a:pPr/>
              <a:t>38</a:t>
            </a:fld>
            <a:endParaRPr lang="en-US" altLang="zh-CN"/>
          </a:p>
        </p:txBody>
      </p:sp>
      <p:sp>
        <p:nvSpPr>
          <p:cNvPr id="5953540" name="Rectangle 4"/>
          <p:cNvSpPr>
            <a:spLocks noChangeArrowheads="1"/>
          </p:cNvSpPr>
          <p:nvPr/>
        </p:nvSpPr>
        <p:spPr bwMode="auto">
          <a:xfrm>
            <a:off x="500034" y="1571612"/>
            <a:ext cx="8215370" cy="2786082"/>
          </a:xfrm>
          <a:prstGeom prst="rect">
            <a:avLst/>
          </a:prstGeom>
          <a:noFill/>
          <a:ln w="9525">
            <a:noFill/>
            <a:miter lim="800000"/>
            <a:headEnd/>
            <a:tailEnd/>
          </a:ln>
        </p:spPr>
        <p:txBody>
          <a:bodyPr/>
          <a:lstStyle/>
          <a:p>
            <a:r>
              <a:rPr lang="en-US" sz="3600" b="1" dirty="0" smtClean="0">
                <a:solidFill>
                  <a:schemeClr val="bg1"/>
                </a:solidFill>
                <a:latin typeface="华文楷体" pitchFamily="2" charset="-122"/>
                <a:ea typeface="华文楷体" pitchFamily="2" charset="-122"/>
              </a:rPr>
              <a:t>2.0.8  </a:t>
            </a:r>
            <a:r>
              <a:rPr lang="zh-CN" altLang="en-US" sz="3600" dirty="0" smtClean="0">
                <a:solidFill>
                  <a:schemeClr val="bg1"/>
                </a:solidFill>
                <a:latin typeface="华文楷体" pitchFamily="2" charset="-122"/>
                <a:ea typeface="华文楷体" pitchFamily="2" charset="-122"/>
              </a:rPr>
              <a:t>项目相关方包括项目直接相关方（建设单位、勘察、设计、施工、监理和项目使用者等）和间接相关方（政府、媒体、社会公众等）。</a:t>
            </a:r>
          </a:p>
        </p:txBody>
      </p:sp>
      <p:sp>
        <p:nvSpPr>
          <p:cNvPr id="4"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50326—2016)</a:t>
            </a:r>
            <a:r>
              <a:rPr lang="zh-CN" altLang="en-US" sz="2800" dirty="0" smtClean="0">
                <a:solidFill>
                  <a:schemeClr val="bg1"/>
                </a:solidFill>
                <a:effectLst/>
                <a:latin typeface="华文楷体" pitchFamily="2" charset="-122"/>
                <a:ea typeface="华文楷体" pitchFamily="2" charset="-122"/>
              </a:rPr>
              <a:t>条文说明</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214422"/>
            <a:ext cx="7715304" cy="2308324"/>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2.0.9</a:t>
            </a:r>
            <a:r>
              <a:rPr lang="en-US" sz="3600" dirty="0" smtClean="0">
                <a:solidFill>
                  <a:schemeClr val="bg1"/>
                </a:solidFill>
                <a:latin typeface="华文楷体" pitchFamily="2" charset="-122"/>
                <a:ea typeface="华文楷体" pitchFamily="2" charset="-122"/>
              </a:rPr>
              <a:t>  </a:t>
            </a:r>
            <a:r>
              <a:rPr lang="zh-CN" altLang="en-US" sz="3600" dirty="0" smtClean="0">
                <a:solidFill>
                  <a:schemeClr val="bg1"/>
                </a:solidFill>
                <a:latin typeface="华文楷体" pitchFamily="2" charset="-122"/>
                <a:ea typeface="华文楷体" pitchFamily="2" charset="-122"/>
              </a:rPr>
              <a:t>项目负责人（项目经理）</a:t>
            </a:r>
            <a:r>
              <a:rPr lang="en-US" sz="3600" dirty="0" smtClean="0">
                <a:solidFill>
                  <a:schemeClr val="bg1"/>
                </a:solidFill>
                <a:latin typeface="华文楷体" pitchFamily="2" charset="-122"/>
                <a:ea typeface="华文楷体" pitchFamily="2" charset="-122"/>
              </a:rPr>
              <a:t>    project leader(project manager)</a:t>
            </a:r>
            <a:endParaRPr lang="zh-CN" altLang="en-US" sz="3600" dirty="0" smtClean="0">
              <a:solidFill>
                <a:schemeClr val="bg1"/>
              </a:solidFill>
              <a:latin typeface="华文楷体" pitchFamily="2" charset="-122"/>
              <a:ea typeface="华文楷体" pitchFamily="2" charset="-122"/>
            </a:endParaRPr>
          </a:p>
          <a:p>
            <a:r>
              <a:rPr lang="zh-CN" altLang="en-US" sz="3600" dirty="0" smtClean="0">
                <a:solidFill>
                  <a:schemeClr val="bg1"/>
                </a:solidFill>
                <a:latin typeface="华文楷体" pitchFamily="2" charset="-122"/>
                <a:ea typeface="华文楷体" pitchFamily="2" charset="-122"/>
              </a:rPr>
              <a:t>组织法定代表人在建设工程项目上的授权委托代理人。</a:t>
            </a:r>
            <a:endParaRPr lang="zh-CN" altLang="en-US" sz="3600" dirty="0">
              <a:solidFill>
                <a:schemeClr val="bg1"/>
              </a:solidFill>
              <a:latin typeface="华文楷体" pitchFamily="2" charset="-122"/>
              <a:ea typeface="华文楷体" pitchFamily="2" charset="-122"/>
            </a:endParaRPr>
          </a:p>
        </p:txBody>
      </p:sp>
      <p:sp>
        <p:nvSpPr>
          <p:cNvPr id="3" name="TextBox 2"/>
          <p:cNvSpPr txBox="1"/>
          <p:nvPr/>
        </p:nvSpPr>
        <p:spPr>
          <a:xfrm>
            <a:off x="0" y="214290"/>
            <a:ext cx="9144000" cy="584775"/>
          </a:xfrm>
          <a:prstGeom prst="rect">
            <a:avLst/>
          </a:prstGeom>
          <a:solidFill>
            <a:srgbClr val="800000"/>
          </a:solidFill>
        </p:spPr>
        <p:txBody>
          <a:bodyPr wrap="square" rtlCol="0">
            <a:spAutoFit/>
          </a:bodyPr>
          <a:lstStyle/>
          <a:p>
            <a:pPr algn="ctr"/>
            <a:r>
              <a:rPr lang="en-US" sz="3200" dirty="0" smtClean="0">
                <a:solidFill>
                  <a:schemeClr val="bg1"/>
                </a:solidFill>
                <a:latin typeface="华文楷体" pitchFamily="2" charset="-122"/>
                <a:ea typeface="华文楷体" pitchFamily="2" charset="-122"/>
              </a:rPr>
              <a:t> </a:t>
            </a:r>
            <a:r>
              <a:rPr lang="en-US" sz="3200" b="1" dirty="0" smtClean="0">
                <a:solidFill>
                  <a:schemeClr val="bg1"/>
                </a:solidFill>
                <a:latin typeface="华文楷体" pitchFamily="2" charset="-122"/>
                <a:ea typeface="华文楷体" pitchFamily="2" charset="-122"/>
              </a:rPr>
              <a:t>2  </a:t>
            </a:r>
            <a:r>
              <a:rPr lang="zh-CN" altLang="en-US" sz="3200" b="1" dirty="0" smtClean="0">
                <a:solidFill>
                  <a:schemeClr val="bg1"/>
                </a:solidFill>
                <a:latin typeface="华文楷体" pitchFamily="2" charset="-122"/>
                <a:ea typeface="华文楷体" pitchFamily="2" charset="-122"/>
              </a:rPr>
              <a:t>术</a:t>
            </a:r>
            <a:r>
              <a:rPr lang="en-US" sz="3200" b="1" dirty="0" smtClean="0">
                <a:solidFill>
                  <a:schemeClr val="bg1"/>
                </a:solidFill>
                <a:latin typeface="华文楷体" pitchFamily="2" charset="-122"/>
                <a:ea typeface="华文楷体" pitchFamily="2" charset="-122"/>
              </a:rPr>
              <a:t>  </a:t>
            </a:r>
            <a:r>
              <a:rPr lang="zh-CN" altLang="en-US" sz="3200" b="1" dirty="0" smtClean="0">
                <a:solidFill>
                  <a:schemeClr val="bg1"/>
                </a:solidFill>
                <a:latin typeface="华文楷体" pitchFamily="2" charset="-122"/>
                <a:ea typeface="华文楷体" pitchFamily="2" charset="-122"/>
              </a:rPr>
              <a:t>语</a:t>
            </a:r>
            <a:endParaRPr lang="zh-CN" altLang="en-US" sz="3200" dirty="0">
              <a:solidFill>
                <a:schemeClr val="bg1"/>
              </a:solidFill>
              <a:latin typeface="华文楷体" pitchFamily="2" charset="-122"/>
              <a:ea typeface="华文楷体"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5972B3AF-0E75-4830-BEE3-56C654CDD9E1}" type="slidenum">
              <a:rPr lang="en-US" altLang="zh-CN"/>
              <a:pPr/>
              <a:t>4</a:t>
            </a:fld>
            <a:endParaRPr lang="en-US" altLang="zh-CN" dirty="0"/>
          </a:p>
        </p:txBody>
      </p:sp>
      <p:sp>
        <p:nvSpPr>
          <p:cNvPr id="5953540" name="Rectangle 4"/>
          <p:cNvSpPr>
            <a:spLocks noChangeArrowheads="1"/>
          </p:cNvSpPr>
          <p:nvPr/>
        </p:nvSpPr>
        <p:spPr bwMode="auto">
          <a:xfrm>
            <a:off x="1357290" y="357166"/>
            <a:ext cx="5786478" cy="5929354"/>
          </a:xfrm>
          <a:prstGeom prst="rect">
            <a:avLst/>
          </a:prstGeom>
          <a:solidFill>
            <a:schemeClr val="bg1"/>
          </a:solidFill>
          <a:ln w="9525">
            <a:noFill/>
            <a:miter lim="800000"/>
            <a:headEnd/>
            <a:tailEnd/>
          </a:ln>
        </p:spPr>
        <p:txBody>
          <a:bodyPr/>
          <a:lstStyle/>
          <a:p>
            <a:r>
              <a:rPr lang="en-US" b="1" dirty="0" smtClean="0"/>
              <a:t>UDC</a:t>
            </a:r>
            <a:endParaRPr lang="zh-CN" altLang="en-US" dirty="0" smtClean="0"/>
          </a:p>
          <a:p>
            <a:pPr algn="ctr"/>
            <a:r>
              <a:rPr lang="zh-CN" altLang="en-US" dirty="0" smtClean="0"/>
              <a:t>中华人民共和国国家标准 </a:t>
            </a:r>
          </a:p>
          <a:p>
            <a:pPr algn="ctr"/>
            <a:r>
              <a:rPr lang="en-US" b="1" dirty="0" smtClean="0"/>
              <a:t>P                                              GB/T 50326 –</a:t>
            </a:r>
            <a:r>
              <a:rPr lang="en-US" dirty="0" smtClean="0"/>
              <a:t>2017</a:t>
            </a:r>
            <a:endParaRPr lang="zh-CN" altLang="en-US" dirty="0" smtClean="0"/>
          </a:p>
          <a:p>
            <a:pPr algn="ctr"/>
            <a:r>
              <a:rPr lang="en-US" b="1" dirty="0" smtClean="0"/>
              <a:t> </a:t>
            </a:r>
            <a:endParaRPr lang="zh-CN" altLang="en-US" dirty="0" smtClean="0"/>
          </a:p>
          <a:p>
            <a:pPr algn="ctr"/>
            <a:r>
              <a:rPr lang="en-US" sz="2400" b="1" dirty="0" smtClean="0"/>
              <a:t> </a:t>
            </a:r>
            <a:endParaRPr lang="zh-CN" altLang="en-US" sz="2400" dirty="0" smtClean="0"/>
          </a:p>
          <a:p>
            <a:pPr algn="ctr"/>
            <a:r>
              <a:rPr lang="zh-CN" altLang="en-US" sz="2400" b="1" dirty="0" smtClean="0"/>
              <a:t>建设工程项目管理规范</a:t>
            </a:r>
            <a:endParaRPr lang="en-US" altLang="zh-CN" sz="2400" b="1" dirty="0" smtClean="0"/>
          </a:p>
          <a:p>
            <a:pPr algn="ctr"/>
            <a:r>
              <a:rPr lang="en-US" b="1" dirty="0" smtClean="0"/>
              <a:t> </a:t>
            </a:r>
            <a:endParaRPr lang="zh-CN" altLang="en-US" dirty="0" smtClean="0"/>
          </a:p>
          <a:p>
            <a:pPr algn="ctr"/>
            <a:r>
              <a:rPr lang="en-US" dirty="0" smtClean="0"/>
              <a:t> Code for construction project management</a:t>
            </a:r>
            <a:endParaRPr lang="zh-CN" altLang="en-US" dirty="0" smtClean="0"/>
          </a:p>
          <a:p>
            <a:pPr algn="ctr"/>
            <a:r>
              <a:rPr lang="en-US" b="1" dirty="0" smtClean="0"/>
              <a:t> </a:t>
            </a:r>
            <a:endParaRPr lang="zh-CN" altLang="en-US" dirty="0" smtClean="0"/>
          </a:p>
          <a:p>
            <a:pPr algn="ctr"/>
            <a:r>
              <a:rPr lang="en-US" b="1" dirty="0" smtClean="0"/>
              <a:t> </a:t>
            </a:r>
            <a:endParaRPr lang="zh-CN" altLang="en-US" dirty="0" smtClean="0"/>
          </a:p>
          <a:p>
            <a:pPr algn="ctr"/>
            <a:r>
              <a:rPr lang="en-US" b="1" dirty="0" smtClean="0"/>
              <a:t>  </a:t>
            </a:r>
            <a:endParaRPr lang="zh-CN" altLang="en-US" dirty="0" smtClean="0"/>
          </a:p>
          <a:p>
            <a:pPr algn="ctr"/>
            <a:r>
              <a:rPr lang="en-US" b="1" dirty="0" smtClean="0"/>
              <a:t> </a:t>
            </a:r>
            <a:endParaRPr lang="zh-CN" altLang="en-US" dirty="0" smtClean="0"/>
          </a:p>
          <a:p>
            <a:pPr algn="ctr"/>
            <a:r>
              <a:rPr lang="en-US" dirty="0" smtClean="0"/>
              <a:t>  </a:t>
            </a:r>
          </a:p>
          <a:p>
            <a:pPr algn="ctr"/>
            <a:endParaRPr lang="zh-CN" altLang="en-US" dirty="0" smtClean="0"/>
          </a:p>
          <a:p>
            <a:pPr algn="ctr"/>
            <a:r>
              <a:rPr lang="en-US" dirty="0" smtClean="0"/>
              <a:t> </a:t>
            </a:r>
            <a:endParaRPr lang="zh-CN" altLang="en-US" dirty="0" smtClean="0"/>
          </a:p>
          <a:p>
            <a:pPr algn="ctr"/>
            <a:r>
              <a:rPr lang="en-US" dirty="0" smtClean="0"/>
              <a:t>2017–05–04 </a:t>
            </a:r>
            <a:r>
              <a:rPr lang="zh-CN" altLang="en-US" dirty="0" smtClean="0"/>
              <a:t>发布</a:t>
            </a:r>
            <a:r>
              <a:rPr lang="en-US" dirty="0" smtClean="0"/>
              <a:t>                       2018 – 01 –01</a:t>
            </a:r>
            <a:r>
              <a:rPr lang="zh-CN" altLang="en-US" dirty="0" smtClean="0"/>
              <a:t>实施</a:t>
            </a:r>
            <a:endParaRPr lang="en-US" altLang="zh-CN" dirty="0" smtClean="0"/>
          </a:p>
          <a:p>
            <a:pPr algn="ctr"/>
            <a:endParaRPr lang="zh-CN" altLang="en-US" dirty="0" smtClean="0"/>
          </a:p>
          <a:p>
            <a:r>
              <a:rPr lang="zh-CN" altLang="en-US" dirty="0" smtClean="0"/>
              <a:t>  中华人民共和国住房和城乡建设部</a:t>
            </a:r>
          </a:p>
          <a:p>
            <a:pPr algn="ctr"/>
            <a:r>
              <a:rPr lang="zh-CN" altLang="en-US" dirty="0" smtClean="0"/>
              <a:t>                                                                      联合发布</a:t>
            </a:r>
          </a:p>
          <a:p>
            <a:r>
              <a:rPr lang="zh-CN" altLang="en-US" dirty="0" smtClean="0"/>
              <a:t>  中华人民共和国国家质量监督检验检疫总局</a:t>
            </a:r>
            <a:endParaRPr lang="zh-CN" altLang="en-US" dirty="0"/>
          </a:p>
        </p:txBody>
      </p:sp>
      <p:cxnSp>
        <p:nvCxnSpPr>
          <p:cNvPr id="7" name="直接连接符 6"/>
          <p:cNvCxnSpPr/>
          <p:nvPr/>
        </p:nvCxnSpPr>
        <p:spPr bwMode="auto">
          <a:xfrm>
            <a:off x="1500166" y="1285860"/>
            <a:ext cx="542928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a:off x="1571604" y="5072074"/>
            <a:ext cx="542928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071546"/>
            <a:ext cx="7715304" cy="3416320"/>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3.1.2  </a:t>
            </a:r>
            <a:r>
              <a:rPr lang="zh-CN" altLang="en-US" sz="3600" dirty="0" smtClean="0">
                <a:solidFill>
                  <a:schemeClr val="bg1"/>
                </a:solidFill>
                <a:latin typeface="华文楷体" pitchFamily="2" charset="-122"/>
                <a:ea typeface="华文楷体" pitchFamily="2" charset="-122"/>
              </a:rPr>
              <a:t>组织应遵循</a:t>
            </a:r>
            <a:r>
              <a:rPr lang="zh-CN" altLang="en-US" sz="3600" b="1" dirty="0" smtClean="0">
                <a:solidFill>
                  <a:srgbClr val="FFFF00"/>
                </a:solidFill>
                <a:latin typeface="华文楷体" pitchFamily="2" charset="-122"/>
                <a:ea typeface="华文楷体" pitchFamily="2" charset="-122"/>
              </a:rPr>
              <a:t>策划、实施、检查、处理的动态管理原理</a:t>
            </a:r>
            <a:r>
              <a:rPr lang="zh-CN" altLang="en-US" sz="3600" dirty="0" smtClean="0">
                <a:solidFill>
                  <a:schemeClr val="bg1"/>
                </a:solidFill>
                <a:latin typeface="华文楷体" pitchFamily="2" charset="-122"/>
                <a:ea typeface="华文楷体" pitchFamily="2" charset="-122"/>
              </a:rPr>
              <a:t>，确定项目管理流程，建立项目管理制度，实施项目系统管理，持续改进管理绩效，提高相关方满意水平，确保实现项目管理目标。</a:t>
            </a:r>
            <a:endParaRPr lang="zh-CN" altLang="en-US" sz="3600" dirty="0">
              <a:solidFill>
                <a:schemeClr val="bg1"/>
              </a:solidFill>
              <a:latin typeface="华文楷体" pitchFamily="2" charset="-122"/>
              <a:ea typeface="华文楷体" pitchFamily="2" charset="-122"/>
            </a:endParaRPr>
          </a:p>
        </p:txBody>
      </p:sp>
      <p:sp>
        <p:nvSpPr>
          <p:cNvPr id="3" name="TextBox 2"/>
          <p:cNvSpPr txBox="1"/>
          <p:nvPr/>
        </p:nvSpPr>
        <p:spPr>
          <a:xfrm>
            <a:off x="0" y="214290"/>
            <a:ext cx="9144000" cy="584775"/>
          </a:xfrm>
          <a:prstGeom prst="rect">
            <a:avLst/>
          </a:prstGeom>
          <a:solidFill>
            <a:srgbClr val="800000"/>
          </a:solidFill>
        </p:spPr>
        <p:txBody>
          <a:bodyPr wrap="square" rtlCol="0">
            <a:spAutoFit/>
          </a:bodyPr>
          <a:lstStyle/>
          <a:p>
            <a:pPr algn="ctr"/>
            <a:r>
              <a:rPr lang="en-US" sz="3200" dirty="0" smtClean="0">
                <a:solidFill>
                  <a:schemeClr val="bg1"/>
                </a:solidFill>
                <a:latin typeface="华文楷体" pitchFamily="2" charset="-122"/>
                <a:ea typeface="华文楷体" pitchFamily="2" charset="-122"/>
              </a:rPr>
              <a:t> </a:t>
            </a:r>
            <a:r>
              <a:rPr lang="en-US" sz="3200" b="1" dirty="0" smtClean="0">
                <a:solidFill>
                  <a:schemeClr val="bg1"/>
                </a:solidFill>
                <a:latin typeface="华文楷体" pitchFamily="2" charset="-122"/>
                <a:ea typeface="华文楷体" pitchFamily="2" charset="-122"/>
              </a:rPr>
              <a:t>3  </a:t>
            </a:r>
            <a:r>
              <a:rPr lang="zh-CN" altLang="en-US" sz="3200" b="1" dirty="0" smtClean="0">
                <a:solidFill>
                  <a:schemeClr val="bg1"/>
                </a:solidFill>
                <a:latin typeface="华文楷体" pitchFamily="2" charset="-122"/>
                <a:ea typeface="华文楷体" pitchFamily="2" charset="-122"/>
              </a:rPr>
              <a:t>基本规定</a:t>
            </a:r>
            <a:endParaRPr lang="zh-CN" altLang="en-US" sz="3200" dirty="0">
              <a:solidFill>
                <a:schemeClr val="bg1"/>
              </a:solidFill>
              <a:latin typeface="华文楷体" pitchFamily="2" charset="-122"/>
              <a:ea typeface="华文楷体"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F5712038-E754-4D69-B40D-8326168DF1F7}" type="slidenum">
              <a:rPr lang="en-US" altLang="zh-CN"/>
              <a:pPr/>
              <a:t>41</a:t>
            </a:fld>
            <a:endParaRPr lang="en-US" altLang="zh-CN"/>
          </a:p>
        </p:txBody>
      </p:sp>
      <p:sp>
        <p:nvSpPr>
          <p:cNvPr id="3328002" name="Text Box 2"/>
          <p:cNvSpPr txBox="1">
            <a:spLocks noChangeArrowheads="1"/>
          </p:cNvSpPr>
          <p:nvPr/>
        </p:nvSpPr>
        <p:spPr bwMode="auto">
          <a:xfrm>
            <a:off x="500034" y="1785926"/>
            <a:ext cx="7929618" cy="2308324"/>
          </a:xfrm>
          <a:prstGeom prst="rect">
            <a:avLst/>
          </a:prstGeom>
          <a:noFill/>
          <a:ln w="9525">
            <a:noFill/>
            <a:miter lim="800000"/>
            <a:headEnd/>
            <a:tailEnd/>
          </a:ln>
          <a:effectLst/>
        </p:spPr>
        <p:txBody>
          <a:bodyPr wrap="square">
            <a:spAutoFit/>
          </a:bodyPr>
          <a:lstStyle/>
          <a:p>
            <a:r>
              <a:rPr lang="en-US" sz="3600" b="1" dirty="0" smtClean="0">
                <a:solidFill>
                  <a:schemeClr val="bg1"/>
                </a:solidFill>
                <a:latin typeface="华文楷体" pitchFamily="2" charset="-122"/>
                <a:ea typeface="华文楷体" pitchFamily="2" charset="-122"/>
              </a:rPr>
              <a:t>3.1.2  </a:t>
            </a:r>
            <a:r>
              <a:rPr lang="zh-CN" altLang="en-US" sz="3600" dirty="0" smtClean="0">
                <a:solidFill>
                  <a:schemeClr val="bg1"/>
                </a:solidFill>
                <a:latin typeface="华文楷体" pitchFamily="2" charset="-122"/>
                <a:ea typeface="华文楷体" pitchFamily="2" charset="-122"/>
              </a:rPr>
              <a:t>动态管理原理（</a:t>
            </a:r>
            <a:r>
              <a:rPr lang="en-US" sz="3600" dirty="0" smtClean="0">
                <a:solidFill>
                  <a:schemeClr val="bg1"/>
                </a:solidFill>
                <a:latin typeface="华文楷体" pitchFamily="2" charset="-122"/>
                <a:ea typeface="华文楷体" pitchFamily="2" charset="-122"/>
              </a:rPr>
              <a:t>PDCA</a:t>
            </a:r>
            <a:r>
              <a:rPr lang="zh-CN" altLang="en-US" sz="3600" dirty="0" smtClean="0">
                <a:solidFill>
                  <a:schemeClr val="bg1"/>
                </a:solidFill>
                <a:latin typeface="华文楷体" pitchFamily="2" charset="-122"/>
                <a:ea typeface="华文楷体" pitchFamily="2" charset="-122"/>
              </a:rPr>
              <a:t>：策划、实施、检查、处置）是管理活动的一般规律，</a:t>
            </a:r>
            <a:r>
              <a:rPr lang="zh-CN" altLang="en-US" sz="3600" dirty="0" smtClean="0">
                <a:solidFill>
                  <a:srgbClr val="FFFF00"/>
                </a:solidFill>
                <a:latin typeface="华文楷体" pitchFamily="2" charset="-122"/>
                <a:ea typeface="华文楷体" pitchFamily="2" charset="-122"/>
              </a:rPr>
              <a:t>项目管理应用</a:t>
            </a:r>
            <a:r>
              <a:rPr lang="en-US" sz="3600" dirty="0" smtClean="0">
                <a:solidFill>
                  <a:srgbClr val="FFFF00"/>
                </a:solidFill>
                <a:latin typeface="华文楷体" pitchFamily="2" charset="-122"/>
                <a:ea typeface="华文楷体" pitchFamily="2" charset="-122"/>
              </a:rPr>
              <a:t>PDCA</a:t>
            </a:r>
            <a:r>
              <a:rPr lang="zh-CN" altLang="en-US" sz="3600" dirty="0" smtClean="0">
                <a:solidFill>
                  <a:srgbClr val="FFFF00"/>
                </a:solidFill>
                <a:latin typeface="华文楷体" pitchFamily="2" charset="-122"/>
                <a:ea typeface="华文楷体" pitchFamily="2" charset="-122"/>
              </a:rPr>
              <a:t>动态原理是保证项目管理规范实施的基本途径</a:t>
            </a:r>
            <a:r>
              <a:rPr lang="zh-CN" altLang="en-US" sz="3600" dirty="0" smtClean="0">
                <a:solidFill>
                  <a:schemeClr val="bg1"/>
                </a:solidFill>
                <a:latin typeface="华文楷体" pitchFamily="2" charset="-122"/>
                <a:ea typeface="华文楷体" pitchFamily="2" charset="-122"/>
              </a:rPr>
              <a:t>。</a:t>
            </a:r>
            <a:endParaRPr lang="zh-CN" altLang="en-US" sz="3600" dirty="0">
              <a:solidFill>
                <a:schemeClr val="bg1"/>
              </a:solidFill>
              <a:latin typeface="华文楷体" pitchFamily="2" charset="-122"/>
              <a:ea typeface="华文楷体" pitchFamily="2" charset="-122"/>
            </a:endParaRPr>
          </a:p>
        </p:txBody>
      </p:sp>
      <p:sp>
        <p:nvSpPr>
          <p:cNvPr id="6"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50326—2016)</a:t>
            </a:r>
            <a:r>
              <a:rPr lang="zh-CN" altLang="en-US" sz="2800" dirty="0" smtClean="0">
                <a:solidFill>
                  <a:schemeClr val="bg1"/>
                </a:solidFill>
                <a:effectLst/>
                <a:latin typeface="华文楷体" pitchFamily="2" charset="-122"/>
                <a:ea typeface="华文楷体" pitchFamily="2" charset="-122"/>
              </a:rPr>
              <a:t>条文说明</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8FD54D21-F57D-4D09-B27B-3C151EA7DF09}" type="slidenum">
              <a:rPr lang="zh-CN" altLang="zh-CN">
                <a:solidFill>
                  <a:schemeClr val="bg1"/>
                </a:solidFill>
              </a:rPr>
              <a:pPr/>
              <a:t>42</a:t>
            </a:fld>
            <a:endParaRPr lang="zh-CN" altLang="zh-CN">
              <a:solidFill>
                <a:schemeClr val="bg1"/>
              </a:solidFill>
            </a:endParaRPr>
          </a:p>
        </p:txBody>
      </p:sp>
      <p:sp>
        <p:nvSpPr>
          <p:cNvPr id="183298" name="Rectangle 2"/>
          <p:cNvSpPr>
            <a:spLocks noGrp="1" noChangeArrowheads="1"/>
          </p:cNvSpPr>
          <p:nvPr>
            <p:ph type="title"/>
          </p:nvPr>
        </p:nvSpPr>
        <p:spPr>
          <a:xfrm>
            <a:off x="0" y="260350"/>
            <a:ext cx="5003800" cy="720725"/>
          </a:xfrm>
          <a:solidFill>
            <a:srgbClr val="CC0000"/>
          </a:solidFill>
        </p:spPr>
        <p:txBody>
          <a:bodyPr/>
          <a:lstStyle/>
          <a:p>
            <a:pPr algn="l"/>
            <a:r>
              <a:rPr lang="zh-CN" altLang="zh-CN" sz="4000" b="1">
                <a:solidFill>
                  <a:schemeClr val="bg1"/>
                </a:solidFill>
                <a:latin typeface="华文楷体" pitchFamily="2" charset="-122"/>
                <a:ea typeface="华文楷体" pitchFamily="2" charset="-122"/>
              </a:rPr>
              <a:t>  </a:t>
            </a:r>
            <a:r>
              <a:rPr lang="zh-CN" sz="4000" b="1">
                <a:solidFill>
                  <a:schemeClr val="bg1"/>
                </a:solidFill>
                <a:latin typeface="华文楷体" pitchFamily="2" charset="-122"/>
                <a:ea typeface="华文楷体" pitchFamily="2" charset="-122"/>
              </a:rPr>
              <a:t>过程方法</a:t>
            </a:r>
          </a:p>
        </p:txBody>
      </p:sp>
      <p:sp>
        <p:nvSpPr>
          <p:cNvPr id="183299" name="Rectangle 3"/>
          <p:cNvSpPr>
            <a:spLocks noGrp="1" noChangeArrowheads="1"/>
          </p:cNvSpPr>
          <p:nvPr>
            <p:ph type="body" idx="1"/>
          </p:nvPr>
        </p:nvSpPr>
        <p:spPr>
          <a:xfrm>
            <a:off x="4714876" y="1285860"/>
            <a:ext cx="3957637" cy="4611687"/>
          </a:xfrm>
        </p:spPr>
        <p:txBody>
          <a:bodyPr/>
          <a:lstStyle/>
          <a:p>
            <a:pPr>
              <a:lnSpc>
                <a:spcPct val="90000"/>
              </a:lnSpc>
              <a:buFontTx/>
              <a:buNone/>
            </a:pPr>
            <a:r>
              <a:rPr lang="zh-CN" altLang="zh-CN" sz="3600" dirty="0">
                <a:solidFill>
                  <a:schemeClr val="bg1"/>
                </a:solidFill>
                <a:latin typeface="楷体" pitchFamily="49" charset="-122"/>
                <a:ea typeface="楷体" pitchFamily="49" charset="-122"/>
              </a:rPr>
              <a:t>ISO </a:t>
            </a:r>
            <a:r>
              <a:rPr lang="zh-CN" altLang="zh-CN" sz="3600" dirty="0" smtClean="0">
                <a:solidFill>
                  <a:schemeClr val="bg1"/>
                </a:solidFill>
                <a:latin typeface="楷体" pitchFamily="49" charset="-122"/>
                <a:ea typeface="楷体" pitchFamily="49" charset="-122"/>
              </a:rPr>
              <a:t>9000</a:t>
            </a:r>
            <a:r>
              <a:rPr lang="zh-CN" altLang="en-US" sz="3600" dirty="0" smtClean="0">
                <a:solidFill>
                  <a:schemeClr val="bg1"/>
                </a:solidFill>
                <a:latin typeface="楷体" pitchFamily="49" charset="-122"/>
                <a:ea typeface="楷体" pitchFamily="49" charset="-122"/>
              </a:rPr>
              <a:t>七</a:t>
            </a:r>
            <a:r>
              <a:rPr lang="zh-CN" sz="3600" dirty="0" smtClean="0">
                <a:solidFill>
                  <a:schemeClr val="bg1"/>
                </a:solidFill>
                <a:latin typeface="楷体" pitchFamily="49" charset="-122"/>
                <a:ea typeface="楷体" pitchFamily="49" charset="-122"/>
              </a:rPr>
              <a:t>项</a:t>
            </a:r>
            <a:r>
              <a:rPr lang="zh-CN" sz="3600" dirty="0">
                <a:solidFill>
                  <a:schemeClr val="bg1"/>
                </a:solidFill>
                <a:latin typeface="楷体" pitchFamily="49" charset="-122"/>
                <a:ea typeface="楷体" pitchFamily="49" charset="-122"/>
              </a:rPr>
              <a:t>原则</a:t>
            </a:r>
          </a:p>
          <a:p>
            <a:pPr>
              <a:lnSpc>
                <a:spcPct val="90000"/>
              </a:lnSpc>
              <a:buFontTx/>
              <a:buNone/>
            </a:pPr>
            <a:r>
              <a:rPr lang="zh-CN" sz="2800" dirty="0">
                <a:solidFill>
                  <a:schemeClr val="bg1"/>
                </a:solidFill>
                <a:latin typeface="楷体" pitchFamily="49" charset="-122"/>
                <a:ea typeface="楷体" pitchFamily="49" charset="-122"/>
              </a:rPr>
              <a:t>以顾客为关注焦点</a:t>
            </a:r>
          </a:p>
          <a:p>
            <a:pPr>
              <a:lnSpc>
                <a:spcPct val="90000"/>
              </a:lnSpc>
              <a:buFontTx/>
              <a:buNone/>
            </a:pPr>
            <a:r>
              <a:rPr lang="zh-CN" sz="2800" dirty="0">
                <a:solidFill>
                  <a:schemeClr val="bg1"/>
                </a:solidFill>
                <a:latin typeface="楷体" pitchFamily="49" charset="-122"/>
                <a:ea typeface="楷体" pitchFamily="49" charset="-122"/>
              </a:rPr>
              <a:t>领导作用</a:t>
            </a:r>
          </a:p>
          <a:p>
            <a:pPr>
              <a:lnSpc>
                <a:spcPct val="90000"/>
              </a:lnSpc>
              <a:buFontTx/>
              <a:buNone/>
            </a:pPr>
            <a:r>
              <a:rPr lang="zh-CN" sz="2800" dirty="0">
                <a:solidFill>
                  <a:schemeClr val="bg1"/>
                </a:solidFill>
                <a:latin typeface="楷体" pitchFamily="49" charset="-122"/>
                <a:ea typeface="楷体" pitchFamily="49" charset="-122"/>
              </a:rPr>
              <a:t>全员参加</a:t>
            </a:r>
          </a:p>
          <a:p>
            <a:pPr>
              <a:lnSpc>
                <a:spcPct val="90000"/>
              </a:lnSpc>
              <a:buFontTx/>
              <a:buNone/>
            </a:pPr>
            <a:r>
              <a:rPr lang="zh-CN" sz="2800" b="1" dirty="0">
                <a:solidFill>
                  <a:srgbClr val="FFFF00"/>
                </a:solidFill>
                <a:latin typeface="楷体" pitchFamily="49" charset="-122"/>
                <a:ea typeface="楷体" pitchFamily="49" charset="-122"/>
              </a:rPr>
              <a:t>过程方法</a:t>
            </a:r>
          </a:p>
          <a:p>
            <a:pPr>
              <a:lnSpc>
                <a:spcPct val="90000"/>
              </a:lnSpc>
              <a:buFontTx/>
              <a:buNone/>
            </a:pPr>
            <a:r>
              <a:rPr lang="zh-CN" sz="2800" dirty="0" smtClean="0">
                <a:solidFill>
                  <a:schemeClr val="bg1"/>
                </a:solidFill>
                <a:latin typeface="楷体" pitchFamily="49" charset="-122"/>
                <a:ea typeface="楷体" pitchFamily="49" charset="-122"/>
              </a:rPr>
              <a:t>持续</a:t>
            </a:r>
            <a:r>
              <a:rPr lang="zh-CN" sz="2800" dirty="0">
                <a:solidFill>
                  <a:schemeClr val="bg1"/>
                </a:solidFill>
                <a:latin typeface="楷体" pitchFamily="49" charset="-122"/>
                <a:ea typeface="楷体" pitchFamily="49" charset="-122"/>
              </a:rPr>
              <a:t>改进</a:t>
            </a:r>
          </a:p>
          <a:p>
            <a:pPr>
              <a:lnSpc>
                <a:spcPct val="90000"/>
              </a:lnSpc>
              <a:buFontTx/>
              <a:buNone/>
            </a:pPr>
            <a:r>
              <a:rPr lang="zh-CN" sz="2800" dirty="0">
                <a:solidFill>
                  <a:schemeClr val="bg1"/>
                </a:solidFill>
                <a:latin typeface="楷体" pitchFamily="49" charset="-122"/>
                <a:ea typeface="楷体" pitchFamily="49" charset="-122"/>
              </a:rPr>
              <a:t>基于事实的决策方法</a:t>
            </a:r>
          </a:p>
          <a:p>
            <a:pPr>
              <a:lnSpc>
                <a:spcPct val="90000"/>
              </a:lnSpc>
              <a:buFontTx/>
              <a:buNone/>
            </a:pPr>
            <a:r>
              <a:rPr lang="zh-CN" sz="2800" dirty="0">
                <a:solidFill>
                  <a:schemeClr val="bg1"/>
                </a:solidFill>
                <a:latin typeface="楷体" pitchFamily="49" charset="-122"/>
                <a:ea typeface="楷体" pitchFamily="49" charset="-122"/>
              </a:rPr>
              <a:t>与供方互利的关系</a:t>
            </a:r>
          </a:p>
        </p:txBody>
      </p:sp>
      <p:pic>
        <p:nvPicPr>
          <p:cNvPr id="183300" name="Picture 4" descr="process图片"/>
          <p:cNvPicPr>
            <a:picLocks noChangeAspect="1" noChangeArrowheads="1"/>
          </p:cNvPicPr>
          <p:nvPr/>
        </p:nvPicPr>
        <p:blipFill>
          <a:blip r:embed="rId2"/>
          <a:srcRect/>
          <a:stretch>
            <a:fillRect/>
          </a:stretch>
        </p:blipFill>
        <p:spPr bwMode="auto">
          <a:xfrm>
            <a:off x="0" y="1196975"/>
            <a:ext cx="4500563" cy="4679950"/>
          </a:xfrm>
          <a:prstGeom prst="rect">
            <a:avLst/>
          </a:prstGeom>
          <a:noFill/>
          <a:ln w="9525">
            <a:noFill/>
            <a:miter lim="800000"/>
            <a:headEnd/>
            <a:tailEnd/>
          </a:ln>
        </p:spPr>
      </p:pic>
      <p:sp>
        <p:nvSpPr>
          <p:cNvPr id="183301" name="Rectangle 5"/>
          <p:cNvSpPr>
            <a:spLocks noChangeArrowheads="1"/>
          </p:cNvSpPr>
          <p:nvPr/>
        </p:nvSpPr>
        <p:spPr bwMode="auto">
          <a:xfrm>
            <a:off x="0" y="3860800"/>
            <a:ext cx="611188" cy="2016125"/>
          </a:xfrm>
          <a:prstGeom prst="rect">
            <a:avLst/>
          </a:prstGeom>
          <a:solidFill>
            <a:schemeClr val="bg1"/>
          </a:solidFill>
          <a:ln w="9525">
            <a:noFill/>
            <a:miter lim="800000"/>
            <a:headEnd/>
            <a:tailEnd/>
          </a:ln>
          <a:effectLst/>
        </p:spPr>
        <p:txBody>
          <a:bodyPr wrap="none" anchor="ctr"/>
          <a:lstStyle/>
          <a:p>
            <a:endParaRPr lang="zh-CN" altLang="en-US">
              <a:solidFill>
                <a:schemeClr val="bg1"/>
              </a:solidFill>
            </a:endParaRPr>
          </a:p>
        </p:txBody>
      </p:sp>
      <p:sp>
        <p:nvSpPr>
          <p:cNvPr id="183302" name="Rectangle 6"/>
          <p:cNvSpPr>
            <a:spLocks noChangeArrowheads="1"/>
          </p:cNvSpPr>
          <p:nvPr/>
        </p:nvSpPr>
        <p:spPr bwMode="auto">
          <a:xfrm>
            <a:off x="250825" y="5013325"/>
            <a:ext cx="1042988" cy="863600"/>
          </a:xfrm>
          <a:prstGeom prst="rect">
            <a:avLst/>
          </a:prstGeom>
          <a:solidFill>
            <a:schemeClr val="bg1"/>
          </a:solidFill>
          <a:ln w="9525">
            <a:noFill/>
            <a:miter lim="800000"/>
            <a:headEnd/>
            <a:tailEnd/>
          </a:ln>
          <a:effectLst/>
        </p:spPr>
        <p:txBody>
          <a:bodyPr wrap="none" anchor="ctr"/>
          <a:lstStyle/>
          <a:p>
            <a:endParaRPr lang="zh-CN" altLang="en-US">
              <a:solidFill>
                <a:schemeClr val="bg1"/>
              </a:solidFill>
            </a:endParaRPr>
          </a:p>
        </p:txBody>
      </p:sp>
      <p:sp>
        <p:nvSpPr>
          <p:cNvPr id="183303" name="Rectangle 7"/>
          <p:cNvSpPr>
            <a:spLocks noChangeArrowheads="1"/>
          </p:cNvSpPr>
          <p:nvPr/>
        </p:nvSpPr>
        <p:spPr bwMode="auto">
          <a:xfrm>
            <a:off x="2124075" y="5445125"/>
            <a:ext cx="1042988" cy="431800"/>
          </a:xfrm>
          <a:prstGeom prst="rect">
            <a:avLst/>
          </a:prstGeom>
          <a:solidFill>
            <a:schemeClr val="bg1"/>
          </a:solidFill>
          <a:ln w="9525">
            <a:noFill/>
            <a:miter lim="800000"/>
            <a:headEnd/>
            <a:tailEnd/>
          </a:ln>
          <a:effectLst/>
        </p:spPr>
        <p:txBody>
          <a:bodyPr wrap="none" anchor="ctr"/>
          <a:lstStyle/>
          <a:p>
            <a:endParaRPr lang="zh-CN" altLang="en-US">
              <a:solidFill>
                <a:schemeClr val="bg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0C8AEA52-FB20-4B6F-9D4B-318058A1C6A9}" type="slidenum">
              <a:rPr lang="zh-CN" altLang="zh-CN"/>
              <a:pPr/>
              <a:t>43</a:t>
            </a:fld>
            <a:endParaRPr lang="zh-CN" altLang="zh-CN"/>
          </a:p>
        </p:txBody>
      </p:sp>
      <p:sp>
        <p:nvSpPr>
          <p:cNvPr id="185346" name="Rectangle 2"/>
          <p:cNvSpPr>
            <a:spLocks noGrp="1" noChangeArrowheads="1"/>
          </p:cNvSpPr>
          <p:nvPr>
            <p:ph type="body" idx="1"/>
          </p:nvPr>
        </p:nvSpPr>
        <p:spPr>
          <a:xfrm>
            <a:off x="900113" y="620713"/>
            <a:ext cx="7775575" cy="4824412"/>
          </a:xfrm>
        </p:spPr>
        <p:txBody>
          <a:bodyPr/>
          <a:lstStyle/>
          <a:p>
            <a:pPr>
              <a:lnSpc>
                <a:spcPct val="80000"/>
              </a:lnSpc>
              <a:buFontTx/>
              <a:buNone/>
            </a:pPr>
            <a:r>
              <a:rPr lang="zh-CN" sz="6000" b="1" dirty="0">
                <a:solidFill>
                  <a:schemeClr val="bg1"/>
                </a:solidFill>
                <a:latin typeface="楷体" pitchFamily="49" charset="-122"/>
                <a:ea typeface="楷体" pitchFamily="49" charset="-122"/>
              </a:rPr>
              <a:t>策划  </a:t>
            </a:r>
            <a:r>
              <a:rPr lang="zh-CN" altLang="zh-CN" sz="6000" b="1" dirty="0">
                <a:solidFill>
                  <a:schemeClr val="bg1"/>
                </a:solidFill>
                <a:latin typeface="楷体" pitchFamily="49" charset="-122"/>
                <a:ea typeface="楷体" pitchFamily="49" charset="-122"/>
              </a:rPr>
              <a:t>Developm</a:t>
            </a:r>
            <a:r>
              <a:rPr lang="zh-CN" altLang="zh-CN" sz="6000" b="1" dirty="0">
                <a:latin typeface="楷体" pitchFamily="49" charset="-122"/>
                <a:ea typeface="楷体" pitchFamily="49" charset="-122"/>
              </a:rPr>
              <a:t>ent</a:t>
            </a:r>
          </a:p>
          <a:p>
            <a:pPr>
              <a:lnSpc>
                <a:spcPct val="80000"/>
              </a:lnSpc>
              <a:buFontTx/>
              <a:buNone/>
            </a:pPr>
            <a:r>
              <a:rPr lang="zh-CN" sz="6000" b="1" dirty="0">
                <a:solidFill>
                  <a:srgbClr val="FFFF00"/>
                </a:solidFill>
                <a:latin typeface="楷体" pitchFamily="49" charset="-122"/>
                <a:ea typeface="楷体" pitchFamily="49" charset="-122"/>
              </a:rPr>
              <a:t>程序  </a:t>
            </a:r>
            <a:r>
              <a:rPr lang="zh-CN" altLang="zh-CN" sz="6000" b="1" dirty="0">
                <a:solidFill>
                  <a:srgbClr val="FFFF00"/>
                </a:solidFill>
                <a:latin typeface="楷体" pitchFamily="49" charset="-122"/>
                <a:ea typeface="楷体" pitchFamily="49" charset="-122"/>
              </a:rPr>
              <a:t>Process</a:t>
            </a:r>
          </a:p>
          <a:p>
            <a:pPr>
              <a:lnSpc>
                <a:spcPct val="80000"/>
              </a:lnSpc>
              <a:buFontTx/>
              <a:buNone/>
            </a:pPr>
            <a:r>
              <a:rPr lang="zh-CN" sz="6000" b="1" dirty="0">
                <a:solidFill>
                  <a:schemeClr val="bg1"/>
                </a:solidFill>
                <a:latin typeface="楷体" pitchFamily="49" charset="-122"/>
                <a:ea typeface="楷体" pitchFamily="49" charset="-122"/>
              </a:rPr>
              <a:t>修正  </a:t>
            </a:r>
            <a:r>
              <a:rPr lang="zh-CN" altLang="zh-CN" sz="6000" b="1" dirty="0">
                <a:solidFill>
                  <a:schemeClr val="bg1"/>
                </a:solidFill>
                <a:latin typeface="楷体" pitchFamily="49" charset="-122"/>
                <a:ea typeface="楷体" pitchFamily="49" charset="-122"/>
              </a:rPr>
              <a:t>Improvement</a:t>
            </a:r>
          </a:p>
          <a:p>
            <a:pPr>
              <a:lnSpc>
                <a:spcPct val="80000"/>
              </a:lnSpc>
              <a:buFontTx/>
              <a:buNone/>
            </a:pPr>
            <a:r>
              <a:rPr lang="zh-CN" sz="6000" b="1" dirty="0">
                <a:solidFill>
                  <a:schemeClr val="bg1"/>
                </a:solidFill>
                <a:latin typeface="楷体" pitchFamily="49" charset="-122"/>
                <a:ea typeface="楷体" pitchFamily="49" charset="-122"/>
              </a:rPr>
              <a:t>卓越  </a:t>
            </a:r>
            <a:r>
              <a:rPr lang="zh-CN" altLang="zh-CN" sz="6000" b="1" dirty="0">
                <a:solidFill>
                  <a:schemeClr val="bg1"/>
                </a:solidFill>
                <a:latin typeface="楷体" pitchFamily="49" charset="-122"/>
                <a:ea typeface="楷体" pitchFamily="49" charset="-122"/>
              </a:rPr>
              <a:t>Excellence</a:t>
            </a:r>
          </a:p>
          <a:p>
            <a:pPr>
              <a:lnSpc>
                <a:spcPct val="80000"/>
              </a:lnSpc>
              <a:buFontTx/>
              <a:buNone/>
            </a:pPr>
            <a:r>
              <a:rPr lang="zh-CN" altLang="zh-CN" sz="4000" b="1" dirty="0">
                <a:solidFill>
                  <a:schemeClr val="bg1"/>
                </a:solidFill>
                <a:latin typeface="楷体" pitchFamily="49" charset="-122"/>
                <a:ea typeface="楷体" pitchFamily="49" charset="-122"/>
              </a:rPr>
              <a:t>       </a:t>
            </a:r>
          </a:p>
          <a:p>
            <a:pPr>
              <a:lnSpc>
                <a:spcPct val="80000"/>
              </a:lnSpc>
              <a:buFontTx/>
              <a:buNone/>
            </a:pPr>
            <a:r>
              <a:rPr lang="zh-CN" altLang="zh-CN" sz="4000" b="1" dirty="0">
                <a:solidFill>
                  <a:schemeClr val="bg1"/>
                </a:solidFill>
                <a:latin typeface="楷体" pitchFamily="49" charset="-122"/>
                <a:ea typeface="楷体" pitchFamily="49" charset="-122"/>
              </a:rPr>
              <a:t>       </a:t>
            </a:r>
            <a:r>
              <a:rPr lang="zh-CN" altLang="zh-CN" sz="3600" b="1" dirty="0">
                <a:solidFill>
                  <a:schemeClr val="bg1"/>
                </a:solidFill>
                <a:latin typeface="楷体" pitchFamily="49" charset="-122"/>
                <a:ea typeface="楷体" pitchFamily="49" charset="-122"/>
              </a:rPr>
              <a:t>--</a:t>
            </a:r>
            <a:r>
              <a:rPr lang="zh-CN" sz="3600" b="1" dirty="0">
                <a:solidFill>
                  <a:schemeClr val="bg1"/>
                </a:solidFill>
                <a:latin typeface="楷体" pitchFamily="49" charset="-122"/>
                <a:ea typeface="楷体" pitchFamily="49" charset="-122"/>
              </a:rPr>
              <a:t>国核工程公司 </a:t>
            </a:r>
            <a:r>
              <a:rPr lang="zh-CN" altLang="zh-CN" sz="3600" b="1" dirty="0">
                <a:solidFill>
                  <a:schemeClr val="bg1"/>
                </a:solidFill>
                <a:latin typeface="楷体" pitchFamily="49" charset="-122"/>
                <a:ea typeface="楷体" pitchFamily="49" charset="-122"/>
              </a:rPr>
              <a:t>2011/05/23</a:t>
            </a:r>
          </a:p>
          <a:p>
            <a:pPr>
              <a:lnSpc>
                <a:spcPct val="80000"/>
              </a:lnSpc>
              <a:buFontTx/>
              <a:buNone/>
            </a:pPr>
            <a:endParaRPr lang="zh-CN" altLang="zh-CN" sz="6000" b="1" dirty="0">
              <a:solidFill>
                <a:srgbClr val="FFFF00"/>
              </a:solidFill>
              <a:latin typeface="楷体" pitchFamily="49" charset="-122"/>
              <a:ea typeface="楷体" pitchFamily="49" charset="-12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071546"/>
            <a:ext cx="7715304" cy="2862322"/>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3.3  </a:t>
            </a:r>
            <a:r>
              <a:rPr lang="zh-CN" altLang="en-US" sz="3600" b="1" dirty="0" smtClean="0">
                <a:solidFill>
                  <a:schemeClr val="bg1"/>
                </a:solidFill>
                <a:latin typeface="华文楷体" pitchFamily="2" charset="-122"/>
                <a:ea typeface="华文楷体" pitchFamily="2" charset="-122"/>
              </a:rPr>
              <a:t>项目管理流程</a:t>
            </a:r>
          </a:p>
          <a:p>
            <a:r>
              <a:rPr lang="en-US" sz="3600" b="1" dirty="0" smtClean="0">
                <a:solidFill>
                  <a:schemeClr val="bg1"/>
                </a:solidFill>
                <a:latin typeface="华文楷体" pitchFamily="2" charset="-122"/>
                <a:ea typeface="华文楷体" pitchFamily="2" charset="-122"/>
              </a:rPr>
              <a:t>3.3.1  </a:t>
            </a:r>
            <a:r>
              <a:rPr lang="zh-CN" altLang="en-US" sz="3600" dirty="0" smtClean="0">
                <a:solidFill>
                  <a:schemeClr val="bg1"/>
                </a:solidFill>
                <a:latin typeface="华文楷体" pitchFamily="2" charset="-122"/>
                <a:ea typeface="华文楷体" pitchFamily="2" charset="-122"/>
              </a:rPr>
              <a:t>项目管理机构应按项目管理流程实施项目管理。项目管理流程应包括</a:t>
            </a:r>
            <a:r>
              <a:rPr lang="zh-CN" altLang="en-US" sz="3600" b="1" dirty="0" smtClean="0">
                <a:solidFill>
                  <a:srgbClr val="FFFF00"/>
                </a:solidFill>
                <a:latin typeface="华文楷体" pitchFamily="2" charset="-122"/>
                <a:ea typeface="华文楷体" pitchFamily="2" charset="-122"/>
              </a:rPr>
              <a:t>启动、策划、实施、监控和收尾</a:t>
            </a:r>
            <a:r>
              <a:rPr lang="zh-CN" altLang="en-US" sz="3600" dirty="0" smtClean="0">
                <a:solidFill>
                  <a:schemeClr val="bg1"/>
                </a:solidFill>
                <a:latin typeface="华文楷体" pitchFamily="2" charset="-122"/>
                <a:ea typeface="华文楷体" pitchFamily="2" charset="-122"/>
              </a:rPr>
              <a:t>过程，各个过程之间相对独立，又相互联系。</a:t>
            </a:r>
          </a:p>
        </p:txBody>
      </p:sp>
      <p:sp>
        <p:nvSpPr>
          <p:cNvPr id="3" name="TextBox 2"/>
          <p:cNvSpPr txBox="1"/>
          <p:nvPr/>
        </p:nvSpPr>
        <p:spPr>
          <a:xfrm>
            <a:off x="0" y="214290"/>
            <a:ext cx="9144000" cy="584775"/>
          </a:xfrm>
          <a:prstGeom prst="rect">
            <a:avLst/>
          </a:prstGeom>
          <a:solidFill>
            <a:srgbClr val="800000"/>
          </a:solidFill>
        </p:spPr>
        <p:txBody>
          <a:bodyPr wrap="square" rtlCol="0">
            <a:spAutoFit/>
          </a:bodyPr>
          <a:lstStyle/>
          <a:p>
            <a:pPr algn="ctr"/>
            <a:r>
              <a:rPr lang="en-US" sz="3200" dirty="0" smtClean="0">
                <a:solidFill>
                  <a:schemeClr val="bg1"/>
                </a:solidFill>
                <a:latin typeface="华文楷体" pitchFamily="2" charset="-122"/>
                <a:ea typeface="华文楷体" pitchFamily="2" charset="-122"/>
              </a:rPr>
              <a:t> </a:t>
            </a:r>
            <a:r>
              <a:rPr lang="en-US" sz="3200" b="1" dirty="0" smtClean="0">
                <a:solidFill>
                  <a:schemeClr val="bg1"/>
                </a:solidFill>
                <a:latin typeface="华文楷体" pitchFamily="2" charset="-122"/>
                <a:ea typeface="华文楷体" pitchFamily="2" charset="-122"/>
              </a:rPr>
              <a:t>3  </a:t>
            </a:r>
            <a:r>
              <a:rPr lang="zh-CN" altLang="en-US" sz="3200" b="1" dirty="0" smtClean="0">
                <a:solidFill>
                  <a:schemeClr val="bg1"/>
                </a:solidFill>
                <a:latin typeface="华文楷体" pitchFamily="2" charset="-122"/>
                <a:ea typeface="华文楷体" pitchFamily="2" charset="-122"/>
              </a:rPr>
              <a:t>基本规定</a:t>
            </a:r>
            <a:endParaRPr lang="zh-CN" altLang="en-US" sz="3200" dirty="0">
              <a:solidFill>
                <a:schemeClr val="bg1"/>
              </a:solidFill>
              <a:latin typeface="华文楷体" pitchFamily="2" charset="-122"/>
              <a:ea typeface="华文楷体"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4933952"/>
            <a:ext cx="8915400" cy="461665"/>
          </a:xfrm>
          <a:prstGeom prst="rect">
            <a:avLst/>
          </a:prstGeom>
          <a:noFill/>
          <a:ln w="9525">
            <a:noFill/>
            <a:miter lim="800000"/>
            <a:headEnd/>
            <a:tailEnd/>
          </a:ln>
        </p:spPr>
        <p:txBody>
          <a:bodyPr>
            <a:spAutoFit/>
          </a:bodyPr>
          <a:lstStyle/>
          <a:p>
            <a:pPr algn="ctr"/>
            <a:r>
              <a:rPr lang="zh-CN" altLang="en-US" sz="2400" dirty="0"/>
              <a:t>Figure 5 -- Processes groups interactions</a:t>
            </a:r>
          </a:p>
        </p:txBody>
      </p:sp>
      <p:sp>
        <p:nvSpPr>
          <p:cNvPr id="93187" name="AutoShape 3"/>
          <p:cNvSpPr>
            <a:spLocks noChangeArrowheads="1"/>
          </p:cNvSpPr>
          <p:nvPr/>
        </p:nvSpPr>
        <p:spPr bwMode="auto">
          <a:xfrm>
            <a:off x="381000" y="2428868"/>
            <a:ext cx="1447800" cy="1066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dirty="0" smtClean="0"/>
              <a:t>启动</a:t>
            </a:r>
            <a:endParaRPr lang="en-US" altLang="zh-CN" sz="2400" dirty="0" smtClean="0"/>
          </a:p>
          <a:p>
            <a:pPr algn="ctr"/>
            <a:r>
              <a:rPr lang="zh-CN" altLang="en-US" sz="2400" dirty="0" smtClean="0"/>
              <a:t>Initiating</a:t>
            </a:r>
            <a:endParaRPr lang="zh-CN" altLang="en-US" sz="2400" dirty="0"/>
          </a:p>
        </p:txBody>
      </p:sp>
      <p:sp>
        <p:nvSpPr>
          <p:cNvPr id="93188" name="AutoShape 4"/>
          <p:cNvSpPr>
            <a:spLocks noChangeArrowheads="1"/>
          </p:cNvSpPr>
          <p:nvPr/>
        </p:nvSpPr>
        <p:spPr bwMode="auto">
          <a:xfrm>
            <a:off x="2590800" y="2428868"/>
            <a:ext cx="1447800" cy="1066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dirty="0" smtClean="0"/>
              <a:t>策划</a:t>
            </a:r>
            <a:endParaRPr lang="en-US" altLang="zh-CN" sz="2400" dirty="0" smtClean="0"/>
          </a:p>
          <a:p>
            <a:pPr algn="ctr"/>
            <a:r>
              <a:rPr lang="zh-CN" altLang="en-US" sz="2400" dirty="0" smtClean="0"/>
              <a:t>Planning</a:t>
            </a:r>
            <a:endParaRPr lang="zh-CN" altLang="en-US" sz="2400" dirty="0"/>
          </a:p>
        </p:txBody>
      </p:sp>
      <p:sp>
        <p:nvSpPr>
          <p:cNvPr id="93189" name="AutoShape 5"/>
          <p:cNvSpPr>
            <a:spLocks noChangeArrowheads="1"/>
          </p:cNvSpPr>
          <p:nvPr/>
        </p:nvSpPr>
        <p:spPr bwMode="auto">
          <a:xfrm>
            <a:off x="4800600" y="904868"/>
            <a:ext cx="1752600" cy="1066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dirty="0" smtClean="0"/>
              <a:t>监控</a:t>
            </a:r>
            <a:endParaRPr lang="en-US" altLang="zh-CN" sz="2400" dirty="0" smtClean="0"/>
          </a:p>
          <a:p>
            <a:pPr algn="ctr"/>
            <a:r>
              <a:rPr lang="zh-CN" altLang="en-US" sz="2400" dirty="0" smtClean="0"/>
              <a:t>Controlling</a:t>
            </a:r>
            <a:endParaRPr lang="zh-CN" altLang="en-US" sz="2400" dirty="0"/>
          </a:p>
        </p:txBody>
      </p:sp>
      <p:sp>
        <p:nvSpPr>
          <p:cNvPr id="93190" name="AutoShape 6"/>
          <p:cNvSpPr>
            <a:spLocks noChangeArrowheads="1"/>
          </p:cNvSpPr>
          <p:nvPr/>
        </p:nvSpPr>
        <p:spPr bwMode="auto">
          <a:xfrm>
            <a:off x="4800600" y="3724268"/>
            <a:ext cx="1985978" cy="1066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dirty="0" smtClean="0"/>
              <a:t>实施</a:t>
            </a:r>
            <a:endParaRPr lang="en-US" altLang="zh-CN" sz="2400" dirty="0" smtClean="0"/>
          </a:p>
          <a:p>
            <a:pPr algn="ctr"/>
            <a:r>
              <a:rPr lang="zh-CN" altLang="en-US" sz="2400" dirty="0" smtClean="0"/>
              <a:t>Imlpementing</a:t>
            </a:r>
            <a:endParaRPr lang="zh-CN" altLang="en-US" sz="2400" dirty="0"/>
          </a:p>
        </p:txBody>
      </p:sp>
      <p:sp>
        <p:nvSpPr>
          <p:cNvPr id="93191" name="AutoShape 7"/>
          <p:cNvSpPr>
            <a:spLocks noChangeArrowheads="1"/>
          </p:cNvSpPr>
          <p:nvPr/>
        </p:nvSpPr>
        <p:spPr bwMode="auto">
          <a:xfrm>
            <a:off x="7239000" y="2428868"/>
            <a:ext cx="1447800" cy="1066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dirty="0" smtClean="0"/>
              <a:t>收尾</a:t>
            </a:r>
            <a:endParaRPr lang="en-US" altLang="zh-CN" sz="2400" dirty="0" smtClean="0"/>
          </a:p>
          <a:p>
            <a:pPr algn="ctr"/>
            <a:r>
              <a:rPr lang="zh-CN" altLang="en-US" sz="2400" dirty="0" smtClean="0"/>
              <a:t>Closing</a:t>
            </a:r>
            <a:endParaRPr lang="zh-CN" altLang="en-US" sz="2400" dirty="0"/>
          </a:p>
        </p:txBody>
      </p:sp>
      <p:sp>
        <p:nvSpPr>
          <p:cNvPr id="93192" name="箭头 238"/>
          <p:cNvSpPr>
            <a:spLocks noChangeShapeType="1"/>
          </p:cNvSpPr>
          <p:nvPr/>
        </p:nvSpPr>
        <p:spPr bwMode="auto">
          <a:xfrm>
            <a:off x="1828800" y="2809868"/>
            <a:ext cx="762000" cy="0"/>
          </a:xfrm>
          <a:prstGeom prst="line">
            <a:avLst/>
          </a:prstGeom>
          <a:noFill/>
          <a:ln w="28575">
            <a:solidFill>
              <a:schemeClr val="tx1"/>
            </a:solidFill>
            <a:round/>
            <a:headEnd/>
            <a:tailEnd type="triangle" w="med" len="med"/>
          </a:ln>
        </p:spPr>
        <p:txBody>
          <a:bodyPr/>
          <a:lstStyle/>
          <a:p>
            <a:endParaRPr lang="zh-CN" altLang="en-US" sz="2400"/>
          </a:p>
        </p:txBody>
      </p:sp>
      <p:sp>
        <p:nvSpPr>
          <p:cNvPr id="93193" name="箭头 238"/>
          <p:cNvSpPr>
            <a:spLocks noChangeShapeType="1"/>
          </p:cNvSpPr>
          <p:nvPr/>
        </p:nvSpPr>
        <p:spPr bwMode="auto">
          <a:xfrm flipH="1">
            <a:off x="1828800" y="3038468"/>
            <a:ext cx="762000" cy="0"/>
          </a:xfrm>
          <a:prstGeom prst="line">
            <a:avLst/>
          </a:prstGeom>
          <a:noFill/>
          <a:ln w="28575">
            <a:solidFill>
              <a:schemeClr val="tx1"/>
            </a:solidFill>
            <a:round/>
            <a:headEnd/>
            <a:tailEnd type="triangle" w="med" len="med"/>
          </a:ln>
        </p:spPr>
        <p:txBody>
          <a:bodyPr/>
          <a:lstStyle/>
          <a:p>
            <a:endParaRPr lang="zh-CN" altLang="en-US" sz="2400"/>
          </a:p>
        </p:txBody>
      </p:sp>
      <p:sp>
        <p:nvSpPr>
          <p:cNvPr id="93194" name="箭头 238"/>
          <p:cNvSpPr>
            <a:spLocks noChangeShapeType="1"/>
          </p:cNvSpPr>
          <p:nvPr/>
        </p:nvSpPr>
        <p:spPr bwMode="auto">
          <a:xfrm>
            <a:off x="3429000" y="1438268"/>
            <a:ext cx="1371600" cy="1588"/>
          </a:xfrm>
          <a:prstGeom prst="line">
            <a:avLst/>
          </a:prstGeom>
          <a:noFill/>
          <a:ln w="28575">
            <a:solidFill>
              <a:schemeClr val="tx1"/>
            </a:solidFill>
            <a:round/>
            <a:headEnd/>
            <a:tailEnd type="triangle" w="med" len="med"/>
          </a:ln>
        </p:spPr>
        <p:txBody>
          <a:bodyPr/>
          <a:lstStyle/>
          <a:p>
            <a:endParaRPr lang="zh-CN" altLang="en-US" sz="2400"/>
          </a:p>
        </p:txBody>
      </p:sp>
      <p:sp>
        <p:nvSpPr>
          <p:cNvPr id="93195" name="箭头 238"/>
          <p:cNvSpPr>
            <a:spLocks noChangeShapeType="1"/>
          </p:cNvSpPr>
          <p:nvPr/>
        </p:nvSpPr>
        <p:spPr bwMode="auto">
          <a:xfrm flipH="1">
            <a:off x="3124200" y="1133468"/>
            <a:ext cx="1588" cy="1295400"/>
          </a:xfrm>
          <a:prstGeom prst="line">
            <a:avLst/>
          </a:prstGeom>
          <a:noFill/>
          <a:ln w="28575">
            <a:solidFill>
              <a:schemeClr val="tx1"/>
            </a:solidFill>
            <a:round/>
            <a:headEnd/>
            <a:tailEnd type="triangle" w="med" len="med"/>
          </a:ln>
        </p:spPr>
        <p:txBody>
          <a:bodyPr/>
          <a:lstStyle/>
          <a:p>
            <a:endParaRPr lang="zh-CN" altLang="en-US" sz="2400"/>
          </a:p>
        </p:txBody>
      </p:sp>
      <p:sp>
        <p:nvSpPr>
          <p:cNvPr id="93196" name="箭头 238"/>
          <p:cNvSpPr>
            <a:spLocks noChangeShapeType="1"/>
          </p:cNvSpPr>
          <p:nvPr/>
        </p:nvSpPr>
        <p:spPr bwMode="auto">
          <a:xfrm>
            <a:off x="3124200" y="1133468"/>
            <a:ext cx="1676400" cy="0"/>
          </a:xfrm>
          <a:prstGeom prst="line">
            <a:avLst/>
          </a:prstGeom>
          <a:noFill/>
          <a:ln w="28575">
            <a:solidFill>
              <a:schemeClr val="tx1"/>
            </a:solidFill>
            <a:round/>
            <a:headEnd/>
            <a:tailEnd/>
          </a:ln>
        </p:spPr>
        <p:txBody>
          <a:bodyPr/>
          <a:lstStyle/>
          <a:p>
            <a:endParaRPr lang="zh-CN" altLang="en-US" sz="2400"/>
          </a:p>
        </p:txBody>
      </p:sp>
      <p:sp>
        <p:nvSpPr>
          <p:cNvPr id="93197" name="箭头 238"/>
          <p:cNvSpPr>
            <a:spLocks noChangeShapeType="1"/>
          </p:cNvSpPr>
          <p:nvPr/>
        </p:nvSpPr>
        <p:spPr bwMode="auto">
          <a:xfrm>
            <a:off x="3429000" y="1438268"/>
            <a:ext cx="1588" cy="990600"/>
          </a:xfrm>
          <a:prstGeom prst="line">
            <a:avLst/>
          </a:prstGeom>
          <a:noFill/>
          <a:ln w="28575">
            <a:solidFill>
              <a:schemeClr val="tx1"/>
            </a:solidFill>
            <a:round/>
            <a:headEnd/>
            <a:tailEnd/>
          </a:ln>
        </p:spPr>
        <p:txBody>
          <a:bodyPr/>
          <a:lstStyle/>
          <a:p>
            <a:endParaRPr lang="zh-CN" altLang="en-US" sz="2400"/>
          </a:p>
        </p:txBody>
      </p:sp>
      <p:sp>
        <p:nvSpPr>
          <p:cNvPr id="93198" name="箭头 238"/>
          <p:cNvSpPr>
            <a:spLocks noChangeShapeType="1"/>
          </p:cNvSpPr>
          <p:nvPr/>
        </p:nvSpPr>
        <p:spPr bwMode="auto">
          <a:xfrm>
            <a:off x="3429000" y="3495668"/>
            <a:ext cx="1588" cy="762000"/>
          </a:xfrm>
          <a:prstGeom prst="line">
            <a:avLst/>
          </a:prstGeom>
          <a:noFill/>
          <a:ln w="28575">
            <a:solidFill>
              <a:schemeClr val="tx1"/>
            </a:solidFill>
            <a:round/>
            <a:headEnd/>
            <a:tailEnd/>
          </a:ln>
        </p:spPr>
        <p:txBody>
          <a:bodyPr/>
          <a:lstStyle/>
          <a:p>
            <a:endParaRPr lang="zh-CN" altLang="en-US" sz="2400"/>
          </a:p>
        </p:txBody>
      </p:sp>
      <p:sp>
        <p:nvSpPr>
          <p:cNvPr id="93199" name="箭头 238"/>
          <p:cNvSpPr>
            <a:spLocks noChangeShapeType="1"/>
          </p:cNvSpPr>
          <p:nvPr/>
        </p:nvSpPr>
        <p:spPr bwMode="auto">
          <a:xfrm>
            <a:off x="3429000" y="4257668"/>
            <a:ext cx="1371600" cy="0"/>
          </a:xfrm>
          <a:prstGeom prst="line">
            <a:avLst/>
          </a:prstGeom>
          <a:noFill/>
          <a:ln w="28575">
            <a:solidFill>
              <a:schemeClr val="tx1"/>
            </a:solidFill>
            <a:round/>
            <a:headEnd/>
            <a:tailEnd type="triangle" w="med" len="med"/>
          </a:ln>
        </p:spPr>
        <p:txBody>
          <a:bodyPr/>
          <a:lstStyle/>
          <a:p>
            <a:endParaRPr lang="zh-CN" altLang="en-US" sz="2400"/>
          </a:p>
        </p:txBody>
      </p:sp>
      <p:sp>
        <p:nvSpPr>
          <p:cNvPr id="93200" name="箭头 238"/>
          <p:cNvSpPr>
            <a:spLocks noChangeShapeType="1"/>
          </p:cNvSpPr>
          <p:nvPr/>
        </p:nvSpPr>
        <p:spPr bwMode="auto">
          <a:xfrm>
            <a:off x="5486400" y="1971668"/>
            <a:ext cx="1588" cy="1752600"/>
          </a:xfrm>
          <a:prstGeom prst="line">
            <a:avLst/>
          </a:prstGeom>
          <a:noFill/>
          <a:ln w="28575">
            <a:solidFill>
              <a:schemeClr val="tx1"/>
            </a:solidFill>
            <a:round/>
            <a:headEnd/>
            <a:tailEnd type="triangle" w="med" len="med"/>
          </a:ln>
        </p:spPr>
        <p:txBody>
          <a:bodyPr/>
          <a:lstStyle/>
          <a:p>
            <a:endParaRPr lang="zh-CN" altLang="en-US" sz="2400"/>
          </a:p>
        </p:txBody>
      </p:sp>
      <p:sp>
        <p:nvSpPr>
          <p:cNvPr id="93201" name="箭头 238"/>
          <p:cNvSpPr>
            <a:spLocks noChangeShapeType="1"/>
          </p:cNvSpPr>
          <p:nvPr/>
        </p:nvSpPr>
        <p:spPr bwMode="auto">
          <a:xfrm flipH="1" flipV="1">
            <a:off x="5791200" y="1971668"/>
            <a:ext cx="1588" cy="1752600"/>
          </a:xfrm>
          <a:prstGeom prst="line">
            <a:avLst/>
          </a:prstGeom>
          <a:noFill/>
          <a:ln w="28575">
            <a:solidFill>
              <a:schemeClr val="tx1"/>
            </a:solidFill>
            <a:round/>
            <a:headEnd/>
            <a:tailEnd type="triangle" w="med" len="med"/>
          </a:ln>
        </p:spPr>
        <p:txBody>
          <a:bodyPr/>
          <a:lstStyle/>
          <a:p>
            <a:endParaRPr lang="zh-CN" altLang="en-US" sz="2400"/>
          </a:p>
        </p:txBody>
      </p:sp>
      <p:sp>
        <p:nvSpPr>
          <p:cNvPr id="93202" name="箭头 238"/>
          <p:cNvSpPr>
            <a:spLocks noChangeShapeType="1"/>
          </p:cNvSpPr>
          <p:nvPr/>
        </p:nvSpPr>
        <p:spPr bwMode="auto">
          <a:xfrm flipH="1" flipV="1">
            <a:off x="7999413" y="3494081"/>
            <a:ext cx="1587" cy="839787"/>
          </a:xfrm>
          <a:prstGeom prst="line">
            <a:avLst/>
          </a:prstGeom>
          <a:noFill/>
          <a:ln w="28575">
            <a:solidFill>
              <a:schemeClr val="tx1"/>
            </a:solidFill>
            <a:round/>
            <a:headEnd/>
            <a:tailEnd type="triangle" w="med" len="med"/>
          </a:ln>
        </p:spPr>
        <p:txBody>
          <a:bodyPr/>
          <a:lstStyle/>
          <a:p>
            <a:endParaRPr lang="zh-CN" altLang="en-US" sz="2400"/>
          </a:p>
        </p:txBody>
      </p:sp>
      <p:sp>
        <p:nvSpPr>
          <p:cNvPr id="93203" name="箭头 238"/>
          <p:cNvSpPr>
            <a:spLocks noChangeShapeType="1"/>
          </p:cNvSpPr>
          <p:nvPr/>
        </p:nvSpPr>
        <p:spPr bwMode="auto">
          <a:xfrm>
            <a:off x="6629400" y="4333868"/>
            <a:ext cx="1371600" cy="0"/>
          </a:xfrm>
          <a:prstGeom prst="line">
            <a:avLst/>
          </a:prstGeom>
          <a:noFill/>
          <a:ln w="28575">
            <a:solidFill>
              <a:schemeClr val="tx1"/>
            </a:solidFill>
            <a:round/>
            <a:headEnd/>
            <a:tailEnd/>
          </a:ln>
        </p:spPr>
        <p:txBody>
          <a:bodyPr/>
          <a:lstStyle/>
          <a:p>
            <a:endParaRPr lang="zh-CN" altLang="en-US" sz="2400"/>
          </a:p>
        </p:txBody>
      </p:sp>
      <p:sp>
        <p:nvSpPr>
          <p:cNvPr id="93204" name="箭头 238"/>
          <p:cNvSpPr>
            <a:spLocks noChangeShapeType="1"/>
          </p:cNvSpPr>
          <p:nvPr/>
        </p:nvSpPr>
        <p:spPr bwMode="auto">
          <a:xfrm flipH="1">
            <a:off x="8001000" y="1362068"/>
            <a:ext cx="0" cy="1066800"/>
          </a:xfrm>
          <a:prstGeom prst="line">
            <a:avLst/>
          </a:prstGeom>
          <a:noFill/>
          <a:ln w="28575">
            <a:solidFill>
              <a:schemeClr val="tx1"/>
            </a:solidFill>
            <a:round/>
            <a:headEnd/>
            <a:tailEnd type="triangle" w="med" len="med"/>
          </a:ln>
        </p:spPr>
        <p:txBody>
          <a:bodyPr/>
          <a:lstStyle/>
          <a:p>
            <a:endParaRPr lang="zh-CN" altLang="en-US" sz="2400"/>
          </a:p>
        </p:txBody>
      </p:sp>
      <p:sp>
        <p:nvSpPr>
          <p:cNvPr id="93205" name="箭头 238"/>
          <p:cNvSpPr>
            <a:spLocks noChangeShapeType="1"/>
          </p:cNvSpPr>
          <p:nvPr/>
        </p:nvSpPr>
        <p:spPr bwMode="auto">
          <a:xfrm>
            <a:off x="6553200" y="1362068"/>
            <a:ext cx="1447800" cy="0"/>
          </a:xfrm>
          <a:prstGeom prst="line">
            <a:avLst/>
          </a:prstGeom>
          <a:noFill/>
          <a:ln w="28575">
            <a:solidFill>
              <a:schemeClr val="tx1"/>
            </a:solidFill>
            <a:round/>
            <a:headEnd/>
            <a:tailEnd/>
          </a:ln>
        </p:spPr>
        <p:txBody>
          <a:bodyPr/>
          <a:lstStyle/>
          <a:p>
            <a:endParaRPr lang="zh-CN" altLang="en-US" sz="2400"/>
          </a:p>
        </p:txBody>
      </p:sp>
      <p:sp>
        <p:nvSpPr>
          <p:cNvPr id="23" name="Rectangle 3"/>
          <p:cNvSpPr>
            <a:spLocks noChangeArrowheads="1"/>
          </p:cNvSpPr>
          <p:nvPr/>
        </p:nvSpPr>
        <p:spPr bwMode="auto">
          <a:xfrm>
            <a:off x="0" y="214290"/>
            <a:ext cx="9105900" cy="523220"/>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ISO 21500 </a:t>
            </a:r>
            <a:r>
              <a:rPr lang="zh-CN" altLang="en-US" sz="2800" dirty="0" smtClean="0">
                <a:solidFill>
                  <a:schemeClr val="bg1"/>
                </a:solidFill>
                <a:effectLst/>
                <a:latin typeface="华文楷体" pitchFamily="2" charset="-122"/>
                <a:ea typeface="华文楷体" pitchFamily="2" charset="-122"/>
              </a:rPr>
              <a:t>：</a:t>
            </a:r>
            <a:r>
              <a:rPr lang="en-US" altLang="zh-CN" sz="2800" dirty="0" smtClean="0">
                <a:solidFill>
                  <a:schemeClr val="bg1"/>
                </a:solidFill>
                <a:effectLst/>
                <a:latin typeface="华文楷体" pitchFamily="2" charset="-122"/>
                <a:ea typeface="华文楷体" pitchFamily="2" charset="-122"/>
              </a:rPr>
              <a:t>2012</a:t>
            </a:r>
            <a:r>
              <a:rPr lang="zh-CN" altLang="en-US" sz="2800" dirty="0" smtClean="0">
                <a:solidFill>
                  <a:schemeClr val="bg1"/>
                </a:solidFill>
                <a:effectLst/>
                <a:latin typeface="华文楷体" pitchFamily="2" charset="-122"/>
                <a:ea typeface="华文楷体" pitchFamily="2" charset="-122"/>
              </a:rPr>
              <a:t>（</a:t>
            </a:r>
            <a:r>
              <a:rPr lang="en-US" altLang="zh-CN" sz="2800" dirty="0" smtClean="0">
                <a:solidFill>
                  <a:schemeClr val="bg1"/>
                </a:solidFill>
                <a:effectLst/>
                <a:latin typeface="华文楷体" pitchFamily="2" charset="-122"/>
                <a:ea typeface="华文楷体" pitchFamily="2" charset="-122"/>
              </a:rPr>
              <a:t>E</a:t>
            </a:r>
            <a:r>
              <a:rPr lang="zh-CN" altLang="en-US" sz="2800" dirty="0" smtClean="0">
                <a:solidFill>
                  <a:schemeClr val="bg1"/>
                </a:solidFill>
                <a:effectLst/>
                <a:latin typeface="华文楷体" pitchFamily="2" charset="-122"/>
                <a:ea typeface="华文楷体" pitchFamily="2" charset="-122"/>
              </a:rPr>
              <a:t>）</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5029200" y="381000"/>
            <a:ext cx="2971800" cy="457200"/>
          </a:xfrm>
          <a:prstGeom prst="rect">
            <a:avLst/>
          </a:prstGeom>
          <a:noFill/>
          <a:ln w="9525">
            <a:noFill/>
            <a:miter lim="800000"/>
            <a:headEnd/>
            <a:tailEnd/>
          </a:ln>
        </p:spPr>
        <p:txBody>
          <a:bodyPr>
            <a:spAutoFit/>
          </a:bodyPr>
          <a:lstStyle/>
          <a:p>
            <a:r>
              <a:rPr lang="zh-CN" altLang="en-US" sz="2400" b="1">
                <a:solidFill>
                  <a:schemeClr val="accent2"/>
                </a:solidFill>
              </a:rPr>
              <a:t>ISO 21500:2012(E)</a:t>
            </a:r>
          </a:p>
        </p:txBody>
      </p:sp>
      <p:graphicFrame>
        <p:nvGraphicFramePr>
          <p:cNvPr id="100356" name="Group 4"/>
          <p:cNvGraphicFramePr>
            <a:graphicFrameLocks noGrp="1"/>
          </p:cNvGraphicFramePr>
          <p:nvPr/>
        </p:nvGraphicFramePr>
        <p:xfrm>
          <a:off x="1000100" y="1000108"/>
          <a:ext cx="2679724" cy="2803527"/>
        </p:xfrm>
        <a:graphic>
          <a:graphicData uri="http://schemas.openxmlformats.org/drawingml/2006/table">
            <a:tbl>
              <a:tblPr/>
              <a:tblGrid>
                <a:gridCol w="2679724"/>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rPr>
                        <a:t>项目管理流程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华文楷体" pitchFamily="2" charset="-122"/>
                          <a:ea typeface="华文楷体" pitchFamily="2" charset="-122"/>
                        </a:rPr>
                        <a:t>    启动</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华文楷体" pitchFamily="2" charset="-122"/>
                          <a:ea typeface="华文楷体" pitchFamily="2" charset="-122"/>
                        </a:rPr>
                        <a:t>    策划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华文楷体" pitchFamily="2" charset="-122"/>
                          <a:ea typeface="华文楷体" pitchFamily="2" charset="-122"/>
                        </a:rPr>
                        <a:t>    实施</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华文楷体" pitchFamily="2" charset="-122"/>
                          <a:ea typeface="华文楷体" pitchFamily="2" charset="-122"/>
                        </a:rPr>
                        <a:t>    监控</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华文楷体" pitchFamily="2" charset="-122"/>
                          <a:ea typeface="华文楷体" pitchFamily="2" charset="-122"/>
                        </a:rPr>
                        <a:t>     </a:t>
                      </a:r>
                      <a:r>
                        <a:rPr kumimoji="0" lang="zh-CN" altLang="en-US" sz="2000" b="0" i="0" u="none" strike="noStrike" cap="none" normalizeH="0" baseline="0" dirty="0" smtClean="0">
                          <a:ln>
                            <a:noFill/>
                          </a:ln>
                          <a:solidFill>
                            <a:schemeClr val="tx1"/>
                          </a:solidFill>
                          <a:effectLst/>
                          <a:latin typeface="华文楷体" pitchFamily="2" charset="-122"/>
                          <a:ea typeface="华文楷体" pitchFamily="2" charset="-122"/>
                        </a:rPr>
                        <a:t>收尾</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94228" name="Text Box 20"/>
          <p:cNvSpPr txBox="1">
            <a:spLocks noChangeArrowheads="1"/>
          </p:cNvSpPr>
          <p:nvPr/>
        </p:nvSpPr>
        <p:spPr bwMode="auto">
          <a:xfrm>
            <a:off x="4267200" y="4038600"/>
            <a:ext cx="4419600" cy="914400"/>
          </a:xfrm>
          <a:prstGeom prst="rect">
            <a:avLst/>
          </a:prstGeom>
          <a:noFill/>
          <a:ln w="9525">
            <a:noFill/>
            <a:miter lim="800000"/>
            <a:headEnd/>
            <a:tailEnd/>
          </a:ln>
        </p:spPr>
        <p:txBody>
          <a:bodyPr>
            <a:spAutoFit/>
          </a:bodyPr>
          <a:lstStyle/>
          <a:p>
            <a:pPr algn="ctr"/>
            <a:r>
              <a:rPr lang="zh-CN" altLang="en-US"/>
              <a:t>Table 1.    Project management </a:t>
            </a:r>
          </a:p>
          <a:p>
            <a:pPr algn="ctr"/>
            <a:r>
              <a:rPr lang="zh-CN" altLang="en-US"/>
              <a:t>processes cross-referenced to process and subject groups</a:t>
            </a:r>
          </a:p>
        </p:txBody>
      </p:sp>
      <p:sp>
        <p:nvSpPr>
          <p:cNvPr id="94229" name="Text Box 21"/>
          <p:cNvSpPr txBox="1">
            <a:spLocks noChangeArrowheads="1"/>
          </p:cNvSpPr>
          <p:nvPr/>
        </p:nvSpPr>
        <p:spPr bwMode="auto">
          <a:xfrm>
            <a:off x="285720" y="214290"/>
            <a:ext cx="3960812" cy="707886"/>
          </a:xfrm>
          <a:prstGeom prst="rect">
            <a:avLst/>
          </a:prstGeom>
          <a:noFill/>
          <a:ln w="9525">
            <a:noFill/>
            <a:miter lim="800000"/>
            <a:headEnd/>
            <a:tailEnd/>
          </a:ln>
        </p:spPr>
        <p:txBody>
          <a:bodyPr>
            <a:spAutoFit/>
          </a:bodyPr>
          <a:lstStyle/>
          <a:p>
            <a:pPr algn="ctr"/>
            <a:r>
              <a:rPr lang="zh-CN" altLang="en-US" sz="2000" dirty="0" smtClean="0">
                <a:latin typeface="华文楷体" pitchFamily="2" charset="-122"/>
                <a:ea typeface="华文楷体" pitchFamily="2" charset="-122"/>
              </a:rPr>
              <a:t>中华人民共和国</a:t>
            </a:r>
            <a:endParaRPr lang="en-US" altLang="zh-CN" sz="2000" dirty="0" smtClean="0">
              <a:latin typeface="华文楷体" pitchFamily="2" charset="-122"/>
              <a:ea typeface="华文楷体" pitchFamily="2" charset="-122"/>
            </a:endParaRPr>
          </a:p>
          <a:p>
            <a:pPr algn="ct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建设工程项目管理规范</a:t>
            </a:r>
            <a:r>
              <a:rPr lang="en-US" altLang="zh-CN" sz="2000" dirty="0" smtClean="0">
                <a:latin typeface="华文楷体" pitchFamily="2" charset="-122"/>
                <a:ea typeface="华文楷体" pitchFamily="2" charset="-122"/>
              </a:rPr>
              <a:t>》</a:t>
            </a:r>
            <a:endParaRPr lang="zh-CN" altLang="en-US" sz="2000" dirty="0">
              <a:latin typeface="华文楷体" pitchFamily="2" charset="-122"/>
              <a:ea typeface="华文楷体" pitchFamily="2" charset="-122"/>
            </a:endParaRPr>
          </a:p>
        </p:txBody>
      </p:sp>
      <p:graphicFrame>
        <p:nvGraphicFramePr>
          <p:cNvPr id="100374" name="Group 22"/>
          <p:cNvGraphicFramePr>
            <a:graphicFrameLocks noGrp="1"/>
          </p:cNvGraphicFramePr>
          <p:nvPr/>
        </p:nvGraphicFramePr>
        <p:xfrm>
          <a:off x="4495800" y="992188"/>
          <a:ext cx="4419600" cy="2803527"/>
        </p:xfrm>
        <a:graphic>
          <a:graphicData uri="http://schemas.openxmlformats.org/drawingml/2006/table">
            <a:tbl>
              <a:tblPr/>
              <a:tblGrid>
                <a:gridCol w="4419600"/>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 Process Groups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rPr>
                        <a:t> 4.2.2.2 Initatiting Process Group   启动过程组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rPr>
                        <a:t> 4.2.2.3 Planning Process Group   策划过程组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rPr>
                        <a:t> 4.2.2.4 Implementing Process Group     执行过程组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rPr>
                        <a:t> 4.2.2.5 Controlling Process Group   监控过程组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rPr>
                        <a:t> 4.2.2.6 Closing Process Group     收尾过程组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4246" name="AutoShape 38"/>
          <p:cNvSpPr>
            <a:spLocks noChangeArrowheads="1"/>
          </p:cNvSpPr>
          <p:nvPr/>
        </p:nvSpPr>
        <p:spPr bwMode="auto">
          <a:xfrm>
            <a:off x="3810000" y="1981200"/>
            <a:ext cx="685800" cy="914400"/>
          </a:xfrm>
          <a:prstGeom prst="leftRightArrow">
            <a:avLst>
              <a:gd name="adj1" fmla="val 50000"/>
              <a:gd name="adj2" fmla="val 20000"/>
            </a:avLst>
          </a:prstGeom>
          <a:solidFill>
            <a:schemeClr val="accent1"/>
          </a:solidFill>
          <a:ln w="9525">
            <a:solidFill>
              <a:schemeClr val="tx1"/>
            </a:solidFill>
            <a:miter lim="800000"/>
            <a:headEnd/>
            <a:tailEnd/>
          </a:ln>
        </p:spPr>
        <p:txBody>
          <a:bodyPr anchor="ctr"/>
          <a:lstStyle/>
          <a:p>
            <a:endParaRPr lang="zh-CN" altLang="en-US"/>
          </a:p>
        </p:txBody>
      </p:sp>
      <p:sp>
        <p:nvSpPr>
          <p:cNvPr id="9" name="Rectangle 2"/>
          <p:cNvSpPr txBox="1">
            <a:spLocks noChangeArrowheads="1"/>
          </p:cNvSpPr>
          <p:nvPr/>
        </p:nvSpPr>
        <p:spPr bwMode="auto">
          <a:xfrm>
            <a:off x="428596" y="5000636"/>
            <a:ext cx="8215370" cy="164307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kumimoji="0" lang="zh-CN" altLang="en-US" sz="3200" b="0" i="0" u="none" strike="noStrike" kern="0" cap="none" spc="0" normalizeH="0" baseline="0" noProof="0" dirty="0" smtClean="0">
                <a:ln>
                  <a:noFill/>
                </a:ln>
                <a:effectLst/>
                <a:uLnTx/>
                <a:uFillTx/>
                <a:latin typeface="华文楷体" pitchFamily="2" charset="-122"/>
                <a:ea typeface="华文楷体" pitchFamily="2" charset="-122"/>
                <a:cs typeface="+mn-cs"/>
              </a:rPr>
              <a:t>        注意五个过程不能压缩成四个。可以是四个阶段，但不能是四个过程。</a:t>
            </a:r>
            <a:r>
              <a:rPr kumimoji="0" lang="zh-CN" altLang="en-US" sz="3200" b="1" i="0" u="none" strike="noStrike" kern="0" cap="none" spc="0" normalizeH="0" baseline="0" noProof="0" dirty="0" smtClean="0">
                <a:ln>
                  <a:noFill/>
                </a:ln>
                <a:solidFill>
                  <a:srgbClr val="FF0000"/>
                </a:solidFill>
                <a:effectLst/>
                <a:uLnTx/>
                <a:uFillTx/>
                <a:latin typeface="华文楷体" pitchFamily="2" charset="-122"/>
                <a:ea typeface="华文楷体" pitchFamily="2" charset="-122"/>
                <a:cs typeface="+mn-cs"/>
              </a:rPr>
              <a:t>在人员配备上要分开。</a:t>
            </a:r>
            <a:endParaRPr kumimoji="0" lang="zh-CN" altLang="en-US" sz="2800" b="1" i="0" u="none" strike="noStrike" kern="0" cap="none" spc="0" normalizeH="0" baseline="0" noProof="0" dirty="0">
              <a:ln>
                <a:noFill/>
              </a:ln>
              <a:solidFill>
                <a:srgbClr val="FF0000"/>
              </a:solidFill>
              <a:effectLst/>
              <a:uLnTx/>
              <a:uFillTx/>
              <a:latin typeface="华文楷体" pitchFamily="2" charset="-122"/>
              <a:ea typeface="华文楷体" pitchFamily="2" charset="-122"/>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785926"/>
            <a:ext cx="7715304" cy="1754326"/>
          </a:xfrm>
          <a:prstGeom prst="rect">
            <a:avLst/>
          </a:prstGeom>
          <a:noFill/>
        </p:spPr>
        <p:txBody>
          <a:bodyPr wrap="square" rtlCol="0">
            <a:spAutoFit/>
          </a:bodyPr>
          <a:lstStyle/>
          <a:p>
            <a:r>
              <a:rPr lang="en-US" sz="3600" b="1" dirty="0" smtClean="0">
                <a:solidFill>
                  <a:schemeClr val="bg1"/>
                </a:solidFill>
                <a:latin typeface="华文楷体" pitchFamily="2" charset="-122"/>
                <a:ea typeface="华文楷体" pitchFamily="2" charset="-122"/>
              </a:rPr>
              <a:t>3.3.1  </a:t>
            </a:r>
            <a:r>
              <a:rPr lang="zh-CN" altLang="en-US" sz="3600" dirty="0" smtClean="0">
                <a:solidFill>
                  <a:schemeClr val="bg1"/>
                </a:solidFill>
                <a:latin typeface="华文楷体" pitchFamily="2" charset="-122"/>
                <a:ea typeface="华文楷体" pitchFamily="2" charset="-122"/>
              </a:rPr>
              <a:t>项目管理流程是动态管理原理在项目管理的具体应用。</a:t>
            </a:r>
          </a:p>
          <a:p>
            <a:endParaRPr lang="zh-CN" altLang="en-US" sz="3600" dirty="0">
              <a:solidFill>
                <a:schemeClr val="bg1"/>
              </a:solidFill>
              <a:latin typeface="华文楷体" pitchFamily="2" charset="-122"/>
              <a:ea typeface="华文楷体" pitchFamily="2" charset="-122"/>
            </a:endParaRPr>
          </a:p>
        </p:txBody>
      </p:sp>
      <p:sp>
        <p:nvSpPr>
          <p:cNvPr id="5"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50326—2016)</a:t>
            </a:r>
            <a:r>
              <a:rPr lang="zh-CN" altLang="en-US" sz="2800" dirty="0" smtClean="0">
                <a:solidFill>
                  <a:schemeClr val="bg1"/>
                </a:solidFill>
                <a:effectLst/>
                <a:latin typeface="华文楷体" pitchFamily="2" charset="-122"/>
                <a:ea typeface="华文楷体" pitchFamily="2" charset="-122"/>
              </a:rPr>
              <a:t>条文说明</a:t>
            </a:r>
            <a:endParaRPr lang="zh-CN" altLang="en-US" sz="2800" dirty="0">
              <a:solidFill>
                <a:schemeClr val="bg1"/>
              </a:solidFill>
              <a:effectLst/>
              <a:latin typeface="华文楷体" pitchFamily="2" charset="-122"/>
              <a:ea typeface="华文楷体" pitchFamily="2" charset="-122"/>
            </a:endParaRPr>
          </a:p>
        </p:txBody>
      </p:sp>
      <p:sp>
        <p:nvSpPr>
          <p:cNvPr id="4" name="TextBox 3"/>
          <p:cNvSpPr txBox="1"/>
          <p:nvPr/>
        </p:nvSpPr>
        <p:spPr>
          <a:xfrm>
            <a:off x="1071538" y="4071942"/>
            <a:ext cx="7500990" cy="1754326"/>
          </a:xfrm>
          <a:prstGeom prst="rect">
            <a:avLst/>
          </a:prstGeom>
          <a:noFill/>
        </p:spPr>
        <p:txBody>
          <a:bodyPr wrap="square" rtlCol="0">
            <a:spAutoFit/>
          </a:bodyPr>
          <a:lstStyle/>
          <a:p>
            <a:r>
              <a:rPr lang="zh-CN" altLang="en-US" sz="5400" dirty="0" smtClean="0">
                <a:solidFill>
                  <a:srgbClr val="FFFF00"/>
                </a:solidFill>
                <a:latin typeface="华文楷体" pitchFamily="2" charset="-122"/>
                <a:ea typeface="华文楷体" pitchFamily="2" charset="-122"/>
              </a:rPr>
              <a:t>在流程中做什么工作？</a:t>
            </a:r>
          </a:p>
          <a:p>
            <a:endParaRPr lang="zh-CN" altLang="en-US" sz="5400" dirty="0">
              <a:solidFill>
                <a:srgbClr val="FFFF00"/>
              </a:solidFill>
              <a:latin typeface="华文楷体" pitchFamily="2" charset="-122"/>
              <a:ea typeface="华文楷体"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371600" y="304800"/>
            <a:ext cx="4495800" cy="517525"/>
          </a:xfrm>
          <a:prstGeom prst="rect">
            <a:avLst/>
          </a:prstGeom>
          <a:noFill/>
          <a:ln w="9525">
            <a:noFill/>
            <a:miter lim="800000"/>
            <a:headEnd/>
            <a:tailEnd/>
          </a:ln>
        </p:spPr>
        <p:txBody>
          <a:bodyPr>
            <a:spAutoFit/>
          </a:bodyPr>
          <a:lstStyle/>
          <a:p>
            <a:r>
              <a:rPr lang="zh-CN" altLang="en-US" sz="2800" b="1">
                <a:solidFill>
                  <a:schemeClr val="accent2"/>
                </a:solidFill>
              </a:rPr>
              <a:t>ISO 21500:2012(E)</a:t>
            </a:r>
          </a:p>
        </p:txBody>
      </p:sp>
      <p:graphicFrame>
        <p:nvGraphicFramePr>
          <p:cNvPr id="102403" name="Group 3"/>
          <p:cNvGraphicFramePr>
            <a:graphicFrameLocks noGrp="1"/>
          </p:cNvGraphicFramePr>
          <p:nvPr/>
        </p:nvGraphicFramePr>
        <p:xfrm>
          <a:off x="1500166" y="928670"/>
          <a:ext cx="4329113" cy="4630740"/>
        </p:xfrm>
        <a:graphic>
          <a:graphicData uri="http://schemas.openxmlformats.org/drawingml/2006/table">
            <a:tbl>
              <a:tblPr/>
              <a:tblGrid>
                <a:gridCol w="4329113"/>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rPr>
                        <a:t>Subject  Groups </a:t>
                      </a:r>
                      <a:r>
                        <a:rPr kumimoji="0" lang="zh-CN" altLang="en-US" sz="2400" b="1" i="0" u="none" strike="noStrike" cap="none" normalizeH="0" baseline="0" dirty="0" smtClean="0">
                          <a:ln>
                            <a:noFill/>
                          </a:ln>
                          <a:solidFill>
                            <a:srgbClr val="FF0066"/>
                          </a:solidFill>
                          <a:effectLst/>
                          <a:latin typeface="华文楷体" pitchFamily="2" charset="-122"/>
                          <a:ea typeface="华文楷体" pitchFamily="2" charset="-122"/>
                        </a:rPr>
                        <a:t>主题组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4.2.3.2  Integration          综合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4.2.3.3  Stakeholder         干系人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4.2.3.4  Scope                  范围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4.2.3.5  Resource             资源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4.2.3.6  Time                    时间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4.2.3.7  Cost                    成本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4.2.3.8  Risk                     风险</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4.2.3.9  Quality                 质量</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4.2.3.10 Procurement       采购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楷体" pitchFamily="2" charset="-122"/>
                          <a:ea typeface="华文楷体" pitchFamily="2" charset="-122"/>
                        </a:rPr>
                        <a:t> 4.2.3.11 Communication  沟通</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285" name="Text Box 29"/>
          <p:cNvSpPr txBox="1">
            <a:spLocks noChangeArrowheads="1"/>
          </p:cNvSpPr>
          <p:nvPr/>
        </p:nvSpPr>
        <p:spPr bwMode="auto">
          <a:xfrm>
            <a:off x="762000" y="5715000"/>
            <a:ext cx="7467600" cy="639763"/>
          </a:xfrm>
          <a:prstGeom prst="rect">
            <a:avLst/>
          </a:prstGeom>
          <a:noFill/>
          <a:ln w="9525">
            <a:noFill/>
            <a:miter lim="800000"/>
            <a:headEnd/>
            <a:tailEnd/>
          </a:ln>
        </p:spPr>
        <p:txBody>
          <a:bodyPr>
            <a:spAutoFit/>
          </a:bodyPr>
          <a:lstStyle/>
          <a:p>
            <a:pPr algn="ctr"/>
            <a:r>
              <a:rPr lang="zh-CN" altLang="en-US" dirty="0"/>
              <a:t>Table 1.    Project management </a:t>
            </a:r>
          </a:p>
          <a:p>
            <a:pPr algn="ctr"/>
            <a:r>
              <a:rPr lang="zh-CN" altLang="en-US" dirty="0"/>
              <a:t>processes cross-referenced to process and subject groups</a:t>
            </a:r>
          </a:p>
        </p:txBody>
      </p:sp>
      <p:sp>
        <p:nvSpPr>
          <p:cNvPr id="5" name="Text Box 29"/>
          <p:cNvSpPr txBox="1">
            <a:spLocks noChangeArrowheads="1"/>
          </p:cNvSpPr>
          <p:nvPr/>
        </p:nvSpPr>
        <p:spPr bwMode="auto">
          <a:xfrm>
            <a:off x="6286512" y="2571744"/>
            <a:ext cx="2500330" cy="1815882"/>
          </a:xfrm>
          <a:prstGeom prst="rect">
            <a:avLst/>
          </a:prstGeom>
          <a:noFill/>
          <a:ln w="9525">
            <a:noFill/>
            <a:miter lim="800000"/>
            <a:headEnd/>
            <a:tailEnd/>
          </a:ln>
        </p:spPr>
        <p:txBody>
          <a:bodyPr wrap="square">
            <a:spAutoFit/>
          </a:bodyPr>
          <a:lstStyle/>
          <a:p>
            <a:r>
              <a:rPr lang="zh-CN" altLang="en-US" sz="2800" dirty="0" smtClean="0">
                <a:latin typeface="华文楷体" pitchFamily="2" charset="-122"/>
                <a:ea typeface="华文楷体" pitchFamily="2" charset="-122"/>
              </a:rPr>
              <a:t>过去说</a:t>
            </a:r>
            <a:r>
              <a:rPr lang="zh-CN" altLang="en-US" sz="2800" b="1" dirty="0" smtClean="0">
                <a:solidFill>
                  <a:srgbClr val="FF0000"/>
                </a:solidFill>
                <a:latin typeface="华文楷体" pitchFamily="2" charset="-122"/>
                <a:ea typeface="华文楷体" pitchFamily="2" charset="-122"/>
              </a:rPr>
              <a:t>九</a:t>
            </a:r>
            <a:r>
              <a:rPr lang="zh-CN" altLang="en-US" sz="2800" dirty="0" smtClean="0">
                <a:latin typeface="华文楷体" pitchFamily="2" charset="-122"/>
                <a:ea typeface="华文楷体" pitchFamily="2" charset="-122"/>
              </a:rPr>
              <a:t>大知识体系，现在变成</a:t>
            </a:r>
            <a:r>
              <a:rPr lang="zh-CN" altLang="en-US" sz="2800" b="1" dirty="0" smtClean="0">
                <a:solidFill>
                  <a:srgbClr val="FF0000"/>
                </a:solidFill>
                <a:latin typeface="华文楷体" pitchFamily="2" charset="-122"/>
                <a:ea typeface="华文楷体" pitchFamily="2" charset="-122"/>
              </a:rPr>
              <a:t>十</a:t>
            </a:r>
            <a:r>
              <a:rPr lang="zh-CN" altLang="en-US" sz="2800" dirty="0" smtClean="0">
                <a:latin typeface="华文楷体" pitchFamily="2" charset="-122"/>
                <a:ea typeface="华文楷体" pitchFamily="2" charset="-122"/>
              </a:rPr>
              <a:t>个主题了！</a:t>
            </a:r>
            <a:endParaRPr lang="zh-CN" altLang="en-US" sz="2800" dirty="0">
              <a:latin typeface="华文楷体" pitchFamily="2" charset="-122"/>
              <a:ea typeface="华文楷体" pitchFamily="2" charset="-122"/>
            </a:endParaRPr>
          </a:p>
        </p:txBody>
      </p:sp>
      <p:sp>
        <p:nvSpPr>
          <p:cNvPr id="6" name="Text Box 29"/>
          <p:cNvSpPr txBox="1">
            <a:spLocks noChangeArrowheads="1"/>
          </p:cNvSpPr>
          <p:nvPr/>
        </p:nvSpPr>
        <p:spPr bwMode="auto">
          <a:xfrm>
            <a:off x="6357950" y="4429132"/>
            <a:ext cx="2357454" cy="954107"/>
          </a:xfrm>
          <a:prstGeom prst="rect">
            <a:avLst/>
          </a:prstGeom>
          <a:noFill/>
          <a:ln w="9525">
            <a:noFill/>
            <a:miter lim="800000"/>
            <a:headEnd/>
            <a:tailEnd/>
          </a:ln>
        </p:spPr>
        <p:txBody>
          <a:bodyPr wrap="square">
            <a:spAutoFit/>
          </a:bodyPr>
          <a:lstStyle/>
          <a:p>
            <a:r>
              <a:rPr lang="zh-CN" altLang="en-US" sz="2800" dirty="0" smtClean="0">
                <a:latin typeface="华文楷体" pitchFamily="2" charset="-122"/>
                <a:ea typeface="华文楷体" pitchFamily="2" charset="-122"/>
              </a:rPr>
              <a:t>        干系人从沟通中分出来</a:t>
            </a:r>
            <a:endParaRPr lang="zh-CN" altLang="en-US" sz="2800" dirty="0">
              <a:latin typeface="华文楷体" pitchFamily="2" charset="-122"/>
              <a:ea typeface="华文楷体" pitchFamily="2" charset="-122"/>
            </a:endParaRPr>
          </a:p>
        </p:txBody>
      </p:sp>
      <p:sp>
        <p:nvSpPr>
          <p:cNvPr id="7" name="Text Box 29"/>
          <p:cNvSpPr txBox="1">
            <a:spLocks noChangeArrowheads="1"/>
          </p:cNvSpPr>
          <p:nvPr/>
        </p:nvSpPr>
        <p:spPr bwMode="auto">
          <a:xfrm>
            <a:off x="6357950" y="1142984"/>
            <a:ext cx="2500330" cy="1077218"/>
          </a:xfrm>
          <a:prstGeom prst="rect">
            <a:avLst/>
          </a:prstGeom>
          <a:noFill/>
          <a:ln w="9525">
            <a:noFill/>
            <a:miter lim="800000"/>
            <a:headEnd/>
            <a:tailEnd/>
          </a:ln>
        </p:spPr>
        <p:txBody>
          <a:bodyPr wrap="square">
            <a:spAutoFit/>
          </a:bodyPr>
          <a:lstStyle/>
          <a:p>
            <a:r>
              <a:rPr lang="zh-CN" altLang="en-US" sz="3200" b="1" dirty="0" smtClean="0">
                <a:solidFill>
                  <a:srgbClr val="FF0066"/>
                </a:solidFill>
                <a:latin typeface="华文楷体" pitchFamily="2" charset="-122"/>
                <a:ea typeface="华文楷体" pitchFamily="2" charset="-122"/>
              </a:rPr>
              <a:t>主题</a:t>
            </a:r>
            <a:r>
              <a:rPr lang="zh-CN" altLang="en-US" sz="3200" b="1" dirty="0" smtClean="0">
                <a:latin typeface="华文楷体" pitchFamily="2" charset="-122"/>
                <a:ea typeface="华文楷体" pitchFamily="2" charset="-122"/>
              </a:rPr>
              <a:t>表示</a:t>
            </a:r>
            <a:endParaRPr lang="en-US" altLang="zh-CN" sz="3200" b="1" dirty="0" smtClean="0">
              <a:latin typeface="华文楷体" pitchFamily="2" charset="-122"/>
              <a:ea typeface="华文楷体" pitchFamily="2" charset="-122"/>
            </a:endParaRPr>
          </a:p>
          <a:p>
            <a:r>
              <a:rPr lang="zh-CN" altLang="en-US" sz="3200" b="1" dirty="0" smtClean="0">
                <a:latin typeface="华文楷体" pitchFamily="2" charset="-122"/>
                <a:ea typeface="华文楷体" pitchFamily="2" charset="-122"/>
              </a:rPr>
              <a:t>工 作内容</a:t>
            </a:r>
            <a:endParaRPr lang="zh-CN" altLang="en-US" sz="3200" b="1" dirty="0">
              <a:latin typeface="华文楷体" pitchFamily="2" charset="-122"/>
              <a:ea typeface="华文楷体"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F5712038-E754-4D69-B40D-8326168DF1F7}" type="slidenum">
              <a:rPr lang="en-US" altLang="zh-CN"/>
              <a:pPr/>
              <a:t>49</a:t>
            </a:fld>
            <a:endParaRPr lang="en-US" altLang="zh-CN" dirty="0"/>
          </a:p>
        </p:txBody>
      </p:sp>
      <p:sp>
        <p:nvSpPr>
          <p:cNvPr id="3328002" name="Text Box 2"/>
          <p:cNvSpPr txBox="1">
            <a:spLocks noChangeArrowheads="1"/>
          </p:cNvSpPr>
          <p:nvPr/>
        </p:nvSpPr>
        <p:spPr bwMode="auto">
          <a:xfrm>
            <a:off x="500034" y="642918"/>
            <a:ext cx="3071834" cy="5940088"/>
          </a:xfrm>
          <a:prstGeom prst="rect">
            <a:avLst/>
          </a:prstGeom>
          <a:noFill/>
          <a:ln w="9525">
            <a:noFill/>
            <a:miter lim="800000"/>
            <a:headEnd/>
            <a:tailEnd/>
          </a:ln>
          <a:effectLst/>
        </p:spPr>
        <p:txBody>
          <a:bodyPr wrap="square">
            <a:spAutoFit/>
          </a:bodyPr>
          <a:lstStyle/>
          <a:p>
            <a:pPr algn="l">
              <a:spcBef>
                <a:spcPts val="0"/>
              </a:spcBef>
            </a:pPr>
            <a:r>
              <a:rPr lang="en-US" altLang="zh-CN" sz="2000" dirty="0" smtClean="0">
                <a:effectLst/>
                <a:latin typeface="华文楷体" pitchFamily="2" charset="-122"/>
                <a:ea typeface="华文楷体" pitchFamily="2" charset="-122"/>
              </a:rPr>
              <a:t>1   </a:t>
            </a:r>
            <a:r>
              <a:rPr lang="zh-CN" altLang="en-US" sz="2000" dirty="0" smtClean="0">
                <a:effectLst/>
                <a:latin typeface="华文楷体" pitchFamily="2" charset="-122"/>
                <a:ea typeface="华文楷体" pitchFamily="2" charset="-122"/>
              </a:rPr>
              <a:t>总则</a:t>
            </a:r>
            <a:endParaRPr lang="en-US" altLang="zh-CN" sz="2000" dirty="0" smtClean="0">
              <a:effectLst/>
              <a:latin typeface="华文楷体" pitchFamily="2" charset="-122"/>
              <a:ea typeface="华文楷体" pitchFamily="2" charset="-122"/>
            </a:endParaRPr>
          </a:p>
          <a:p>
            <a:pPr algn="l">
              <a:spcBef>
                <a:spcPts val="0"/>
              </a:spcBef>
            </a:pPr>
            <a:r>
              <a:rPr lang="en-US" altLang="zh-CN" sz="2000" dirty="0" smtClean="0">
                <a:latin typeface="华文楷体" pitchFamily="2" charset="-122"/>
                <a:ea typeface="华文楷体" pitchFamily="2" charset="-122"/>
              </a:rPr>
              <a:t>2   </a:t>
            </a:r>
            <a:r>
              <a:rPr lang="zh-CN" altLang="en-US" sz="2000" dirty="0" smtClean="0">
                <a:latin typeface="华文楷体" pitchFamily="2" charset="-122"/>
                <a:ea typeface="华文楷体" pitchFamily="2" charset="-122"/>
              </a:rPr>
              <a:t>术语</a:t>
            </a:r>
            <a:endParaRPr lang="en-US" altLang="zh-CN" sz="2000" dirty="0" smtClean="0">
              <a:latin typeface="华文楷体" pitchFamily="2" charset="-122"/>
              <a:ea typeface="华文楷体" pitchFamily="2" charset="-122"/>
            </a:endParaRPr>
          </a:p>
          <a:p>
            <a:pPr algn="l">
              <a:spcBef>
                <a:spcPts val="0"/>
              </a:spcBef>
            </a:pPr>
            <a:r>
              <a:rPr lang="en-US" altLang="zh-CN" sz="2000" dirty="0" smtClean="0">
                <a:latin typeface="华文楷体" pitchFamily="2" charset="-122"/>
                <a:ea typeface="华文楷体" pitchFamily="2" charset="-122"/>
              </a:rPr>
              <a:t>3   </a:t>
            </a:r>
            <a:r>
              <a:rPr lang="zh-CN" altLang="en-US" sz="2000" dirty="0" smtClean="0">
                <a:latin typeface="华文楷体" pitchFamily="2" charset="-122"/>
                <a:ea typeface="华文楷体" pitchFamily="2" charset="-122"/>
              </a:rPr>
              <a:t>基本要求</a:t>
            </a:r>
            <a:endParaRPr lang="en-US" altLang="zh-CN" sz="2000" dirty="0" smtClean="0">
              <a:latin typeface="华文楷体" pitchFamily="2" charset="-122"/>
              <a:ea typeface="华文楷体" pitchFamily="2" charset="-122"/>
            </a:endParaRPr>
          </a:p>
          <a:p>
            <a:pPr algn="l">
              <a:spcBef>
                <a:spcPts val="0"/>
              </a:spcBef>
            </a:pPr>
            <a:r>
              <a:rPr lang="en-US" altLang="zh-CN" sz="2000" dirty="0" smtClean="0">
                <a:latin typeface="华文楷体" pitchFamily="2" charset="-122"/>
                <a:ea typeface="华文楷体" pitchFamily="2" charset="-122"/>
              </a:rPr>
              <a:t>4   </a:t>
            </a:r>
            <a:r>
              <a:rPr lang="zh-CN" altLang="en-US" sz="2000" dirty="0" smtClean="0">
                <a:latin typeface="华文楷体" pitchFamily="2" charset="-122"/>
                <a:ea typeface="华文楷体" pitchFamily="2" charset="-122"/>
              </a:rPr>
              <a:t>项目管理责任制</a:t>
            </a:r>
            <a:endParaRPr lang="en-US" altLang="zh-CN" sz="2000" dirty="0" smtClean="0">
              <a:latin typeface="华文楷体" pitchFamily="2" charset="-122"/>
              <a:ea typeface="华文楷体" pitchFamily="2" charset="-122"/>
            </a:endParaRPr>
          </a:p>
          <a:p>
            <a:pPr algn="l">
              <a:spcBef>
                <a:spcPts val="0"/>
              </a:spcBef>
            </a:pPr>
            <a:r>
              <a:rPr lang="en-US" altLang="zh-CN" sz="2000" dirty="0" smtClean="0">
                <a:latin typeface="华文楷体" pitchFamily="2" charset="-122"/>
                <a:ea typeface="华文楷体" pitchFamily="2" charset="-122"/>
              </a:rPr>
              <a:t>5   </a:t>
            </a:r>
            <a:r>
              <a:rPr lang="zh-CN" altLang="en-US" sz="2000" dirty="0" smtClean="0">
                <a:latin typeface="华文楷体" pitchFamily="2" charset="-122"/>
                <a:ea typeface="华文楷体" pitchFamily="2" charset="-122"/>
              </a:rPr>
              <a:t>项目管理策划</a:t>
            </a:r>
            <a:endParaRPr lang="en-US" altLang="zh-CN" sz="2000" dirty="0" smtClean="0">
              <a:latin typeface="华文楷体" pitchFamily="2" charset="-122"/>
              <a:ea typeface="华文楷体" pitchFamily="2" charset="-122"/>
            </a:endParaRPr>
          </a:p>
          <a:p>
            <a:pPr algn="l">
              <a:spcBef>
                <a:spcPts val="0"/>
              </a:spcBef>
            </a:pPr>
            <a:r>
              <a:rPr lang="en-US" altLang="zh-CN" sz="2000" dirty="0" smtClean="0">
                <a:latin typeface="华文楷体" pitchFamily="2" charset="-122"/>
                <a:ea typeface="华文楷体" pitchFamily="2" charset="-122"/>
              </a:rPr>
              <a:t>6   </a:t>
            </a:r>
            <a:r>
              <a:rPr lang="zh-CN" altLang="en-US" sz="2000" dirty="0" smtClean="0">
                <a:latin typeface="华文楷体" pitchFamily="2" charset="-122"/>
                <a:ea typeface="华文楷体" pitchFamily="2" charset="-122"/>
              </a:rPr>
              <a:t>采购与投标管理</a:t>
            </a:r>
            <a:endParaRPr lang="en-US" altLang="zh-CN" sz="2000" dirty="0" smtClean="0">
              <a:latin typeface="华文楷体" pitchFamily="2" charset="-122"/>
              <a:ea typeface="华文楷体" pitchFamily="2" charset="-122"/>
            </a:endParaRPr>
          </a:p>
          <a:p>
            <a:pPr algn="l">
              <a:spcBef>
                <a:spcPts val="0"/>
              </a:spcBef>
            </a:pPr>
            <a:r>
              <a:rPr lang="en-US" altLang="zh-CN" sz="2000" dirty="0" smtClean="0">
                <a:latin typeface="华文楷体" pitchFamily="2" charset="-122"/>
                <a:ea typeface="华文楷体" pitchFamily="2" charset="-122"/>
              </a:rPr>
              <a:t>7   </a:t>
            </a:r>
            <a:r>
              <a:rPr lang="zh-CN" altLang="en-US" sz="2000" dirty="0" smtClean="0">
                <a:latin typeface="华文楷体" pitchFamily="2" charset="-122"/>
                <a:ea typeface="华文楷体" pitchFamily="2" charset="-122"/>
              </a:rPr>
              <a:t>合同管理</a:t>
            </a:r>
            <a:endParaRPr lang="en-US" altLang="zh-CN" sz="2000" dirty="0" smtClean="0">
              <a:latin typeface="华文楷体" pitchFamily="2" charset="-122"/>
              <a:ea typeface="华文楷体" pitchFamily="2" charset="-122"/>
            </a:endParaRPr>
          </a:p>
          <a:p>
            <a:pPr algn="l">
              <a:spcBef>
                <a:spcPts val="0"/>
              </a:spcBef>
            </a:pPr>
            <a:r>
              <a:rPr lang="en-US" altLang="zh-CN" sz="2000" dirty="0" smtClean="0">
                <a:latin typeface="华文楷体" pitchFamily="2" charset="-122"/>
                <a:ea typeface="华文楷体" pitchFamily="2" charset="-122"/>
              </a:rPr>
              <a:t>8   </a:t>
            </a:r>
            <a:r>
              <a:rPr lang="zh-CN" altLang="en-US" sz="2000" dirty="0" smtClean="0">
                <a:latin typeface="华文楷体" pitchFamily="2" charset="-122"/>
                <a:ea typeface="华文楷体" pitchFamily="2" charset="-122"/>
              </a:rPr>
              <a:t>设计与技术管理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9   </a:t>
            </a:r>
            <a:r>
              <a:rPr lang="zh-CN" altLang="en-US" sz="2000" dirty="0" smtClean="0">
                <a:latin typeface="华文楷体" pitchFamily="2" charset="-122"/>
                <a:ea typeface="华文楷体" pitchFamily="2" charset="-122"/>
              </a:rPr>
              <a:t>进度管理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10 </a:t>
            </a:r>
            <a:r>
              <a:rPr lang="zh-CN" altLang="en-US" sz="2000" dirty="0" smtClean="0">
                <a:latin typeface="华文楷体" pitchFamily="2" charset="-122"/>
                <a:ea typeface="华文楷体" pitchFamily="2" charset="-122"/>
              </a:rPr>
              <a:t>质量管理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11 </a:t>
            </a:r>
            <a:r>
              <a:rPr lang="zh-CN" altLang="en-US" sz="2000" dirty="0" smtClean="0">
                <a:latin typeface="华文楷体" pitchFamily="2" charset="-122"/>
                <a:ea typeface="华文楷体" pitchFamily="2" charset="-122"/>
              </a:rPr>
              <a:t>成本管理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solidFill>
                  <a:srgbClr val="FF0066"/>
                </a:solidFill>
                <a:latin typeface="华文楷体" pitchFamily="2" charset="-122"/>
                <a:ea typeface="华文楷体" pitchFamily="2" charset="-122"/>
              </a:rPr>
              <a:t>12</a:t>
            </a:r>
            <a:r>
              <a:rPr lang="en-US" altLang="zh-CN" sz="2000" dirty="0" smtClean="0">
                <a:latin typeface="华文楷体" pitchFamily="2" charset="-122"/>
                <a:ea typeface="华文楷体" pitchFamily="2" charset="-122"/>
              </a:rPr>
              <a:t> </a:t>
            </a:r>
            <a:r>
              <a:rPr lang="zh-CN" altLang="en-US" sz="2000" dirty="0" smtClean="0">
                <a:solidFill>
                  <a:srgbClr val="FF0066"/>
                </a:solidFill>
                <a:latin typeface="华文楷体" pitchFamily="2" charset="-122"/>
                <a:ea typeface="华文楷体" pitchFamily="2" charset="-122"/>
              </a:rPr>
              <a:t>安全生产管理</a:t>
            </a:r>
            <a:endParaRPr lang="en-US" altLang="zh-CN" sz="2000" dirty="0" smtClean="0">
              <a:solidFill>
                <a:srgbClr val="FF0066"/>
              </a:solidFill>
              <a:latin typeface="华文楷体" pitchFamily="2" charset="-122"/>
              <a:ea typeface="华文楷体" pitchFamily="2" charset="-122"/>
            </a:endParaRPr>
          </a:p>
          <a:p>
            <a:pPr marL="457200" indent="-457200" algn="l">
              <a:spcBef>
                <a:spcPts val="0"/>
              </a:spcBef>
            </a:pPr>
            <a:r>
              <a:rPr lang="en-US" altLang="zh-CN" sz="2000" dirty="0" smtClean="0">
                <a:solidFill>
                  <a:srgbClr val="FF0066"/>
                </a:solidFill>
                <a:latin typeface="华文楷体" pitchFamily="2" charset="-122"/>
                <a:ea typeface="华文楷体" pitchFamily="2" charset="-122"/>
              </a:rPr>
              <a:t>13 </a:t>
            </a:r>
            <a:r>
              <a:rPr lang="zh-CN" altLang="en-US" sz="2000" dirty="0" smtClean="0">
                <a:solidFill>
                  <a:srgbClr val="FF0066"/>
                </a:solidFill>
                <a:latin typeface="华文楷体" pitchFamily="2" charset="-122"/>
                <a:ea typeface="华文楷体" pitchFamily="2" charset="-122"/>
              </a:rPr>
              <a:t>绿色建造与环境管理</a:t>
            </a:r>
            <a:endParaRPr lang="en-US" altLang="zh-CN" sz="2000" dirty="0" smtClean="0">
              <a:solidFill>
                <a:srgbClr val="FF0066"/>
              </a:solidFill>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14 </a:t>
            </a:r>
            <a:r>
              <a:rPr lang="zh-CN" altLang="en-US" sz="2000" dirty="0" smtClean="0">
                <a:latin typeface="华文楷体" pitchFamily="2" charset="-122"/>
                <a:ea typeface="华文楷体" pitchFamily="2" charset="-122"/>
              </a:rPr>
              <a:t>资源管理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15 </a:t>
            </a:r>
            <a:r>
              <a:rPr lang="zh-CN" altLang="en-US" sz="2000" dirty="0" smtClean="0">
                <a:latin typeface="华文楷体" pitchFamily="2" charset="-122"/>
                <a:ea typeface="华文楷体" pitchFamily="2" charset="-122"/>
              </a:rPr>
              <a:t>信息与知识管理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16 </a:t>
            </a:r>
            <a:r>
              <a:rPr lang="zh-CN" altLang="en-US" sz="2000" dirty="0" smtClean="0">
                <a:latin typeface="华文楷体" pitchFamily="2" charset="-122"/>
                <a:ea typeface="华文楷体" pitchFamily="2" charset="-122"/>
              </a:rPr>
              <a:t>沟通管理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17 </a:t>
            </a:r>
            <a:r>
              <a:rPr lang="zh-CN" altLang="en-US" sz="2000" dirty="0" smtClean="0">
                <a:latin typeface="华文楷体" pitchFamily="2" charset="-122"/>
                <a:ea typeface="华文楷体" pitchFamily="2" charset="-122"/>
              </a:rPr>
              <a:t>风险管理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18 </a:t>
            </a:r>
            <a:r>
              <a:rPr lang="zh-CN" altLang="en-US" sz="2000" dirty="0" smtClean="0">
                <a:latin typeface="华文楷体" pitchFamily="2" charset="-122"/>
                <a:ea typeface="华文楷体" pitchFamily="2" charset="-122"/>
              </a:rPr>
              <a:t>收尾管理</a:t>
            </a:r>
            <a:endParaRPr lang="en-US" altLang="zh-CN" sz="2000" dirty="0" smtClean="0">
              <a:latin typeface="华文楷体" pitchFamily="2" charset="-122"/>
              <a:ea typeface="华文楷体" pitchFamily="2" charset="-122"/>
            </a:endParaRPr>
          </a:p>
          <a:p>
            <a:pPr marL="457200" indent="-457200" algn="l">
              <a:spcBef>
                <a:spcPts val="0"/>
              </a:spcBef>
            </a:pPr>
            <a:r>
              <a:rPr lang="en-US" altLang="zh-CN" sz="2000" dirty="0" smtClean="0">
                <a:latin typeface="华文楷体" pitchFamily="2" charset="-122"/>
                <a:ea typeface="华文楷体" pitchFamily="2" charset="-122"/>
              </a:rPr>
              <a:t>19 </a:t>
            </a:r>
            <a:r>
              <a:rPr lang="zh-CN" altLang="en-US" sz="2000" dirty="0" smtClean="0">
                <a:latin typeface="华文楷体" pitchFamily="2" charset="-122"/>
                <a:ea typeface="华文楷体" pitchFamily="2" charset="-122"/>
              </a:rPr>
              <a:t>管理绩效评价</a:t>
            </a:r>
            <a:endParaRPr lang="zh-CN" altLang="en-US" dirty="0">
              <a:effectLst/>
              <a:latin typeface="华文楷体" pitchFamily="2" charset="-122"/>
              <a:ea typeface="华文楷体" pitchFamily="2" charset="-122"/>
            </a:endParaRPr>
          </a:p>
        </p:txBody>
      </p:sp>
      <p:sp>
        <p:nvSpPr>
          <p:cNvPr id="4" name="Text Box 2"/>
          <p:cNvSpPr txBox="1">
            <a:spLocks noChangeArrowheads="1"/>
          </p:cNvSpPr>
          <p:nvPr/>
        </p:nvSpPr>
        <p:spPr bwMode="auto">
          <a:xfrm>
            <a:off x="0" y="0"/>
            <a:ext cx="9144000" cy="609398"/>
          </a:xfrm>
          <a:prstGeom prst="rect">
            <a:avLst/>
          </a:prstGeom>
          <a:solidFill>
            <a:srgbClr val="800000"/>
          </a:solidFill>
          <a:ln w="9525">
            <a:noFill/>
            <a:miter lim="800000"/>
            <a:headEnd/>
            <a:tailEnd/>
          </a:ln>
          <a:effectLst/>
        </p:spPr>
        <p:txBody>
          <a:bodyPr wrap="square">
            <a:spAutoFit/>
          </a:bodyPr>
          <a:lstStyle/>
          <a:p>
            <a:pPr algn="l">
              <a:lnSpc>
                <a:spcPct val="120000"/>
              </a:lnSpc>
              <a:spcBef>
                <a:spcPct val="50000"/>
              </a:spcBef>
            </a:pP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项目管理规范</a:t>
            </a:r>
            <a:r>
              <a:rPr lang="en-US" altLang="zh-CN" sz="2800" dirty="0" smtClean="0">
                <a:solidFill>
                  <a:schemeClr val="bg1"/>
                </a:solidFill>
                <a:effectLst/>
                <a:latin typeface="华文楷体" pitchFamily="2" charset="-122"/>
                <a:ea typeface="华文楷体" pitchFamily="2" charset="-122"/>
              </a:rPr>
              <a:t>》17</a:t>
            </a:r>
            <a:r>
              <a:rPr lang="zh-CN" altLang="en-US" sz="2800" dirty="0" smtClean="0">
                <a:solidFill>
                  <a:schemeClr val="bg1"/>
                </a:solidFill>
                <a:effectLst/>
                <a:latin typeface="华文楷体" pitchFamily="2" charset="-122"/>
                <a:ea typeface="华文楷体" pitchFamily="2" charset="-122"/>
              </a:rPr>
              <a:t>项工作和</a:t>
            </a:r>
            <a:r>
              <a:rPr lang="en-US" altLang="zh-CN" sz="2800" dirty="0" smtClean="0">
                <a:solidFill>
                  <a:schemeClr val="bg1"/>
                </a:solidFill>
                <a:effectLst/>
                <a:latin typeface="华文楷体" pitchFamily="2" charset="-122"/>
                <a:ea typeface="华文楷体" pitchFamily="2" charset="-122"/>
              </a:rPr>
              <a:t>ISO 21500</a:t>
            </a:r>
            <a:r>
              <a:rPr lang="zh-CN" altLang="en-US" sz="2800" dirty="0" smtClean="0">
                <a:solidFill>
                  <a:schemeClr val="bg1"/>
                </a:solidFill>
                <a:effectLst/>
                <a:latin typeface="华文楷体" pitchFamily="2" charset="-122"/>
                <a:ea typeface="华文楷体" pitchFamily="2" charset="-122"/>
              </a:rPr>
              <a:t>十大主题的对比</a:t>
            </a:r>
            <a:endParaRPr lang="en-US" altLang="zh-CN" sz="2800" dirty="0" smtClean="0">
              <a:solidFill>
                <a:schemeClr val="bg1"/>
              </a:solidFill>
              <a:effectLst/>
              <a:latin typeface="华文楷体" pitchFamily="2" charset="-122"/>
              <a:ea typeface="华文楷体" pitchFamily="2" charset="-122"/>
            </a:endParaRPr>
          </a:p>
        </p:txBody>
      </p:sp>
      <p:graphicFrame>
        <p:nvGraphicFramePr>
          <p:cNvPr id="6" name="Group 30"/>
          <p:cNvGraphicFramePr>
            <a:graphicFrameLocks noGrp="1"/>
          </p:cNvGraphicFramePr>
          <p:nvPr/>
        </p:nvGraphicFramePr>
        <p:xfrm>
          <a:off x="4724400" y="785796"/>
          <a:ext cx="3516313" cy="5572159"/>
        </p:xfrm>
        <a:graphic>
          <a:graphicData uri="http://schemas.openxmlformats.org/drawingml/2006/table">
            <a:tbl>
              <a:tblPr/>
              <a:tblGrid>
                <a:gridCol w="3516313"/>
              </a:tblGrid>
              <a:tr h="6399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Calibri" pitchFamily="34" charset="0"/>
                          <a:ea typeface="宋体" pitchFamily="2" charset="-122"/>
                        </a:rPr>
                        <a:t>Subject Groups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 4.2.3.2  Integration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4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Calibri" pitchFamily="34" charset="0"/>
                          <a:ea typeface="宋体" pitchFamily="2" charset="-122"/>
                        </a:rPr>
                        <a:t> 4.2.3.3  Stakeholder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 4.2.3.4  Scope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 4.2.3.5  Resource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3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 4.2.3.6  Time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 4.2.3.7  Cost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3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 4.2.3.8  Risk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Calibri" pitchFamily="34" charset="0"/>
                          <a:ea typeface="宋体" pitchFamily="2" charset="-122"/>
                        </a:rPr>
                        <a:t> 4.2.3.9  Quality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3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 4.2.3.10 Procurement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Calibri" pitchFamily="34" charset="0"/>
                          <a:ea typeface="宋体" pitchFamily="2" charset="-122"/>
                        </a:rPr>
                        <a:t> 4.2.3.11 Communication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双箭头 262"/>
          <p:cNvSpPr>
            <a:spLocks noChangeShapeType="1"/>
          </p:cNvSpPr>
          <p:nvPr/>
        </p:nvSpPr>
        <p:spPr bwMode="auto">
          <a:xfrm>
            <a:off x="2000232" y="3857628"/>
            <a:ext cx="2714644" cy="35719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8" name="双箭头 262"/>
          <p:cNvSpPr>
            <a:spLocks noChangeShapeType="1"/>
          </p:cNvSpPr>
          <p:nvPr/>
        </p:nvSpPr>
        <p:spPr bwMode="auto">
          <a:xfrm>
            <a:off x="2000232" y="5429264"/>
            <a:ext cx="2714644" cy="71438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9" name="双箭头 262"/>
          <p:cNvSpPr>
            <a:spLocks noChangeShapeType="1"/>
          </p:cNvSpPr>
          <p:nvPr/>
        </p:nvSpPr>
        <p:spPr bwMode="auto">
          <a:xfrm flipV="1">
            <a:off x="2000232" y="4643446"/>
            <a:ext cx="2714644" cy="107157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0" name="双箭头 262"/>
          <p:cNvSpPr>
            <a:spLocks noChangeShapeType="1"/>
          </p:cNvSpPr>
          <p:nvPr/>
        </p:nvSpPr>
        <p:spPr bwMode="auto">
          <a:xfrm>
            <a:off x="1928794" y="3571876"/>
            <a:ext cx="2714644" cy="1571636"/>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1" name="双箭头 262"/>
          <p:cNvSpPr>
            <a:spLocks noChangeShapeType="1"/>
          </p:cNvSpPr>
          <p:nvPr/>
        </p:nvSpPr>
        <p:spPr bwMode="auto">
          <a:xfrm>
            <a:off x="2000232" y="3214686"/>
            <a:ext cx="2643206" cy="500066"/>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2" name="双箭头 262"/>
          <p:cNvSpPr>
            <a:spLocks noChangeShapeType="1"/>
          </p:cNvSpPr>
          <p:nvPr/>
        </p:nvSpPr>
        <p:spPr bwMode="auto">
          <a:xfrm>
            <a:off x="2000232" y="2714620"/>
            <a:ext cx="2714644" cy="45719"/>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3" name="双箭头 262"/>
          <p:cNvSpPr>
            <a:spLocks noChangeShapeType="1"/>
          </p:cNvSpPr>
          <p:nvPr/>
        </p:nvSpPr>
        <p:spPr bwMode="auto">
          <a:xfrm>
            <a:off x="2643174" y="2357430"/>
            <a:ext cx="2071702" cy="3286148"/>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4" name="双箭头 262"/>
          <p:cNvSpPr>
            <a:spLocks noChangeShapeType="1"/>
          </p:cNvSpPr>
          <p:nvPr/>
        </p:nvSpPr>
        <p:spPr bwMode="auto">
          <a:xfrm flipV="1">
            <a:off x="2428860" y="1714488"/>
            <a:ext cx="2286016" cy="35719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5" name="双箭头 262"/>
          <p:cNvSpPr>
            <a:spLocks noChangeShapeType="1"/>
          </p:cNvSpPr>
          <p:nvPr/>
        </p:nvSpPr>
        <p:spPr bwMode="auto">
          <a:xfrm flipV="1">
            <a:off x="2000232" y="3286124"/>
            <a:ext cx="2714644" cy="1500198"/>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7" name="双箭头 262"/>
          <p:cNvSpPr>
            <a:spLocks noChangeShapeType="1"/>
          </p:cNvSpPr>
          <p:nvPr/>
        </p:nvSpPr>
        <p:spPr bwMode="auto">
          <a:xfrm>
            <a:off x="1857356" y="1500174"/>
            <a:ext cx="2857520" cy="71438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6" name="双箭头 262"/>
          <p:cNvSpPr>
            <a:spLocks noChangeShapeType="1"/>
          </p:cNvSpPr>
          <p:nvPr/>
        </p:nvSpPr>
        <p:spPr bwMode="auto">
          <a:xfrm flipV="1">
            <a:off x="2071670" y="1714488"/>
            <a:ext cx="2643206" cy="428628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8" name="双箭头 262"/>
          <p:cNvSpPr>
            <a:spLocks noChangeShapeType="1"/>
          </p:cNvSpPr>
          <p:nvPr/>
        </p:nvSpPr>
        <p:spPr bwMode="auto">
          <a:xfrm flipV="1">
            <a:off x="2500298" y="1714488"/>
            <a:ext cx="2214578" cy="4572032"/>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9" name="双箭头 262"/>
          <p:cNvSpPr>
            <a:spLocks noChangeShapeType="1"/>
          </p:cNvSpPr>
          <p:nvPr/>
        </p:nvSpPr>
        <p:spPr bwMode="auto">
          <a:xfrm>
            <a:off x="2714612" y="2928934"/>
            <a:ext cx="2000264" cy="2214578"/>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0" name="双箭头 262"/>
          <p:cNvSpPr>
            <a:spLocks noChangeShapeType="1"/>
          </p:cNvSpPr>
          <p:nvPr/>
        </p:nvSpPr>
        <p:spPr bwMode="auto">
          <a:xfrm>
            <a:off x="2786050" y="1785926"/>
            <a:ext cx="1928826" cy="142876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1" name="双箭头 262"/>
          <p:cNvSpPr>
            <a:spLocks noChangeShapeType="1"/>
          </p:cNvSpPr>
          <p:nvPr/>
        </p:nvSpPr>
        <p:spPr bwMode="auto">
          <a:xfrm flipV="1">
            <a:off x="2786050" y="3214686"/>
            <a:ext cx="1928826" cy="1857388"/>
          </a:xfrm>
          <a:prstGeom prst="line">
            <a:avLst/>
          </a:prstGeom>
          <a:noFill/>
          <a:ln w="9525">
            <a:solidFill>
              <a:schemeClr val="tx1"/>
            </a:solidFill>
            <a:round/>
            <a:headEnd type="triangle" w="med" len="med"/>
            <a:tailEnd type="triangle" w="med" len="med"/>
          </a:ln>
        </p:spPr>
        <p:txBody>
          <a:bodyPr/>
          <a:lstStyle/>
          <a:p>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57224" y="500042"/>
            <a:ext cx="7429552" cy="5143536"/>
          </a:xfrm>
        </p:spPr>
        <p:txBody>
          <a:bodyPr/>
          <a:lstStyle/>
          <a:p>
            <a:pPr algn="l"/>
            <a:r>
              <a:rPr lang="en-US" sz="3600" dirty="0" smtClean="0">
                <a:solidFill>
                  <a:schemeClr val="bg1"/>
                </a:solidFill>
                <a:latin typeface="华文楷体" pitchFamily="2" charset="-122"/>
                <a:ea typeface="华文楷体" pitchFamily="2" charset="-122"/>
              </a:rPr>
              <a:t>2017</a:t>
            </a:r>
            <a:r>
              <a:rPr lang="zh-CN" altLang="en-US" sz="3600" dirty="0" smtClean="0">
                <a:solidFill>
                  <a:schemeClr val="bg1"/>
                </a:solidFill>
                <a:latin typeface="华文楷体" pitchFamily="2" charset="-122"/>
                <a:ea typeface="华文楷体" pitchFamily="2" charset="-122"/>
              </a:rPr>
              <a:t>年</a:t>
            </a:r>
            <a:r>
              <a:rPr lang="en-US" sz="3600" dirty="0" smtClean="0">
                <a:solidFill>
                  <a:schemeClr val="bg1"/>
                </a:solidFill>
                <a:latin typeface="华文楷体" pitchFamily="2" charset="-122"/>
                <a:ea typeface="华文楷体" pitchFamily="2" charset="-122"/>
              </a:rPr>
              <a:t>5</a:t>
            </a:r>
            <a:r>
              <a:rPr lang="zh-CN" altLang="en-US" sz="3600" dirty="0" smtClean="0">
                <a:solidFill>
                  <a:schemeClr val="bg1"/>
                </a:solidFill>
                <a:latin typeface="华文楷体" pitchFamily="2" charset="-122"/>
                <a:ea typeface="华文楷体" pitchFamily="2" charset="-122"/>
              </a:rPr>
              <a:t>月</a:t>
            </a:r>
            <a:r>
              <a:rPr lang="en-US" sz="3600" dirty="0" smtClean="0">
                <a:solidFill>
                  <a:schemeClr val="bg1"/>
                </a:solidFill>
                <a:latin typeface="华文楷体" pitchFamily="2" charset="-122"/>
                <a:ea typeface="华文楷体" pitchFamily="2" charset="-122"/>
              </a:rPr>
              <a:t>4</a:t>
            </a:r>
            <a:r>
              <a:rPr lang="zh-CN" altLang="en-US" sz="3600" dirty="0" smtClean="0">
                <a:solidFill>
                  <a:schemeClr val="bg1"/>
                </a:solidFill>
                <a:latin typeface="华文楷体" pitchFamily="2" charset="-122"/>
                <a:ea typeface="华文楷体" pitchFamily="2" charset="-122"/>
              </a:rPr>
              <a:t>日</a:t>
            </a:r>
            <a:r>
              <a:rPr lang="en-US" sz="3600" dirty="0" smtClean="0">
                <a:solidFill>
                  <a:schemeClr val="bg1"/>
                </a:solidFill>
                <a:latin typeface="华文楷体" pitchFamily="2" charset="-122"/>
                <a:ea typeface="华文楷体" pitchFamily="2" charset="-122"/>
              </a:rPr>
              <a:t>,</a:t>
            </a:r>
            <a:r>
              <a:rPr lang="zh-CN" altLang="en-US" sz="3600" dirty="0" smtClean="0">
                <a:solidFill>
                  <a:schemeClr val="bg1"/>
                </a:solidFill>
                <a:latin typeface="华文楷体" pitchFamily="2" charset="-122"/>
                <a:ea typeface="华文楷体" pitchFamily="2" charset="-122"/>
              </a:rPr>
              <a:t>住房城乡建设部公告第</a:t>
            </a:r>
            <a:r>
              <a:rPr lang="en-US" sz="3600" dirty="0" smtClean="0">
                <a:solidFill>
                  <a:schemeClr val="bg1"/>
                </a:solidFill>
                <a:latin typeface="华文楷体" pitchFamily="2" charset="-122"/>
                <a:ea typeface="华文楷体" pitchFamily="2" charset="-122"/>
              </a:rPr>
              <a:t>1536</a:t>
            </a:r>
            <a:r>
              <a:rPr lang="zh-CN" altLang="en-US" sz="3600" dirty="0" smtClean="0">
                <a:solidFill>
                  <a:schemeClr val="bg1"/>
                </a:solidFill>
                <a:latin typeface="华文楷体" pitchFamily="2" charset="-122"/>
                <a:ea typeface="华文楷体" pitchFamily="2" charset="-122"/>
              </a:rPr>
              <a:t>号，发布了最新国家标准</a:t>
            </a:r>
            <a:r>
              <a:rPr lang="en-US" altLang="zh-CN" sz="3600" dirty="0" smtClean="0">
                <a:solidFill>
                  <a:schemeClr val="bg1"/>
                </a:solidFill>
                <a:latin typeface="华文楷体" pitchFamily="2" charset="-122"/>
                <a:ea typeface="华文楷体" pitchFamily="2" charset="-122"/>
              </a:rPr>
              <a:t>《</a:t>
            </a:r>
            <a:r>
              <a:rPr lang="zh-CN" altLang="en-US" sz="3600" dirty="0" smtClean="0">
                <a:solidFill>
                  <a:schemeClr val="bg1"/>
                </a:solidFill>
                <a:latin typeface="华文楷体" pitchFamily="2" charset="-122"/>
                <a:ea typeface="华文楷体" pitchFamily="2" charset="-122"/>
              </a:rPr>
              <a:t>建设工程项目管理规范</a:t>
            </a:r>
            <a:r>
              <a:rPr lang="en-US" altLang="zh-CN" sz="3600" dirty="0" smtClean="0">
                <a:solidFill>
                  <a:schemeClr val="bg1"/>
                </a:solidFill>
                <a:latin typeface="华文楷体" pitchFamily="2" charset="-122"/>
                <a:ea typeface="华文楷体" pitchFamily="2" charset="-122"/>
              </a:rPr>
              <a:t>》</a:t>
            </a:r>
            <a:r>
              <a:rPr lang="zh-CN" altLang="en-US" sz="3600" dirty="0" smtClean="0">
                <a:solidFill>
                  <a:schemeClr val="bg1"/>
                </a:solidFill>
                <a:latin typeface="华文楷体" pitchFamily="2" charset="-122"/>
                <a:ea typeface="华文楷体" pitchFamily="2" charset="-122"/>
              </a:rPr>
              <a:t>。</a:t>
            </a:r>
            <a:endParaRPr lang="en-US" altLang="zh-CN" sz="3600" dirty="0" smtClean="0">
              <a:solidFill>
                <a:schemeClr val="bg1"/>
              </a:solidFill>
              <a:latin typeface="华文楷体" pitchFamily="2" charset="-122"/>
              <a:ea typeface="华文楷体" pitchFamily="2" charset="-122"/>
            </a:endParaRPr>
          </a:p>
          <a:p>
            <a:pPr algn="l"/>
            <a:endParaRPr lang="en-US" altLang="zh-CN" sz="3600" dirty="0" smtClean="0">
              <a:solidFill>
                <a:schemeClr val="bg1"/>
              </a:solidFill>
              <a:latin typeface="华文楷体" pitchFamily="2" charset="-122"/>
              <a:ea typeface="华文楷体" pitchFamily="2" charset="-122"/>
            </a:endParaRPr>
          </a:p>
          <a:p>
            <a:pPr algn="l"/>
            <a:r>
              <a:rPr lang="zh-CN" altLang="en-US" sz="3600" dirty="0" smtClean="0">
                <a:solidFill>
                  <a:schemeClr val="bg1"/>
                </a:solidFill>
                <a:latin typeface="华文楷体" pitchFamily="2" charset="-122"/>
                <a:ea typeface="华文楷体" pitchFamily="2" charset="-122"/>
              </a:rPr>
              <a:t>“ </a:t>
            </a:r>
            <a:r>
              <a:rPr lang="zh-CN" altLang="en-US" sz="3600" b="1" dirty="0" smtClean="0">
                <a:solidFill>
                  <a:srgbClr val="FFFF00"/>
                </a:solidFill>
                <a:latin typeface="华文楷体" pitchFamily="2" charset="-122"/>
                <a:ea typeface="华文楷体" pitchFamily="2" charset="-122"/>
              </a:rPr>
              <a:t>现批准</a:t>
            </a:r>
            <a:r>
              <a:rPr lang="en-US" altLang="zh-CN" sz="3600" b="1" dirty="0" smtClean="0">
                <a:solidFill>
                  <a:srgbClr val="FFFF00"/>
                </a:solidFill>
                <a:latin typeface="华文楷体" pitchFamily="2" charset="-122"/>
                <a:ea typeface="华文楷体" pitchFamily="2" charset="-122"/>
              </a:rPr>
              <a:t>《</a:t>
            </a:r>
            <a:r>
              <a:rPr lang="zh-CN" altLang="en-US" sz="3600" b="1" dirty="0" smtClean="0">
                <a:solidFill>
                  <a:srgbClr val="FFFF00"/>
                </a:solidFill>
                <a:latin typeface="华文楷体" pitchFamily="2" charset="-122"/>
                <a:ea typeface="华文楷体" pitchFamily="2" charset="-122"/>
              </a:rPr>
              <a:t>建设工程项目管理规范</a:t>
            </a:r>
            <a:r>
              <a:rPr lang="en-US" altLang="zh-CN" sz="3600" b="1" dirty="0" smtClean="0">
                <a:solidFill>
                  <a:srgbClr val="FFFF00"/>
                </a:solidFill>
                <a:latin typeface="华文楷体" pitchFamily="2" charset="-122"/>
                <a:ea typeface="华文楷体" pitchFamily="2" charset="-122"/>
              </a:rPr>
              <a:t>》</a:t>
            </a:r>
            <a:r>
              <a:rPr lang="zh-CN" altLang="en-US" sz="3600" b="1" dirty="0" smtClean="0">
                <a:solidFill>
                  <a:srgbClr val="FFFF00"/>
                </a:solidFill>
                <a:latin typeface="华文楷体" pitchFamily="2" charset="-122"/>
                <a:ea typeface="华文楷体" pitchFamily="2" charset="-122"/>
              </a:rPr>
              <a:t>为国家标准，编号为</a:t>
            </a:r>
            <a:r>
              <a:rPr lang="en-US" sz="3600" b="1" dirty="0" smtClean="0">
                <a:solidFill>
                  <a:srgbClr val="FFFF00"/>
                </a:solidFill>
                <a:latin typeface="华文楷体" pitchFamily="2" charset="-122"/>
                <a:ea typeface="华文楷体" pitchFamily="2" charset="-122"/>
              </a:rPr>
              <a:t>GB/T  50326-2017</a:t>
            </a:r>
            <a:r>
              <a:rPr lang="zh-CN" altLang="en-US" sz="3600" b="1" dirty="0" smtClean="0">
                <a:solidFill>
                  <a:srgbClr val="FFFF00"/>
                </a:solidFill>
                <a:latin typeface="华文楷体" pitchFamily="2" charset="-122"/>
                <a:ea typeface="华文楷体" pitchFamily="2" charset="-122"/>
              </a:rPr>
              <a:t>，自</a:t>
            </a:r>
            <a:r>
              <a:rPr lang="en-US" sz="3600" b="1" dirty="0" smtClean="0">
                <a:solidFill>
                  <a:srgbClr val="FFFF00"/>
                </a:solidFill>
                <a:latin typeface="华文楷体" pitchFamily="2" charset="-122"/>
                <a:ea typeface="华文楷体" pitchFamily="2" charset="-122"/>
              </a:rPr>
              <a:t>2018</a:t>
            </a:r>
            <a:r>
              <a:rPr lang="zh-CN" altLang="en-US" sz="3600" b="1" dirty="0" smtClean="0">
                <a:solidFill>
                  <a:srgbClr val="FFFF00"/>
                </a:solidFill>
                <a:latin typeface="华文楷体" pitchFamily="2" charset="-122"/>
                <a:ea typeface="华文楷体" pitchFamily="2" charset="-122"/>
              </a:rPr>
              <a:t>年</a:t>
            </a:r>
            <a:r>
              <a:rPr lang="en-US" sz="3600" b="1" dirty="0" smtClean="0">
                <a:solidFill>
                  <a:srgbClr val="FFFF00"/>
                </a:solidFill>
                <a:latin typeface="华文楷体" pitchFamily="2" charset="-122"/>
                <a:ea typeface="华文楷体" pitchFamily="2" charset="-122"/>
              </a:rPr>
              <a:t>1</a:t>
            </a:r>
            <a:r>
              <a:rPr lang="zh-CN" altLang="en-US" sz="3600" b="1" dirty="0" smtClean="0">
                <a:solidFill>
                  <a:srgbClr val="FFFF00"/>
                </a:solidFill>
                <a:latin typeface="华文楷体" pitchFamily="2" charset="-122"/>
                <a:ea typeface="华文楷体" pitchFamily="2" charset="-122"/>
              </a:rPr>
              <a:t>月</a:t>
            </a:r>
            <a:r>
              <a:rPr lang="en-US" sz="3600" b="1" dirty="0" smtClean="0">
                <a:solidFill>
                  <a:srgbClr val="FFFF00"/>
                </a:solidFill>
                <a:latin typeface="华文楷体" pitchFamily="2" charset="-122"/>
                <a:ea typeface="华文楷体" pitchFamily="2" charset="-122"/>
              </a:rPr>
              <a:t>1</a:t>
            </a:r>
            <a:r>
              <a:rPr lang="zh-CN" altLang="en-US" sz="3600" b="1" dirty="0" smtClean="0">
                <a:solidFill>
                  <a:srgbClr val="FFFF00"/>
                </a:solidFill>
                <a:latin typeface="华文楷体" pitchFamily="2" charset="-122"/>
                <a:ea typeface="华文楷体" pitchFamily="2" charset="-122"/>
              </a:rPr>
              <a:t>日起实施。原国家标准</a:t>
            </a:r>
            <a:r>
              <a:rPr lang="en-US" altLang="zh-CN" sz="3600" b="1" dirty="0" smtClean="0">
                <a:solidFill>
                  <a:srgbClr val="FFFF00"/>
                </a:solidFill>
                <a:latin typeface="华文楷体" pitchFamily="2" charset="-122"/>
                <a:ea typeface="华文楷体" pitchFamily="2" charset="-122"/>
              </a:rPr>
              <a:t>《</a:t>
            </a:r>
            <a:r>
              <a:rPr lang="zh-CN" altLang="en-US" sz="3600" b="1" dirty="0" smtClean="0">
                <a:solidFill>
                  <a:srgbClr val="FFFF00"/>
                </a:solidFill>
                <a:latin typeface="华文楷体" pitchFamily="2" charset="-122"/>
                <a:ea typeface="华文楷体" pitchFamily="2" charset="-122"/>
              </a:rPr>
              <a:t>建设工程项目管理规范</a:t>
            </a:r>
            <a:r>
              <a:rPr lang="en-US" altLang="zh-CN" sz="3600" b="1" dirty="0" smtClean="0">
                <a:solidFill>
                  <a:srgbClr val="FFFF00"/>
                </a:solidFill>
                <a:latin typeface="华文楷体" pitchFamily="2" charset="-122"/>
                <a:ea typeface="华文楷体" pitchFamily="2" charset="-122"/>
              </a:rPr>
              <a:t>》</a:t>
            </a:r>
            <a:r>
              <a:rPr lang="en-US" sz="3600" b="1" dirty="0" smtClean="0">
                <a:solidFill>
                  <a:srgbClr val="FFFF00"/>
                </a:solidFill>
                <a:latin typeface="华文楷体" pitchFamily="2" charset="-122"/>
                <a:ea typeface="华文楷体" pitchFamily="2" charset="-122"/>
              </a:rPr>
              <a:t>GB/T 50326-2006</a:t>
            </a:r>
            <a:r>
              <a:rPr lang="zh-CN" altLang="en-US" sz="3600" b="1" dirty="0" smtClean="0">
                <a:solidFill>
                  <a:srgbClr val="FFFF00"/>
                </a:solidFill>
                <a:latin typeface="华文楷体" pitchFamily="2" charset="-122"/>
                <a:ea typeface="华文楷体" pitchFamily="2" charset="-122"/>
              </a:rPr>
              <a:t>同时废止。</a:t>
            </a:r>
            <a:r>
              <a:rPr lang="zh-CN" altLang="en-US" sz="3600" dirty="0" smtClean="0">
                <a:solidFill>
                  <a:schemeClr val="bg1"/>
                </a:solidFill>
                <a:latin typeface="华文楷体" pitchFamily="2" charset="-122"/>
                <a:ea typeface="华文楷体" pitchFamily="2" charset="-122"/>
              </a:rPr>
              <a:t>”</a:t>
            </a:r>
            <a:endParaRPr lang="zh-CN" altLang="en-US" sz="3600" dirty="0">
              <a:solidFill>
                <a:schemeClr val="bg1"/>
              </a:solidFill>
              <a:latin typeface="华文楷体" pitchFamily="2" charset="-122"/>
              <a:ea typeface="华文楷体"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33400" y="230188"/>
            <a:ext cx="2819400" cy="395287"/>
          </a:xfrm>
          <a:prstGeom prst="rect">
            <a:avLst/>
          </a:prstGeom>
          <a:noFill/>
          <a:ln w="9525">
            <a:noFill/>
            <a:miter lim="800000"/>
            <a:headEnd/>
            <a:tailEnd/>
          </a:ln>
        </p:spPr>
        <p:txBody>
          <a:bodyPr>
            <a:spAutoFit/>
          </a:bodyPr>
          <a:lstStyle/>
          <a:p>
            <a:r>
              <a:rPr lang="zh-CN" altLang="en-US" sz="2000" b="1">
                <a:solidFill>
                  <a:schemeClr val="accent2"/>
                </a:solidFill>
              </a:rPr>
              <a:t>ISO 21500:2012(E)</a:t>
            </a:r>
          </a:p>
        </p:txBody>
      </p:sp>
      <p:graphicFrame>
        <p:nvGraphicFramePr>
          <p:cNvPr id="103427" name="Group 3"/>
          <p:cNvGraphicFramePr>
            <a:graphicFrameLocks noGrp="1"/>
          </p:cNvGraphicFramePr>
          <p:nvPr/>
        </p:nvGraphicFramePr>
        <p:xfrm>
          <a:off x="533400" y="712788"/>
          <a:ext cx="2798763" cy="5459415"/>
        </p:xfrm>
        <a:graphic>
          <a:graphicData uri="http://schemas.openxmlformats.org/drawingml/2006/table">
            <a:tbl>
              <a:tblPr/>
              <a:tblGrid>
                <a:gridCol w="2798763"/>
              </a:tblGrid>
              <a:tr h="162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alibri" pitchFamily="34" charset="0"/>
                          <a:ea typeface="宋体" pitchFamily="2" charset="-122"/>
                        </a:rPr>
                        <a:t>Subject Groups 主题</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4.2.3.2  Integration     综合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4.2.3.3  Stakeholder    干系人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4.2.3.4  Scope        范围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4.2.3.5  Resource      资源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4.2.3.6  Time          时间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4.2.3.7  Cost          成本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4.2.3.8  Risk          风险</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4.2.3.9  Quality        质量</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4.2.3.10 Procurement    采购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 4.2.3.11 Communication  沟通</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309" name="Text Box 29"/>
          <p:cNvSpPr txBox="1">
            <a:spLocks noChangeArrowheads="1"/>
          </p:cNvSpPr>
          <p:nvPr/>
        </p:nvSpPr>
        <p:spPr bwMode="auto">
          <a:xfrm>
            <a:off x="685800" y="6477000"/>
            <a:ext cx="7467600" cy="304800"/>
          </a:xfrm>
          <a:prstGeom prst="rect">
            <a:avLst/>
          </a:prstGeom>
          <a:noFill/>
          <a:ln w="9525">
            <a:noFill/>
            <a:miter lim="800000"/>
            <a:headEnd/>
            <a:tailEnd/>
          </a:ln>
        </p:spPr>
        <p:txBody>
          <a:bodyPr>
            <a:spAutoFit/>
          </a:bodyPr>
          <a:lstStyle/>
          <a:p>
            <a:pPr algn="ctr"/>
            <a:r>
              <a:rPr lang="zh-CN" altLang="en-US" sz="1400"/>
              <a:t>Table 1.    Project management processes cross-referenced to process and subject groups</a:t>
            </a:r>
          </a:p>
        </p:txBody>
      </p:sp>
      <p:graphicFrame>
        <p:nvGraphicFramePr>
          <p:cNvPr id="103454" name="Group 30"/>
          <p:cNvGraphicFramePr>
            <a:graphicFrameLocks noGrp="1"/>
          </p:cNvGraphicFramePr>
          <p:nvPr/>
        </p:nvGraphicFramePr>
        <p:xfrm>
          <a:off x="3352800" y="228600"/>
          <a:ext cx="5410200" cy="5934076"/>
        </p:xfrm>
        <a:graphic>
          <a:graphicData uri="http://schemas.openxmlformats.org/drawingml/2006/table">
            <a:tbl>
              <a:tblPr/>
              <a:tblGrid>
                <a:gridCol w="1081088"/>
                <a:gridCol w="919162"/>
                <a:gridCol w="1244600"/>
                <a:gridCol w="1081088"/>
                <a:gridCol w="1084262"/>
              </a:tblGrid>
              <a:tr h="48577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alibri" pitchFamily="34" charset="0"/>
                          <a:ea typeface="宋体" pitchFamily="2" charset="-122"/>
                        </a:rPr>
                        <a:t>Process Groups 过程组</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2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4.2.2.2 Initatiting Process Group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启动过程组</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4.2.2.3 Planning Process Group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规划过程组</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4.2.2.4 Implementing Process Group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执行过程组</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4.2.2.5 Controlling Process Group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监控过程组</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4.2.2.6 Closing Process Group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rPr>
                        <a:t>收尾过程组</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8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pitchFamily="2" charset="-122"/>
                        <a:sym typeface="Arial" pitchFamily="34"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pitchFamily="2" charset="-122"/>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386" name="AutoShape 146"/>
          <p:cNvSpPr>
            <a:spLocks noChangeArrowheads="1"/>
          </p:cNvSpPr>
          <p:nvPr/>
        </p:nvSpPr>
        <p:spPr bwMode="auto">
          <a:xfrm>
            <a:off x="3733800" y="2438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87" name="AutoShape 147"/>
          <p:cNvSpPr>
            <a:spLocks noChangeArrowheads="1"/>
          </p:cNvSpPr>
          <p:nvPr/>
        </p:nvSpPr>
        <p:spPr bwMode="auto">
          <a:xfrm>
            <a:off x="4724400" y="3962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88" name="AutoShape 148"/>
          <p:cNvSpPr>
            <a:spLocks noChangeArrowheads="1"/>
          </p:cNvSpPr>
          <p:nvPr/>
        </p:nvSpPr>
        <p:spPr bwMode="auto">
          <a:xfrm>
            <a:off x="4724400" y="3581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89" name="AutoShape 149"/>
          <p:cNvSpPr>
            <a:spLocks noChangeArrowheads="1"/>
          </p:cNvSpPr>
          <p:nvPr/>
        </p:nvSpPr>
        <p:spPr bwMode="auto">
          <a:xfrm>
            <a:off x="4724400" y="3200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0" name="AutoShape 150"/>
          <p:cNvSpPr>
            <a:spLocks noChangeArrowheads="1"/>
          </p:cNvSpPr>
          <p:nvPr/>
        </p:nvSpPr>
        <p:spPr bwMode="auto">
          <a:xfrm>
            <a:off x="5791200" y="2819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1" name="AutoShape 151"/>
          <p:cNvSpPr>
            <a:spLocks noChangeArrowheads="1"/>
          </p:cNvSpPr>
          <p:nvPr/>
        </p:nvSpPr>
        <p:spPr bwMode="auto">
          <a:xfrm>
            <a:off x="3733800" y="2819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2" name="AutoShape 152"/>
          <p:cNvSpPr>
            <a:spLocks noChangeArrowheads="1"/>
          </p:cNvSpPr>
          <p:nvPr/>
        </p:nvSpPr>
        <p:spPr bwMode="auto">
          <a:xfrm>
            <a:off x="8001000" y="2438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3" name="AutoShape 153"/>
          <p:cNvSpPr>
            <a:spLocks noChangeArrowheads="1"/>
          </p:cNvSpPr>
          <p:nvPr/>
        </p:nvSpPr>
        <p:spPr bwMode="auto">
          <a:xfrm>
            <a:off x="6934200" y="2438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4" name="AutoShape 154"/>
          <p:cNvSpPr>
            <a:spLocks noChangeArrowheads="1"/>
          </p:cNvSpPr>
          <p:nvPr/>
        </p:nvSpPr>
        <p:spPr bwMode="auto">
          <a:xfrm>
            <a:off x="5791200" y="2438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5" name="AutoShape 155"/>
          <p:cNvSpPr>
            <a:spLocks noChangeArrowheads="1"/>
          </p:cNvSpPr>
          <p:nvPr/>
        </p:nvSpPr>
        <p:spPr bwMode="auto">
          <a:xfrm>
            <a:off x="4724400" y="2438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6" name="AutoShape 156"/>
          <p:cNvSpPr>
            <a:spLocks noChangeArrowheads="1"/>
          </p:cNvSpPr>
          <p:nvPr/>
        </p:nvSpPr>
        <p:spPr bwMode="auto">
          <a:xfrm>
            <a:off x="4724400" y="4724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7" name="AutoShape 157"/>
          <p:cNvSpPr>
            <a:spLocks noChangeArrowheads="1"/>
          </p:cNvSpPr>
          <p:nvPr/>
        </p:nvSpPr>
        <p:spPr bwMode="auto">
          <a:xfrm>
            <a:off x="4724400" y="5105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8" name="AutoShape 158"/>
          <p:cNvSpPr>
            <a:spLocks noChangeArrowheads="1"/>
          </p:cNvSpPr>
          <p:nvPr/>
        </p:nvSpPr>
        <p:spPr bwMode="auto">
          <a:xfrm>
            <a:off x="4724400" y="5486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399" name="AutoShape 159"/>
          <p:cNvSpPr>
            <a:spLocks noChangeArrowheads="1"/>
          </p:cNvSpPr>
          <p:nvPr/>
        </p:nvSpPr>
        <p:spPr bwMode="auto">
          <a:xfrm>
            <a:off x="4724400" y="5867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0" name="AutoShape 160"/>
          <p:cNvSpPr>
            <a:spLocks noChangeArrowheads="1"/>
          </p:cNvSpPr>
          <p:nvPr/>
        </p:nvSpPr>
        <p:spPr bwMode="auto">
          <a:xfrm>
            <a:off x="6934200" y="3200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1" name="AutoShape 161"/>
          <p:cNvSpPr>
            <a:spLocks noChangeArrowheads="1"/>
          </p:cNvSpPr>
          <p:nvPr/>
        </p:nvSpPr>
        <p:spPr bwMode="auto">
          <a:xfrm>
            <a:off x="6934200" y="3962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2" name="AutoShape 162"/>
          <p:cNvSpPr>
            <a:spLocks noChangeArrowheads="1"/>
          </p:cNvSpPr>
          <p:nvPr/>
        </p:nvSpPr>
        <p:spPr bwMode="auto">
          <a:xfrm>
            <a:off x="6934200" y="3581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3" name="AutoShape 163"/>
          <p:cNvSpPr>
            <a:spLocks noChangeArrowheads="1"/>
          </p:cNvSpPr>
          <p:nvPr/>
        </p:nvSpPr>
        <p:spPr bwMode="auto">
          <a:xfrm flipH="1">
            <a:off x="4724400" y="4343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4" name="AutoShape 164"/>
          <p:cNvSpPr>
            <a:spLocks noChangeArrowheads="1"/>
          </p:cNvSpPr>
          <p:nvPr/>
        </p:nvSpPr>
        <p:spPr bwMode="auto">
          <a:xfrm>
            <a:off x="6934200" y="5486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5" name="AutoShape 165"/>
          <p:cNvSpPr>
            <a:spLocks noChangeArrowheads="1"/>
          </p:cNvSpPr>
          <p:nvPr/>
        </p:nvSpPr>
        <p:spPr bwMode="auto">
          <a:xfrm>
            <a:off x="6934200" y="5105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6" name="AutoShape 166"/>
          <p:cNvSpPr>
            <a:spLocks noChangeArrowheads="1"/>
          </p:cNvSpPr>
          <p:nvPr/>
        </p:nvSpPr>
        <p:spPr bwMode="auto">
          <a:xfrm>
            <a:off x="6934200" y="4724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7" name="AutoShape 167"/>
          <p:cNvSpPr>
            <a:spLocks noChangeArrowheads="1"/>
          </p:cNvSpPr>
          <p:nvPr/>
        </p:nvSpPr>
        <p:spPr bwMode="auto">
          <a:xfrm>
            <a:off x="6934200" y="4343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8" name="AutoShape 168"/>
          <p:cNvSpPr>
            <a:spLocks noChangeArrowheads="1"/>
          </p:cNvSpPr>
          <p:nvPr/>
        </p:nvSpPr>
        <p:spPr bwMode="auto">
          <a:xfrm>
            <a:off x="5791200" y="4724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09" name="AutoShape 169"/>
          <p:cNvSpPr>
            <a:spLocks noChangeArrowheads="1"/>
          </p:cNvSpPr>
          <p:nvPr/>
        </p:nvSpPr>
        <p:spPr bwMode="auto">
          <a:xfrm>
            <a:off x="5791200" y="3581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10" name="AutoShape 170"/>
          <p:cNvSpPr>
            <a:spLocks noChangeArrowheads="1"/>
          </p:cNvSpPr>
          <p:nvPr/>
        </p:nvSpPr>
        <p:spPr bwMode="auto">
          <a:xfrm>
            <a:off x="5791200" y="5486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11" name="AutoShape 171"/>
          <p:cNvSpPr>
            <a:spLocks noChangeArrowheads="1"/>
          </p:cNvSpPr>
          <p:nvPr/>
        </p:nvSpPr>
        <p:spPr bwMode="auto">
          <a:xfrm>
            <a:off x="5791200" y="5105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12" name="AutoShape 172"/>
          <p:cNvSpPr>
            <a:spLocks noChangeArrowheads="1"/>
          </p:cNvSpPr>
          <p:nvPr/>
        </p:nvSpPr>
        <p:spPr bwMode="auto">
          <a:xfrm>
            <a:off x="5791200" y="5867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13" name="AutoShape 173"/>
          <p:cNvSpPr>
            <a:spLocks noChangeArrowheads="1"/>
          </p:cNvSpPr>
          <p:nvPr/>
        </p:nvSpPr>
        <p:spPr bwMode="auto">
          <a:xfrm>
            <a:off x="3733800" y="3581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
        <p:nvSpPr>
          <p:cNvPr id="97414" name="AutoShape 174"/>
          <p:cNvSpPr>
            <a:spLocks noChangeArrowheads="1"/>
          </p:cNvSpPr>
          <p:nvPr/>
        </p:nvSpPr>
        <p:spPr bwMode="auto">
          <a:xfrm>
            <a:off x="6934200" y="5867400"/>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anchor="ctr"/>
          <a:lstStyle/>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340BFBDA-C736-4E3C-BBBE-9BDA9B9DF3FA}" type="slidenum">
              <a:rPr lang="zh-CN" altLang="zh-CN"/>
              <a:pPr/>
              <a:t>51</a:t>
            </a:fld>
            <a:endParaRPr lang="zh-CN" altLang="zh-CN"/>
          </a:p>
        </p:txBody>
      </p:sp>
      <p:sp>
        <p:nvSpPr>
          <p:cNvPr id="174082" name="Rectangle 2"/>
          <p:cNvSpPr>
            <a:spLocks noGrp="1" noChangeArrowheads="1"/>
          </p:cNvSpPr>
          <p:nvPr>
            <p:ph type="title"/>
          </p:nvPr>
        </p:nvSpPr>
        <p:spPr>
          <a:xfrm>
            <a:off x="685800" y="609600"/>
            <a:ext cx="7772400" cy="1143000"/>
          </a:xfrm>
        </p:spPr>
        <p:txBody>
          <a:bodyPr/>
          <a:lstStyle/>
          <a:p>
            <a:endParaRPr lang="zh-CN" altLang="zh-CN"/>
          </a:p>
        </p:txBody>
      </p:sp>
      <p:sp>
        <p:nvSpPr>
          <p:cNvPr id="174083" name="Rectangle 3"/>
          <p:cNvSpPr>
            <a:spLocks noGrp="1" noChangeArrowheads="1"/>
          </p:cNvSpPr>
          <p:nvPr>
            <p:ph type="body" idx="1"/>
          </p:nvPr>
        </p:nvSpPr>
        <p:spPr>
          <a:xfrm>
            <a:off x="685800" y="1981200"/>
            <a:ext cx="7772400" cy="4114800"/>
          </a:xfrm>
        </p:spPr>
        <p:txBody>
          <a:bodyPr/>
          <a:lstStyle/>
          <a:p>
            <a:endParaRPr lang="zh-CN" altLang="zh-CN"/>
          </a:p>
        </p:txBody>
      </p:sp>
      <p:pic>
        <p:nvPicPr>
          <p:cNvPr id="174084" name="Picture 4" descr="第3号大图"/>
          <p:cNvPicPr>
            <a:picLocks noChangeAspect="1" noChangeArrowheads="1"/>
          </p:cNvPicPr>
          <p:nvPr/>
        </p:nvPicPr>
        <p:blipFill>
          <a:blip r:embed="rId2" cstate="print"/>
          <a:srcRect/>
          <a:stretch>
            <a:fillRect/>
          </a:stretch>
        </p:blipFill>
        <p:spPr bwMode="auto">
          <a:xfrm>
            <a:off x="0" y="0"/>
            <a:ext cx="9109075" cy="6858000"/>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724E03FE-850D-4B7D-8DF5-55D085ADDBD6}" type="slidenum">
              <a:rPr lang="zh-CN" altLang="zh-CN"/>
              <a:pPr>
                <a:defRPr/>
              </a:pPr>
              <a:t>52</a:t>
            </a:fld>
            <a:endParaRPr lang="zh-CN" altLang="zh-CN"/>
          </a:p>
        </p:txBody>
      </p:sp>
      <p:sp>
        <p:nvSpPr>
          <p:cNvPr id="91139" name="Rectangle 2"/>
          <p:cNvSpPr>
            <a:spLocks noGrp="1" noChangeArrowheads="1"/>
          </p:cNvSpPr>
          <p:nvPr>
            <p:ph type="title"/>
          </p:nvPr>
        </p:nvSpPr>
        <p:spPr>
          <a:xfrm>
            <a:off x="685800" y="609600"/>
            <a:ext cx="7772400" cy="1143000"/>
          </a:xfrm>
        </p:spPr>
        <p:txBody>
          <a:bodyPr/>
          <a:lstStyle/>
          <a:p>
            <a:pPr eaLnBrk="1" hangingPunct="1"/>
            <a:endParaRPr lang="zh-CN" altLang="zh-CN" smtClean="0"/>
          </a:p>
        </p:txBody>
      </p:sp>
      <p:sp>
        <p:nvSpPr>
          <p:cNvPr id="91140" name="Rectangle 3"/>
          <p:cNvSpPr>
            <a:spLocks noGrp="1" noChangeArrowheads="1"/>
          </p:cNvSpPr>
          <p:nvPr>
            <p:ph type="body" idx="1"/>
          </p:nvPr>
        </p:nvSpPr>
        <p:spPr>
          <a:xfrm>
            <a:off x="685800" y="1981200"/>
            <a:ext cx="7772400" cy="4114800"/>
          </a:xfrm>
        </p:spPr>
        <p:txBody>
          <a:bodyPr/>
          <a:lstStyle/>
          <a:p>
            <a:pPr eaLnBrk="1" hangingPunct="1"/>
            <a:endParaRPr lang="zh-CN" altLang="zh-CN" smtClean="0"/>
          </a:p>
        </p:txBody>
      </p:sp>
      <p:pic>
        <p:nvPicPr>
          <p:cNvPr id="91141" name="Picture 4" descr="幻灯片5"/>
          <p:cNvPicPr>
            <a:picLocks noChangeAspect="1" noChangeArrowheads="1"/>
          </p:cNvPicPr>
          <p:nvPr/>
        </p:nvPicPr>
        <p:blipFill>
          <a:blip r:embed="rId2"/>
          <a:srcRect/>
          <a:stretch>
            <a:fillRect/>
          </a:stretch>
        </p:blipFill>
        <p:spPr bwMode="auto">
          <a:xfrm>
            <a:off x="0" y="117475"/>
            <a:ext cx="9144000" cy="6697663"/>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5B832608-B5D8-4047-8168-7C6AB9F72808}" type="slidenum">
              <a:rPr lang="zh-CN" altLang="zh-CN"/>
              <a:pPr>
                <a:defRPr/>
              </a:pPr>
              <a:t>53</a:t>
            </a:fld>
            <a:endParaRPr lang="zh-CN" altLang="zh-CN"/>
          </a:p>
        </p:txBody>
      </p:sp>
      <p:sp>
        <p:nvSpPr>
          <p:cNvPr id="92163" name="Rectangle 2"/>
          <p:cNvSpPr>
            <a:spLocks noGrp="1" noChangeArrowheads="1"/>
          </p:cNvSpPr>
          <p:nvPr>
            <p:ph type="title"/>
          </p:nvPr>
        </p:nvSpPr>
        <p:spPr>
          <a:xfrm>
            <a:off x="685800" y="609600"/>
            <a:ext cx="7772400" cy="1143000"/>
          </a:xfrm>
        </p:spPr>
        <p:txBody>
          <a:bodyPr/>
          <a:lstStyle/>
          <a:p>
            <a:pPr eaLnBrk="1" hangingPunct="1"/>
            <a:endParaRPr lang="zh-CN" altLang="zh-CN" smtClean="0"/>
          </a:p>
        </p:txBody>
      </p:sp>
      <p:sp>
        <p:nvSpPr>
          <p:cNvPr id="92164" name="Rectangle 3"/>
          <p:cNvSpPr>
            <a:spLocks noGrp="1" noChangeArrowheads="1"/>
          </p:cNvSpPr>
          <p:nvPr>
            <p:ph type="body" idx="1"/>
          </p:nvPr>
        </p:nvSpPr>
        <p:spPr>
          <a:xfrm>
            <a:off x="685800" y="1981200"/>
            <a:ext cx="7772400" cy="4114800"/>
          </a:xfrm>
        </p:spPr>
        <p:txBody>
          <a:bodyPr/>
          <a:lstStyle/>
          <a:p>
            <a:pPr eaLnBrk="1" hangingPunct="1"/>
            <a:endParaRPr lang="zh-CN" altLang="zh-CN" smtClean="0"/>
          </a:p>
        </p:txBody>
      </p:sp>
      <p:pic>
        <p:nvPicPr>
          <p:cNvPr id="92165" name="Picture 4" descr="幻灯片3"/>
          <p:cNvPicPr>
            <a:picLocks noChangeAspect="1" noChangeArrowheads="1"/>
          </p:cNvPicPr>
          <p:nvPr/>
        </p:nvPicPr>
        <p:blipFill>
          <a:blip r:embed="rId2"/>
          <a:srcRect/>
          <a:stretch>
            <a:fillRect/>
          </a:stretch>
        </p:blipFill>
        <p:spPr bwMode="auto">
          <a:xfrm>
            <a:off x="0" y="1588"/>
            <a:ext cx="9144000" cy="6740525"/>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FB90FD7E-B539-4F13-8A9B-F44705AB7B56}" type="slidenum">
              <a:rPr lang="zh-CN" altLang="zh-CN"/>
              <a:pPr>
                <a:defRPr/>
              </a:pPr>
              <a:t>54</a:t>
            </a:fld>
            <a:endParaRPr lang="zh-CN" altLang="zh-CN"/>
          </a:p>
        </p:txBody>
      </p:sp>
      <p:sp>
        <p:nvSpPr>
          <p:cNvPr id="93187" name="Rectangle 2"/>
          <p:cNvSpPr>
            <a:spLocks noGrp="1" noChangeArrowheads="1"/>
          </p:cNvSpPr>
          <p:nvPr>
            <p:ph type="title"/>
          </p:nvPr>
        </p:nvSpPr>
        <p:spPr>
          <a:xfrm>
            <a:off x="685800" y="609600"/>
            <a:ext cx="7772400" cy="1143000"/>
          </a:xfrm>
        </p:spPr>
        <p:txBody>
          <a:bodyPr/>
          <a:lstStyle/>
          <a:p>
            <a:pPr eaLnBrk="1" hangingPunct="1"/>
            <a:endParaRPr lang="zh-CN" altLang="zh-CN" smtClean="0"/>
          </a:p>
        </p:txBody>
      </p:sp>
      <p:sp>
        <p:nvSpPr>
          <p:cNvPr id="93188" name="Rectangle 3"/>
          <p:cNvSpPr>
            <a:spLocks noGrp="1" noChangeArrowheads="1"/>
          </p:cNvSpPr>
          <p:nvPr>
            <p:ph type="body" idx="1"/>
          </p:nvPr>
        </p:nvSpPr>
        <p:spPr>
          <a:xfrm>
            <a:off x="685800" y="1981200"/>
            <a:ext cx="7772400" cy="4114800"/>
          </a:xfrm>
        </p:spPr>
        <p:txBody>
          <a:bodyPr/>
          <a:lstStyle/>
          <a:p>
            <a:pPr eaLnBrk="1" hangingPunct="1"/>
            <a:endParaRPr lang="zh-CN" altLang="zh-CN" smtClean="0"/>
          </a:p>
        </p:txBody>
      </p:sp>
      <p:pic>
        <p:nvPicPr>
          <p:cNvPr id="93189" name="Picture 4" descr="幻灯片4"/>
          <p:cNvPicPr>
            <a:picLocks noChangeAspect="1" noChangeArrowheads="1"/>
          </p:cNvPicPr>
          <p:nvPr/>
        </p:nvPicPr>
        <p:blipFill>
          <a:blip r:embed="rId2"/>
          <a:srcRect/>
          <a:stretch>
            <a:fillRect/>
          </a:stretch>
        </p:blipFill>
        <p:spPr bwMode="auto">
          <a:xfrm>
            <a:off x="0" y="0"/>
            <a:ext cx="9144000" cy="6813550"/>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D493DAE7-735B-4EF4-8CB7-B26097BE64FF}" type="slidenum">
              <a:rPr lang="zh-CN" altLang="zh-CN"/>
              <a:pPr>
                <a:defRPr/>
              </a:pPr>
              <a:t>55</a:t>
            </a:fld>
            <a:endParaRPr lang="zh-CN" altLang="zh-CN"/>
          </a:p>
        </p:txBody>
      </p:sp>
      <p:sp>
        <p:nvSpPr>
          <p:cNvPr id="94211" name="Rectangle 2"/>
          <p:cNvSpPr>
            <a:spLocks noGrp="1" noChangeArrowheads="1"/>
          </p:cNvSpPr>
          <p:nvPr>
            <p:ph type="title"/>
          </p:nvPr>
        </p:nvSpPr>
        <p:spPr>
          <a:xfrm>
            <a:off x="685800" y="609600"/>
            <a:ext cx="7772400" cy="1143000"/>
          </a:xfrm>
        </p:spPr>
        <p:txBody>
          <a:bodyPr/>
          <a:lstStyle/>
          <a:p>
            <a:pPr eaLnBrk="1" hangingPunct="1"/>
            <a:endParaRPr lang="zh-CN" altLang="zh-CN" smtClean="0"/>
          </a:p>
        </p:txBody>
      </p:sp>
      <p:sp>
        <p:nvSpPr>
          <p:cNvPr id="94212" name="Rectangle 3"/>
          <p:cNvSpPr>
            <a:spLocks noGrp="1" noChangeArrowheads="1"/>
          </p:cNvSpPr>
          <p:nvPr>
            <p:ph type="body" idx="1"/>
          </p:nvPr>
        </p:nvSpPr>
        <p:spPr>
          <a:xfrm>
            <a:off x="685800" y="1981200"/>
            <a:ext cx="7772400" cy="4114800"/>
          </a:xfrm>
        </p:spPr>
        <p:txBody>
          <a:bodyPr/>
          <a:lstStyle/>
          <a:p>
            <a:pPr eaLnBrk="1" hangingPunct="1"/>
            <a:endParaRPr lang="zh-CN" altLang="zh-CN" smtClean="0"/>
          </a:p>
        </p:txBody>
      </p:sp>
      <p:pic>
        <p:nvPicPr>
          <p:cNvPr id="94213" name="Picture 4" descr="复件 ISO 21500 5个过程图 2"/>
          <p:cNvPicPr>
            <a:picLocks noChangeAspect="1" noChangeArrowheads="1"/>
          </p:cNvPicPr>
          <p:nvPr/>
        </p:nvPicPr>
        <p:blipFill>
          <a:blip r:embed="rId2"/>
          <a:srcRect/>
          <a:stretch>
            <a:fillRect/>
          </a:stretch>
        </p:blipFill>
        <p:spPr bwMode="auto">
          <a:xfrm>
            <a:off x="0" y="117475"/>
            <a:ext cx="9144000" cy="6624638"/>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灯片编号占位符 3"/>
          <p:cNvSpPr>
            <a:spLocks noGrp="1"/>
          </p:cNvSpPr>
          <p:nvPr>
            <p:ph type="sldNum" sz="quarter" idx="12"/>
          </p:nvPr>
        </p:nvSpPr>
        <p:spPr/>
        <p:txBody>
          <a:bodyPr/>
          <a:lstStyle/>
          <a:p>
            <a:fld id="{F174B289-B893-441E-AE5B-D0708EC2BA35}" type="slidenum">
              <a:rPr lang="zh-CN" altLang="zh-CN"/>
              <a:pPr/>
              <a:t>56</a:t>
            </a:fld>
            <a:endParaRPr lang="zh-CN" altLang="zh-CN"/>
          </a:p>
        </p:txBody>
      </p:sp>
      <p:sp>
        <p:nvSpPr>
          <p:cNvPr id="10242" name="Line 2"/>
          <p:cNvSpPr>
            <a:spLocks noChangeShapeType="1"/>
          </p:cNvSpPr>
          <p:nvPr/>
        </p:nvSpPr>
        <p:spPr bwMode="auto">
          <a:xfrm>
            <a:off x="1209652" y="1142984"/>
            <a:ext cx="6934200" cy="3048000"/>
          </a:xfrm>
          <a:prstGeom prst="line">
            <a:avLst/>
          </a:prstGeom>
          <a:noFill/>
          <a:ln w="9525" cmpd="sng">
            <a:solidFill>
              <a:schemeClr val="tx1"/>
            </a:solidFill>
            <a:round/>
            <a:headEnd/>
            <a:tailEnd/>
          </a:ln>
        </p:spPr>
        <p:txBody>
          <a:bodyPr wrap="none" anchor="ctr"/>
          <a:lstStyle/>
          <a:p>
            <a:endParaRPr lang="zh-CN" altLang="en-US">
              <a:solidFill>
                <a:schemeClr val="bg1"/>
              </a:solidFill>
              <a:latin typeface="楷体" pitchFamily="49" charset="-122"/>
              <a:ea typeface="楷体" pitchFamily="49" charset="-122"/>
            </a:endParaRPr>
          </a:p>
        </p:txBody>
      </p:sp>
      <p:sp>
        <p:nvSpPr>
          <p:cNvPr id="10243" name="Line 3"/>
          <p:cNvSpPr>
            <a:spLocks noChangeShapeType="1"/>
          </p:cNvSpPr>
          <p:nvPr/>
        </p:nvSpPr>
        <p:spPr bwMode="auto">
          <a:xfrm>
            <a:off x="1285852" y="1142984"/>
            <a:ext cx="6858000" cy="0"/>
          </a:xfrm>
          <a:prstGeom prst="line">
            <a:avLst/>
          </a:prstGeom>
          <a:noFill/>
          <a:ln w="9525" cmpd="sng">
            <a:solidFill>
              <a:schemeClr val="tx1"/>
            </a:solidFill>
            <a:round/>
            <a:headEnd/>
            <a:tailEnd/>
          </a:ln>
        </p:spPr>
        <p:txBody>
          <a:bodyPr wrap="none" anchor="ctr"/>
          <a:lstStyle/>
          <a:p>
            <a:endParaRPr lang="zh-CN" altLang="en-US">
              <a:solidFill>
                <a:schemeClr val="bg1"/>
              </a:solidFill>
              <a:latin typeface="楷体" pitchFamily="49" charset="-122"/>
              <a:ea typeface="楷体" pitchFamily="49" charset="-122"/>
            </a:endParaRPr>
          </a:p>
        </p:txBody>
      </p:sp>
      <p:sp>
        <p:nvSpPr>
          <p:cNvPr id="10244" name="Line 4"/>
          <p:cNvSpPr>
            <a:spLocks noChangeShapeType="1"/>
          </p:cNvSpPr>
          <p:nvPr/>
        </p:nvSpPr>
        <p:spPr bwMode="auto">
          <a:xfrm>
            <a:off x="8123215" y="1166796"/>
            <a:ext cx="22225" cy="3024188"/>
          </a:xfrm>
          <a:prstGeom prst="line">
            <a:avLst/>
          </a:prstGeom>
          <a:noFill/>
          <a:ln w="9525" cmpd="sng">
            <a:solidFill>
              <a:schemeClr val="tx1"/>
            </a:solidFill>
            <a:round/>
            <a:headEnd/>
            <a:tailEnd/>
          </a:ln>
        </p:spPr>
        <p:txBody>
          <a:bodyPr wrap="none" anchor="ctr"/>
          <a:lstStyle/>
          <a:p>
            <a:endParaRPr lang="zh-CN" altLang="en-US">
              <a:solidFill>
                <a:schemeClr val="bg1"/>
              </a:solidFill>
              <a:latin typeface="楷体" pitchFamily="49" charset="-122"/>
              <a:ea typeface="楷体" pitchFamily="49" charset="-122"/>
            </a:endParaRPr>
          </a:p>
        </p:txBody>
      </p:sp>
      <p:sp>
        <p:nvSpPr>
          <p:cNvPr id="10245" name="Line 5"/>
          <p:cNvSpPr>
            <a:spLocks noChangeShapeType="1"/>
          </p:cNvSpPr>
          <p:nvPr/>
        </p:nvSpPr>
        <p:spPr bwMode="auto">
          <a:xfrm>
            <a:off x="1211240" y="1166796"/>
            <a:ext cx="0" cy="3024188"/>
          </a:xfrm>
          <a:prstGeom prst="line">
            <a:avLst/>
          </a:prstGeom>
          <a:noFill/>
          <a:ln w="9525" cmpd="sng">
            <a:solidFill>
              <a:schemeClr val="tx1"/>
            </a:solidFill>
            <a:round/>
            <a:headEnd/>
            <a:tailEnd/>
          </a:ln>
        </p:spPr>
        <p:txBody>
          <a:bodyPr wrap="none" anchor="ctr"/>
          <a:lstStyle/>
          <a:p>
            <a:endParaRPr lang="zh-CN" altLang="en-US">
              <a:solidFill>
                <a:schemeClr val="bg1"/>
              </a:solidFill>
              <a:latin typeface="楷体" pitchFamily="49" charset="-122"/>
              <a:ea typeface="楷体" pitchFamily="49" charset="-122"/>
            </a:endParaRPr>
          </a:p>
        </p:txBody>
      </p:sp>
      <p:sp>
        <p:nvSpPr>
          <p:cNvPr id="10246" name="Line 6"/>
          <p:cNvSpPr>
            <a:spLocks noChangeShapeType="1"/>
          </p:cNvSpPr>
          <p:nvPr/>
        </p:nvSpPr>
        <p:spPr bwMode="auto">
          <a:xfrm>
            <a:off x="1209652" y="4190984"/>
            <a:ext cx="6858000" cy="0"/>
          </a:xfrm>
          <a:prstGeom prst="line">
            <a:avLst/>
          </a:prstGeom>
          <a:noFill/>
          <a:ln w="9525" cmpd="sng">
            <a:solidFill>
              <a:schemeClr val="tx1"/>
            </a:solidFill>
            <a:round/>
            <a:headEnd/>
            <a:tailEnd/>
          </a:ln>
        </p:spPr>
        <p:txBody>
          <a:bodyPr wrap="none" anchor="ctr"/>
          <a:lstStyle/>
          <a:p>
            <a:endParaRPr lang="zh-CN" altLang="en-US">
              <a:solidFill>
                <a:schemeClr val="bg1"/>
              </a:solidFill>
              <a:latin typeface="楷体" pitchFamily="49" charset="-122"/>
              <a:ea typeface="楷体" pitchFamily="49" charset="-122"/>
            </a:endParaRPr>
          </a:p>
        </p:txBody>
      </p:sp>
      <p:sp>
        <p:nvSpPr>
          <p:cNvPr id="10247" name="Text Box 7"/>
          <p:cNvSpPr txBox="1">
            <a:spLocks noChangeArrowheads="1"/>
          </p:cNvSpPr>
          <p:nvPr/>
        </p:nvSpPr>
        <p:spPr bwMode="auto">
          <a:xfrm>
            <a:off x="4029052" y="1219184"/>
            <a:ext cx="3962400" cy="854075"/>
          </a:xfrm>
          <a:prstGeom prst="rect">
            <a:avLst/>
          </a:prstGeom>
          <a:noFill/>
          <a:ln w="9525">
            <a:noFill/>
            <a:miter lim="800000"/>
            <a:headEnd/>
            <a:tailEnd/>
          </a:ln>
        </p:spPr>
        <p:txBody>
          <a:bodyPr>
            <a:spAutoFit/>
          </a:bodyPr>
          <a:lstStyle/>
          <a:p>
            <a:pPr eaLnBrk="0" hangingPunct="0">
              <a:spcBef>
                <a:spcPct val="50000"/>
              </a:spcBef>
            </a:pPr>
            <a:endParaRPr lang="zh-CN" altLang="zh-CN" sz="2000">
              <a:solidFill>
                <a:schemeClr val="bg1"/>
              </a:solidFill>
              <a:latin typeface="楷体" pitchFamily="49" charset="-122"/>
              <a:ea typeface="楷体" pitchFamily="49" charset="-122"/>
            </a:endParaRPr>
          </a:p>
          <a:p>
            <a:pPr eaLnBrk="0" hangingPunct="0">
              <a:spcBef>
                <a:spcPct val="50000"/>
              </a:spcBef>
            </a:pPr>
            <a:endParaRPr lang="zh-CN" altLang="zh-CN" sz="2000">
              <a:solidFill>
                <a:schemeClr val="bg1"/>
              </a:solidFill>
              <a:latin typeface="楷体" pitchFamily="49" charset="-122"/>
              <a:ea typeface="楷体" pitchFamily="49" charset="-122"/>
            </a:endParaRPr>
          </a:p>
        </p:txBody>
      </p:sp>
      <p:sp>
        <p:nvSpPr>
          <p:cNvPr id="10250" name="Text Box 10"/>
          <p:cNvSpPr txBox="1">
            <a:spLocks noChangeArrowheads="1"/>
          </p:cNvSpPr>
          <p:nvPr/>
        </p:nvSpPr>
        <p:spPr bwMode="auto">
          <a:xfrm>
            <a:off x="428596" y="4572008"/>
            <a:ext cx="2286000" cy="1483483"/>
          </a:xfrm>
          <a:prstGeom prst="rect">
            <a:avLst/>
          </a:prstGeom>
          <a:solidFill>
            <a:srgbClr val="FF3300"/>
          </a:solidFill>
          <a:ln w="9525">
            <a:noFill/>
            <a:miter lim="800000"/>
            <a:headEnd/>
            <a:tailEnd/>
          </a:ln>
        </p:spPr>
        <p:txBody>
          <a:bodyPr>
            <a:spAutoFit/>
          </a:bodyPr>
          <a:lstStyle/>
          <a:p>
            <a:pPr eaLnBrk="0" hangingPunct="0">
              <a:spcBef>
                <a:spcPct val="20000"/>
              </a:spcBef>
            </a:pPr>
            <a:r>
              <a:rPr lang="zh-CN" altLang="en-US" sz="2800" b="1" dirty="0">
                <a:latin typeface="Times New Roman" pitchFamily="18" charset="0"/>
                <a:ea typeface="楷体" pitchFamily="49" charset="-122"/>
                <a:cs typeface="Times New Roman" pitchFamily="18" charset="0"/>
              </a:rPr>
              <a:t>决策</a:t>
            </a:r>
          </a:p>
          <a:p>
            <a:pPr eaLnBrk="0" hangingPunct="0">
              <a:spcBef>
                <a:spcPct val="20000"/>
              </a:spcBef>
            </a:pPr>
            <a:r>
              <a:rPr lang="zh-CN" altLang="en-US" sz="2800" b="1" dirty="0">
                <a:latin typeface="Times New Roman" pitchFamily="18" charset="0"/>
                <a:ea typeface="楷体" pitchFamily="49" charset="-122"/>
                <a:cs typeface="Times New Roman" pitchFamily="18" charset="0"/>
              </a:rPr>
              <a:t>做正确的事</a:t>
            </a:r>
          </a:p>
          <a:p>
            <a:pPr eaLnBrk="0" hangingPunct="0">
              <a:spcBef>
                <a:spcPct val="20000"/>
              </a:spcBef>
            </a:pPr>
            <a:r>
              <a:rPr lang="zh-CN" altLang="en-US" sz="2400" b="1" dirty="0">
                <a:latin typeface="Times New Roman" pitchFamily="18" charset="0"/>
                <a:ea typeface="楷体" pitchFamily="49" charset="-122"/>
                <a:cs typeface="Times New Roman" pitchFamily="18" charset="0"/>
              </a:rPr>
              <a:t>Do right things</a:t>
            </a:r>
          </a:p>
        </p:txBody>
      </p:sp>
      <p:sp>
        <p:nvSpPr>
          <p:cNvPr id="10251" name="Text Box 11"/>
          <p:cNvSpPr txBox="1">
            <a:spLocks noChangeArrowheads="1"/>
          </p:cNvSpPr>
          <p:nvPr/>
        </p:nvSpPr>
        <p:spPr bwMode="auto">
          <a:xfrm>
            <a:off x="6500826" y="4643446"/>
            <a:ext cx="2366962" cy="1483483"/>
          </a:xfrm>
          <a:prstGeom prst="rect">
            <a:avLst/>
          </a:prstGeom>
          <a:solidFill>
            <a:srgbClr val="FF3300"/>
          </a:solidFill>
          <a:ln w="9525">
            <a:noFill/>
            <a:miter lim="800000"/>
            <a:headEnd/>
            <a:tailEnd/>
          </a:ln>
        </p:spPr>
        <p:txBody>
          <a:bodyPr>
            <a:spAutoFit/>
          </a:bodyPr>
          <a:lstStyle/>
          <a:p>
            <a:pPr eaLnBrk="0" hangingPunct="0">
              <a:spcBef>
                <a:spcPct val="20000"/>
              </a:spcBef>
            </a:pPr>
            <a:r>
              <a:rPr lang="zh-CN" altLang="en-US" sz="2800" b="1" dirty="0">
                <a:latin typeface="Times New Roman" pitchFamily="18" charset="0"/>
                <a:ea typeface="楷体" pitchFamily="49" charset="-122"/>
                <a:cs typeface="Times New Roman" pitchFamily="18" charset="0"/>
              </a:rPr>
              <a:t>执行</a:t>
            </a:r>
          </a:p>
          <a:p>
            <a:pPr eaLnBrk="0" hangingPunct="0">
              <a:spcBef>
                <a:spcPct val="20000"/>
              </a:spcBef>
            </a:pPr>
            <a:r>
              <a:rPr lang="zh-CN" altLang="en-US" sz="2800" b="1" dirty="0">
                <a:latin typeface="Times New Roman" pitchFamily="18" charset="0"/>
                <a:ea typeface="楷体" pitchFamily="49" charset="-122"/>
                <a:cs typeface="Times New Roman" pitchFamily="18" charset="0"/>
              </a:rPr>
              <a:t>把事做好</a:t>
            </a:r>
          </a:p>
          <a:p>
            <a:pPr eaLnBrk="0" hangingPunct="0">
              <a:spcBef>
                <a:spcPct val="20000"/>
              </a:spcBef>
            </a:pPr>
            <a:r>
              <a:rPr lang="zh-CN" altLang="en-US" sz="2400" b="1" dirty="0">
                <a:latin typeface="Times New Roman" pitchFamily="18" charset="0"/>
                <a:ea typeface="楷体" pitchFamily="49" charset="-122"/>
                <a:cs typeface="Times New Roman" pitchFamily="18" charset="0"/>
              </a:rPr>
              <a:t>Do things right</a:t>
            </a:r>
          </a:p>
        </p:txBody>
      </p:sp>
      <p:sp>
        <p:nvSpPr>
          <p:cNvPr id="10252" name="Line 12"/>
          <p:cNvSpPr>
            <a:spLocks noChangeShapeType="1"/>
          </p:cNvSpPr>
          <p:nvPr/>
        </p:nvSpPr>
        <p:spPr bwMode="auto">
          <a:xfrm>
            <a:off x="4791052" y="4190984"/>
            <a:ext cx="0" cy="152400"/>
          </a:xfrm>
          <a:prstGeom prst="line">
            <a:avLst/>
          </a:prstGeom>
          <a:noFill/>
          <a:ln w="38100" cmpd="sng">
            <a:solidFill>
              <a:schemeClr val="tx1"/>
            </a:solidFill>
            <a:round/>
            <a:headEnd/>
            <a:tailEnd/>
          </a:ln>
        </p:spPr>
        <p:txBody>
          <a:bodyPr wrap="none" anchor="ctr"/>
          <a:lstStyle/>
          <a:p>
            <a:endParaRPr lang="zh-CN" altLang="en-US">
              <a:solidFill>
                <a:schemeClr val="bg1"/>
              </a:solidFill>
              <a:latin typeface="楷体" pitchFamily="49" charset="-122"/>
              <a:ea typeface="楷体" pitchFamily="49" charset="-122"/>
            </a:endParaRPr>
          </a:p>
        </p:txBody>
      </p:sp>
      <p:sp>
        <p:nvSpPr>
          <p:cNvPr id="10253" name="Text Box 13"/>
          <p:cNvSpPr txBox="1">
            <a:spLocks noChangeArrowheads="1"/>
          </p:cNvSpPr>
          <p:nvPr/>
        </p:nvSpPr>
        <p:spPr bwMode="auto">
          <a:xfrm>
            <a:off x="3286116" y="4643446"/>
            <a:ext cx="2595563" cy="1483483"/>
          </a:xfrm>
          <a:prstGeom prst="rect">
            <a:avLst/>
          </a:prstGeom>
          <a:solidFill>
            <a:srgbClr val="FF3300"/>
          </a:solidFill>
          <a:ln w="9525">
            <a:noFill/>
            <a:miter lim="800000"/>
            <a:headEnd/>
            <a:tailEnd/>
          </a:ln>
        </p:spPr>
        <p:txBody>
          <a:bodyPr>
            <a:spAutoFit/>
          </a:bodyPr>
          <a:lstStyle/>
          <a:p>
            <a:pPr eaLnBrk="0" hangingPunct="0">
              <a:spcBef>
                <a:spcPct val="50000"/>
              </a:spcBef>
            </a:pPr>
            <a:r>
              <a:rPr lang="zh-CN" sz="2800" b="1" dirty="0">
                <a:latin typeface="Times New Roman" pitchFamily="18" charset="0"/>
                <a:ea typeface="楷体" pitchFamily="49" charset="-122"/>
                <a:cs typeface="Times New Roman" pitchFamily="18" charset="0"/>
              </a:rPr>
              <a:t>管理</a:t>
            </a:r>
          </a:p>
          <a:p>
            <a:pPr eaLnBrk="0" hangingPunct="0">
              <a:spcBef>
                <a:spcPct val="20000"/>
              </a:spcBef>
            </a:pPr>
            <a:r>
              <a:rPr lang="zh-CN" sz="2800" b="1" dirty="0">
                <a:latin typeface="Times New Roman" pitchFamily="18" charset="0"/>
                <a:ea typeface="楷体" pitchFamily="49" charset="-122"/>
                <a:cs typeface="Times New Roman" pitchFamily="18" charset="0"/>
              </a:rPr>
              <a:t>怎么去</a:t>
            </a:r>
            <a:r>
              <a:rPr lang="zh-CN" sz="2800" b="1" dirty="0" smtClean="0">
                <a:latin typeface="Times New Roman" pitchFamily="18" charset="0"/>
                <a:ea typeface="楷体" pitchFamily="49" charset="-122"/>
                <a:cs typeface="Times New Roman" pitchFamily="18" charset="0"/>
              </a:rPr>
              <a:t>做</a:t>
            </a:r>
            <a:endParaRPr lang="en-US" altLang="zh-CN" sz="2800" b="1" dirty="0" smtClean="0">
              <a:latin typeface="Times New Roman" pitchFamily="18" charset="0"/>
              <a:ea typeface="楷体" pitchFamily="49" charset="-122"/>
              <a:cs typeface="Times New Roman" pitchFamily="18" charset="0"/>
            </a:endParaRPr>
          </a:p>
          <a:p>
            <a:pPr eaLnBrk="0" hangingPunct="0">
              <a:spcBef>
                <a:spcPct val="20000"/>
              </a:spcBef>
            </a:pPr>
            <a:r>
              <a:rPr lang="en-US" altLang="zh-CN" sz="2400" b="1" dirty="0" smtClean="0">
                <a:latin typeface="Times New Roman" pitchFamily="18" charset="0"/>
                <a:ea typeface="楷体" pitchFamily="49" charset="-122"/>
                <a:cs typeface="Times New Roman" pitchFamily="18" charset="0"/>
              </a:rPr>
              <a:t>How to do it </a:t>
            </a:r>
            <a:endParaRPr lang="zh-CN" sz="2400" b="1" dirty="0">
              <a:latin typeface="Times New Roman" pitchFamily="18" charset="0"/>
              <a:ea typeface="楷体" pitchFamily="49" charset="-122"/>
              <a:cs typeface="Times New Roman" pitchFamily="18" charset="0"/>
            </a:endParaRPr>
          </a:p>
        </p:txBody>
      </p:sp>
      <p:sp>
        <p:nvSpPr>
          <p:cNvPr id="10254" name="Text Box 14"/>
          <p:cNvSpPr txBox="1">
            <a:spLocks noChangeArrowheads="1"/>
          </p:cNvSpPr>
          <p:nvPr/>
        </p:nvSpPr>
        <p:spPr bwMode="auto">
          <a:xfrm>
            <a:off x="5072066" y="1428736"/>
            <a:ext cx="2819400" cy="914400"/>
          </a:xfrm>
          <a:prstGeom prst="rect">
            <a:avLst/>
          </a:prstGeom>
          <a:noFill/>
          <a:ln w="9525">
            <a:noFill/>
            <a:miter lim="800000"/>
            <a:headEnd/>
            <a:tailEnd/>
          </a:ln>
          <a:effectLst/>
        </p:spPr>
        <p:txBody>
          <a:bodyPr>
            <a:spAutoFit/>
          </a:bodyPr>
          <a:lstStyle/>
          <a:p>
            <a:pPr eaLnBrk="0" hangingPunct="0">
              <a:spcBef>
                <a:spcPct val="50000"/>
              </a:spcBef>
            </a:pPr>
            <a:r>
              <a:rPr lang="zh-CN" sz="5400" b="1" dirty="0">
                <a:latin typeface="楷体" pitchFamily="49" charset="-122"/>
                <a:ea typeface="楷体" pitchFamily="49" charset="-122"/>
              </a:rPr>
              <a:t>指导</a:t>
            </a:r>
            <a:endParaRPr lang="zh-CN" sz="6000" b="1" dirty="0">
              <a:latin typeface="楷体" pitchFamily="49" charset="-122"/>
              <a:ea typeface="楷体" pitchFamily="49" charset="-122"/>
            </a:endParaRPr>
          </a:p>
        </p:txBody>
      </p:sp>
      <p:sp>
        <p:nvSpPr>
          <p:cNvPr id="10255" name="Text Box 15"/>
          <p:cNvSpPr txBox="1">
            <a:spLocks noChangeArrowheads="1"/>
          </p:cNvSpPr>
          <p:nvPr/>
        </p:nvSpPr>
        <p:spPr bwMode="auto">
          <a:xfrm>
            <a:off x="2143108" y="2714620"/>
            <a:ext cx="2819400" cy="914400"/>
          </a:xfrm>
          <a:prstGeom prst="rect">
            <a:avLst/>
          </a:prstGeom>
          <a:noFill/>
          <a:ln w="9525">
            <a:noFill/>
            <a:miter lim="800000"/>
            <a:headEnd/>
            <a:tailEnd/>
          </a:ln>
          <a:effectLst/>
        </p:spPr>
        <p:txBody>
          <a:bodyPr>
            <a:spAutoFit/>
          </a:bodyPr>
          <a:lstStyle/>
          <a:p>
            <a:pPr eaLnBrk="0" hangingPunct="0">
              <a:spcBef>
                <a:spcPct val="50000"/>
              </a:spcBef>
            </a:pPr>
            <a:r>
              <a:rPr lang="zh-CN" sz="5400" b="1" dirty="0">
                <a:latin typeface="Times New Roman" pitchFamily="18" charset="0"/>
                <a:ea typeface="楷体" pitchFamily="49" charset="-122"/>
                <a:cs typeface="Times New Roman" pitchFamily="18" charset="0"/>
              </a:rPr>
              <a:t>指挥</a:t>
            </a:r>
            <a:endParaRPr lang="zh-CN" sz="6000" b="1" dirty="0">
              <a:latin typeface="Times New Roman" pitchFamily="18" charset="0"/>
              <a:ea typeface="楷体" pitchFamily="49" charset="-122"/>
              <a:cs typeface="Times New Roman" pitchFamily="18" charset="0"/>
            </a:endParaRPr>
          </a:p>
        </p:txBody>
      </p:sp>
      <p:sp>
        <p:nvSpPr>
          <p:cNvPr id="10256" name="Text Box 16"/>
          <p:cNvSpPr txBox="1">
            <a:spLocks noChangeArrowheads="1"/>
          </p:cNvSpPr>
          <p:nvPr/>
        </p:nvSpPr>
        <p:spPr bwMode="auto">
          <a:xfrm>
            <a:off x="1588" y="44450"/>
            <a:ext cx="9142412" cy="523220"/>
          </a:xfrm>
          <a:prstGeom prst="rect">
            <a:avLst/>
          </a:prstGeom>
          <a:solidFill>
            <a:srgbClr val="800000"/>
          </a:solidFill>
          <a:ln w="9525">
            <a:noFill/>
            <a:miter lim="800000"/>
            <a:headEnd/>
            <a:tailEnd/>
          </a:ln>
        </p:spPr>
        <p:txBody>
          <a:bodyPr wrap="square">
            <a:spAutoFit/>
          </a:bodyPr>
          <a:lstStyle/>
          <a:p>
            <a:pPr algn="l" eaLnBrk="0" hangingPunct="0">
              <a:spcBef>
                <a:spcPct val="50000"/>
              </a:spcBef>
            </a:pPr>
            <a:r>
              <a:rPr lang="zh-CN" altLang="en-US" dirty="0">
                <a:solidFill>
                  <a:schemeClr val="bg1"/>
                </a:solidFill>
                <a:latin typeface="楷体" pitchFamily="49" charset="-122"/>
                <a:ea typeface="楷体" pitchFamily="49" charset="-122"/>
              </a:rPr>
              <a:t>  </a:t>
            </a:r>
            <a:r>
              <a:rPr lang="zh-CN" altLang="en-US" dirty="0" smtClean="0">
                <a:solidFill>
                  <a:schemeClr val="bg1"/>
                </a:solidFill>
                <a:latin typeface="楷体" pitchFamily="49" charset="-122"/>
                <a:ea typeface="楷体" pitchFamily="49" charset="-122"/>
              </a:rPr>
              <a:t>项目管理的三个层次</a:t>
            </a:r>
            <a:r>
              <a:rPr lang="zh-CN" altLang="en-US" sz="2800" dirty="0" smtClean="0">
                <a:solidFill>
                  <a:schemeClr val="bg1"/>
                </a:solidFill>
                <a:latin typeface="楷体" pitchFamily="49" charset="-122"/>
                <a:ea typeface="楷体" pitchFamily="49" charset="-122"/>
              </a:rPr>
              <a:t>--</a:t>
            </a:r>
            <a:r>
              <a:rPr lang="zh-CN" altLang="en-US" sz="2800" dirty="0">
                <a:solidFill>
                  <a:schemeClr val="bg1"/>
                </a:solidFill>
                <a:latin typeface="楷体" pitchFamily="49" charset="-122"/>
                <a:ea typeface="楷体" pitchFamily="49" charset="-122"/>
              </a:rPr>
              <a:t>可以讨论的题目</a:t>
            </a:r>
          </a:p>
        </p:txBody>
      </p:sp>
      <p:sp>
        <p:nvSpPr>
          <p:cNvPr id="10257" name="Text Box 17"/>
          <p:cNvSpPr txBox="1">
            <a:spLocks noChangeArrowheads="1"/>
          </p:cNvSpPr>
          <p:nvPr/>
        </p:nvSpPr>
        <p:spPr bwMode="auto">
          <a:xfrm>
            <a:off x="7373963" y="914384"/>
            <a:ext cx="553998" cy="3429000"/>
          </a:xfrm>
          <a:prstGeom prst="rect">
            <a:avLst/>
          </a:prstGeom>
          <a:solidFill>
            <a:srgbClr val="006600"/>
          </a:solidFill>
          <a:ln w="9525" cmpd="sng">
            <a:solidFill>
              <a:srgbClr val="66FFFF"/>
            </a:solidFill>
            <a:miter lim="800000"/>
            <a:headEnd/>
            <a:tailEnd/>
          </a:ln>
          <a:effectLst/>
        </p:spPr>
        <p:txBody>
          <a:bodyPr vert="eaVert">
            <a:spAutoFit/>
          </a:bodyPr>
          <a:lstStyle/>
          <a:p>
            <a:pPr algn="ctr">
              <a:spcBef>
                <a:spcPct val="50000"/>
              </a:spcBef>
            </a:pPr>
            <a:r>
              <a:rPr lang="zh-CN" sz="2400" b="1">
                <a:solidFill>
                  <a:schemeClr val="bg1"/>
                </a:solidFill>
                <a:latin typeface="楷体" pitchFamily="49" charset="-122"/>
                <a:ea typeface="楷体" pitchFamily="49" charset="-122"/>
              </a:rPr>
              <a:t>项目部</a:t>
            </a:r>
          </a:p>
        </p:txBody>
      </p:sp>
      <p:sp>
        <p:nvSpPr>
          <p:cNvPr id="10258" name="Text Box 18"/>
          <p:cNvSpPr txBox="1">
            <a:spLocks noChangeArrowheads="1"/>
          </p:cNvSpPr>
          <p:nvPr/>
        </p:nvSpPr>
        <p:spPr bwMode="auto">
          <a:xfrm>
            <a:off x="4046567" y="930259"/>
            <a:ext cx="553998" cy="3429000"/>
          </a:xfrm>
          <a:prstGeom prst="rect">
            <a:avLst/>
          </a:prstGeom>
          <a:solidFill>
            <a:srgbClr val="006600"/>
          </a:solidFill>
          <a:ln w="9525" cmpd="sng">
            <a:solidFill>
              <a:srgbClr val="66FFFF"/>
            </a:solidFill>
            <a:miter lim="800000"/>
            <a:headEnd/>
            <a:tailEnd/>
          </a:ln>
          <a:effectLst/>
        </p:spPr>
        <p:txBody>
          <a:bodyPr vert="eaVert">
            <a:spAutoFit/>
          </a:bodyPr>
          <a:lstStyle/>
          <a:p>
            <a:pPr algn="ctr">
              <a:spcBef>
                <a:spcPct val="50000"/>
              </a:spcBef>
            </a:pPr>
            <a:r>
              <a:rPr lang="zh-CN" sz="2400" b="1" dirty="0">
                <a:solidFill>
                  <a:schemeClr val="bg1"/>
                </a:solidFill>
                <a:latin typeface="楷体" pitchFamily="49" charset="-122"/>
                <a:ea typeface="楷体" pitchFamily="49" charset="-122"/>
              </a:rPr>
              <a:t>管理</a:t>
            </a:r>
            <a:r>
              <a:rPr lang="zh-CN" sz="2400" b="1" dirty="0" smtClean="0">
                <a:solidFill>
                  <a:schemeClr val="bg1"/>
                </a:solidFill>
                <a:latin typeface="楷体" pitchFamily="49" charset="-122"/>
                <a:ea typeface="楷体" pitchFamily="49" charset="-122"/>
              </a:rPr>
              <a:t>部门</a:t>
            </a:r>
            <a:r>
              <a:rPr lang="en-US" altLang="zh-CN" sz="2400" b="1" dirty="0" smtClean="0">
                <a:solidFill>
                  <a:schemeClr val="bg1"/>
                </a:solidFill>
                <a:latin typeface="楷体" pitchFamily="49" charset="-122"/>
                <a:ea typeface="楷体" pitchFamily="49" charset="-122"/>
              </a:rPr>
              <a:t>+</a:t>
            </a:r>
            <a:r>
              <a:rPr lang="zh-CN" altLang="en-US" sz="2400" b="1" dirty="0" smtClean="0">
                <a:solidFill>
                  <a:schemeClr val="bg1"/>
                </a:solidFill>
                <a:latin typeface="楷体" pitchFamily="49" charset="-122"/>
                <a:ea typeface="楷体" pitchFamily="49" charset="-122"/>
              </a:rPr>
              <a:t>项目经理</a:t>
            </a:r>
            <a:endParaRPr lang="zh-CN" sz="2400" b="1" dirty="0">
              <a:solidFill>
                <a:schemeClr val="bg1"/>
              </a:solidFill>
              <a:latin typeface="楷体" pitchFamily="49" charset="-122"/>
              <a:ea typeface="楷体" pitchFamily="49" charset="-122"/>
            </a:endParaRPr>
          </a:p>
        </p:txBody>
      </p:sp>
      <p:sp>
        <p:nvSpPr>
          <p:cNvPr id="10259" name="Text Box 19"/>
          <p:cNvSpPr txBox="1">
            <a:spLocks noChangeArrowheads="1"/>
          </p:cNvSpPr>
          <p:nvPr/>
        </p:nvSpPr>
        <p:spPr bwMode="auto">
          <a:xfrm>
            <a:off x="1525613" y="930259"/>
            <a:ext cx="553998" cy="3429000"/>
          </a:xfrm>
          <a:prstGeom prst="rect">
            <a:avLst/>
          </a:prstGeom>
          <a:solidFill>
            <a:srgbClr val="006600"/>
          </a:solidFill>
          <a:ln w="9525" cmpd="sng">
            <a:solidFill>
              <a:srgbClr val="66FFFF"/>
            </a:solidFill>
            <a:miter lim="800000"/>
            <a:headEnd/>
            <a:tailEnd/>
          </a:ln>
          <a:effectLst/>
        </p:spPr>
        <p:txBody>
          <a:bodyPr vert="eaVert">
            <a:spAutoFit/>
          </a:bodyPr>
          <a:lstStyle/>
          <a:p>
            <a:pPr algn="ctr">
              <a:spcBef>
                <a:spcPct val="50000"/>
              </a:spcBef>
            </a:pPr>
            <a:r>
              <a:rPr lang="zh-CN" sz="2400" b="1">
                <a:solidFill>
                  <a:schemeClr val="bg1"/>
                </a:solidFill>
                <a:latin typeface="楷体" pitchFamily="49" charset="-122"/>
                <a:ea typeface="楷体" pitchFamily="49" charset="-122"/>
              </a:rPr>
              <a:t>领导层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bldLvl="0" animBg="1" autoUpdateAnimBg="0"/>
      <p:bldP spid="10258" grpId="0" bldLvl="0" animBg="1" autoUpdateAnimBg="0"/>
      <p:bldP spid="10259" grpId="0" bldLvl="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5D033FB2-03E7-4B29-AC5F-087B54669876}" type="slidenum">
              <a:rPr lang="zh-CN" altLang="zh-CN"/>
              <a:pPr/>
              <a:t>57</a:t>
            </a:fld>
            <a:endParaRPr lang="zh-CN" altLang="zh-CN"/>
          </a:p>
        </p:txBody>
      </p:sp>
      <p:sp>
        <p:nvSpPr>
          <p:cNvPr id="50178" name="Text Box 2"/>
          <p:cNvSpPr txBox="1">
            <a:spLocks noChangeArrowheads="1"/>
          </p:cNvSpPr>
          <p:nvPr/>
        </p:nvSpPr>
        <p:spPr bwMode="auto">
          <a:xfrm>
            <a:off x="642910" y="571480"/>
            <a:ext cx="7924800" cy="5047536"/>
          </a:xfrm>
          <a:prstGeom prst="rect">
            <a:avLst/>
          </a:prstGeom>
          <a:noFill/>
          <a:ln w="9525">
            <a:noFill/>
            <a:miter lim="800000"/>
            <a:headEnd/>
            <a:tailEnd/>
          </a:ln>
          <a:effectLst/>
        </p:spPr>
        <p:txBody>
          <a:bodyPr>
            <a:spAutoFit/>
          </a:bodyPr>
          <a:lstStyle/>
          <a:p>
            <a:pPr algn="l">
              <a:lnSpc>
                <a:spcPct val="150000"/>
              </a:lnSpc>
              <a:spcBef>
                <a:spcPct val="50000"/>
              </a:spcBef>
            </a:pPr>
            <a:r>
              <a:rPr lang="zh-CN" altLang="zh-CN" sz="4400" dirty="0">
                <a:solidFill>
                  <a:schemeClr val="bg1"/>
                </a:solidFill>
                <a:latin typeface="楷体" pitchFamily="49" charset="-122"/>
                <a:ea typeface="楷体" pitchFamily="49" charset="-122"/>
              </a:rPr>
              <a:t>     </a:t>
            </a:r>
            <a:r>
              <a:rPr lang="zh-CN" sz="3200" dirty="0">
                <a:solidFill>
                  <a:schemeClr val="bg1"/>
                </a:solidFill>
                <a:latin typeface="楷体" pitchFamily="49" charset="-122"/>
                <a:ea typeface="楷体" pitchFamily="49" charset="-122"/>
              </a:rPr>
              <a:t>没有所谓的“唯一、正确的组织形态”。各种组织，各有其长处、局限性和应用方式。组织结构不是绝对的，它是让人们一起有效工作的工具，所以</a:t>
            </a:r>
            <a:r>
              <a:rPr lang="zh-CN" sz="3200" b="1" dirty="0">
                <a:solidFill>
                  <a:srgbClr val="FFFF00"/>
                </a:solidFill>
                <a:latin typeface="楷体" pitchFamily="49" charset="-122"/>
                <a:ea typeface="楷体" pitchFamily="49" charset="-122"/>
              </a:rPr>
              <a:t>鸡尾酒式的混合组织形式才是最有意义的。</a:t>
            </a:r>
          </a:p>
          <a:p>
            <a:pPr algn="l">
              <a:lnSpc>
                <a:spcPct val="150000"/>
              </a:lnSpc>
              <a:spcBef>
                <a:spcPct val="50000"/>
              </a:spcBef>
            </a:pPr>
            <a:r>
              <a:rPr lang="zh-CN" sz="3200" dirty="0">
                <a:solidFill>
                  <a:schemeClr val="bg1"/>
                </a:solidFill>
                <a:latin typeface="楷体" pitchFamily="49" charset="-122"/>
                <a:ea typeface="楷体" pitchFamily="49" charset="-122"/>
              </a:rPr>
              <a:t>　　　　　　　　　　－－彼得</a:t>
            </a:r>
            <a:r>
              <a:rPr lang="zh-CN" altLang="zh-CN" sz="3200" dirty="0">
                <a:solidFill>
                  <a:schemeClr val="bg1"/>
                </a:solidFill>
                <a:latin typeface="楷体" pitchFamily="49" charset="-122"/>
                <a:ea typeface="楷体" pitchFamily="49" charset="-122"/>
              </a:rPr>
              <a:t>•</a:t>
            </a:r>
            <a:r>
              <a:rPr lang="zh-CN" sz="3200" dirty="0">
                <a:solidFill>
                  <a:schemeClr val="bg1"/>
                </a:solidFill>
                <a:latin typeface="楷体" pitchFamily="49" charset="-122"/>
                <a:ea typeface="楷体" pitchFamily="49" charset="-122"/>
              </a:rPr>
              <a:t>德鲁克</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D67D560F-099C-4307-9833-122A95790FE0}" type="slidenum">
              <a:rPr lang="zh-CN" altLang="zh-CN"/>
              <a:pPr/>
              <a:t>58</a:t>
            </a:fld>
            <a:endParaRPr lang="zh-CN" altLang="zh-CN"/>
          </a:p>
        </p:txBody>
      </p:sp>
      <p:sp>
        <p:nvSpPr>
          <p:cNvPr id="51202" name="Text Box 2"/>
          <p:cNvSpPr txBox="1">
            <a:spLocks noChangeArrowheads="1"/>
          </p:cNvSpPr>
          <p:nvPr/>
        </p:nvSpPr>
        <p:spPr bwMode="auto">
          <a:xfrm>
            <a:off x="571472" y="714356"/>
            <a:ext cx="7929618" cy="4642296"/>
          </a:xfrm>
          <a:prstGeom prst="rect">
            <a:avLst/>
          </a:prstGeom>
          <a:noFill/>
          <a:ln w="9525">
            <a:noFill/>
            <a:miter lim="800000"/>
            <a:headEnd/>
            <a:tailEnd/>
          </a:ln>
          <a:effectLst/>
        </p:spPr>
        <p:txBody>
          <a:bodyPr wrap="square">
            <a:spAutoFit/>
          </a:bodyPr>
          <a:lstStyle/>
          <a:p>
            <a:pPr algn="l">
              <a:spcBef>
                <a:spcPts val="1000"/>
              </a:spcBef>
            </a:pPr>
            <a:r>
              <a:rPr lang="zh-CN" altLang="zh-CN" sz="5400" dirty="0">
                <a:solidFill>
                  <a:schemeClr val="bg1"/>
                </a:solidFill>
                <a:latin typeface="楷体" pitchFamily="49" charset="-122"/>
                <a:ea typeface="楷体" pitchFamily="49" charset="-122"/>
              </a:rPr>
              <a:t>    </a:t>
            </a:r>
            <a:endParaRPr lang="zh-CN" sz="4000" dirty="0">
              <a:solidFill>
                <a:schemeClr val="bg1"/>
              </a:solidFill>
              <a:latin typeface="楷体" pitchFamily="49" charset="-122"/>
              <a:ea typeface="楷体" pitchFamily="49" charset="-122"/>
            </a:endParaRPr>
          </a:p>
          <a:p>
            <a:pPr algn="l">
              <a:spcBef>
                <a:spcPts val="1000"/>
              </a:spcBef>
            </a:pPr>
            <a:r>
              <a:rPr lang="zh-CN" altLang="zh-CN" sz="4000" dirty="0">
                <a:solidFill>
                  <a:schemeClr val="bg1"/>
                </a:solidFill>
                <a:latin typeface="楷体" pitchFamily="49" charset="-122"/>
                <a:ea typeface="楷体" pitchFamily="49" charset="-122"/>
              </a:rPr>
              <a:t>1</a:t>
            </a:r>
            <a:r>
              <a:rPr lang="zh-CN" sz="4000" dirty="0">
                <a:solidFill>
                  <a:schemeClr val="bg1"/>
                </a:solidFill>
                <a:latin typeface="楷体" pitchFamily="49" charset="-122"/>
                <a:ea typeface="楷体" pitchFamily="49" charset="-122"/>
              </a:rPr>
              <a:t>　组织的透明化</a:t>
            </a:r>
          </a:p>
          <a:p>
            <a:pPr algn="l">
              <a:spcBef>
                <a:spcPts val="1000"/>
              </a:spcBef>
            </a:pPr>
            <a:r>
              <a:rPr lang="zh-CN" altLang="zh-CN" sz="4000" dirty="0">
                <a:solidFill>
                  <a:schemeClr val="bg1"/>
                </a:solidFill>
                <a:latin typeface="楷体" pitchFamily="49" charset="-122"/>
                <a:ea typeface="楷体" pitchFamily="49" charset="-122"/>
              </a:rPr>
              <a:t>2</a:t>
            </a:r>
            <a:r>
              <a:rPr lang="zh-CN" sz="4000" dirty="0">
                <a:solidFill>
                  <a:schemeClr val="bg1"/>
                </a:solidFill>
                <a:latin typeface="楷体" pitchFamily="49" charset="-122"/>
                <a:ea typeface="楷体" pitchFamily="49" charset="-122"/>
              </a:rPr>
              <a:t>　特定情况下有人可作全权决定</a:t>
            </a:r>
          </a:p>
          <a:p>
            <a:pPr algn="l">
              <a:spcBef>
                <a:spcPts val="1000"/>
              </a:spcBef>
            </a:pPr>
            <a:r>
              <a:rPr lang="zh-CN" altLang="zh-CN" sz="4000" dirty="0">
                <a:solidFill>
                  <a:schemeClr val="bg1"/>
                </a:solidFill>
                <a:latin typeface="楷体" pitchFamily="49" charset="-122"/>
                <a:ea typeface="楷体" pitchFamily="49" charset="-122"/>
              </a:rPr>
              <a:t>3</a:t>
            </a:r>
            <a:r>
              <a:rPr lang="zh-CN" sz="4000" dirty="0">
                <a:solidFill>
                  <a:schemeClr val="bg1"/>
                </a:solidFill>
                <a:latin typeface="楷体" pitchFamily="49" charset="-122"/>
                <a:ea typeface="楷体" pitchFamily="49" charset="-122"/>
              </a:rPr>
              <a:t>　每个人只有一个“老板”</a:t>
            </a:r>
          </a:p>
          <a:p>
            <a:pPr algn="l">
              <a:spcBef>
                <a:spcPts val="1000"/>
              </a:spcBef>
            </a:pPr>
            <a:r>
              <a:rPr lang="zh-CN" altLang="zh-CN" sz="4000" dirty="0">
                <a:solidFill>
                  <a:schemeClr val="bg1"/>
                </a:solidFill>
                <a:latin typeface="楷体" pitchFamily="49" charset="-122"/>
                <a:ea typeface="楷体" pitchFamily="49" charset="-122"/>
              </a:rPr>
              <a:t>4</a:t>
            </a:r>
            <a:r>
              <a:rPr lang="zh-CN" sz="4000" dirty="0">
                <a:solidFill>
                  <a:schemeClr val="bg1"/>
                </a:solidFill>
                <a:latin typeface="楷体" pitchFamily="49" charset="-122"/>
                <a:ea typeface="楷体" pitchFamily="49" charset="-122"/>
              </a:rPr>
              <a:t>　组织越扁平越好。</a:t>
            </a:r>
          </a:p>
          <a:p>
            <a:pPr algn="l">
              <a:spcBef>
                <a:spcPts val="1000"/>
              </a:spcBef>
            </a:pPr>
            <a:r>
              <a:rPr lang="zh-CN" sz="4000" dirty="0">
                <a:solidFill>
                  <a:schemeClr val="bg1"/>
                </a:solidFill>
                <a:latin typeface="楷体" pitchFamily="49" charset="-122"/>
                <a:ea typeface="楷体" pitchFamily="49" charset="-122"/>
              </a:rPr>
              <a:t>　　　　　　</a:t>
            </a:r>
            <a:r>
              <a:rPr lang="zh-CN" sz="4000" dirty="0" smtClean="0">
                <a:solidFill>
                  <a:schemeClr val="bg1"/>
                </a:solidFill>
                <a:latin typeface="楷体" pitchFamily="49" charset="-122"/>
                <a:ea typeface="楷体" pitchFamily="49" charset="-122"/>
              </a:rPr>
              <a:t>－－</a:t>
            </a:r>
            <a:r>
              <a:rPr lang="zh-CN" sz="4000" dirty="0">
                <a:solidFill>
                  <a:schemeClr val="bg1"/>
                </a:solidFill>
                <a:latin typeface="楷体" pitchFamily="49" charset="-122"/>
                <a:ea typeface="楷体" pitchFamily="49" charset="-122"/>
              </a:rPr>
              <a:t>彼得 </a:t>
            </a:r>
            <a:r>
              <a:rPr lang="zh-CN" altLang="zh-CN" sz="4000" dirty="0">
                <a:solidFill>
                  <a:schemeClr val="bg1"/>
                </a:solidFill>
                <a:latin typeface="楷体" pitchFamily="49" charset="-122"/>
                <a:ea typeface="楷体" pitchFamily="49" charset="-122"/>
              </a:rPr>
              <a:t>• </a:t>
            </a:r>
            <a:r>
              <a:rPr lang="zh-CN" sz="4000" dirty="0">
                <a:solidFill>
                  <a:schemeClr val="bg1"/>
                </a:solidFill>
                <a:latin typeface="楷体" pitchFamily="49" charset="-122"/>
                <a:ea typeface="楷体" pitchFamily="49" charset="-122"/>
              </a:rPr>
              <a:t>德鲁克</a:t>
            </a:r>
          </a:p>
        </p:txBody>
      </p:sp>
      <p:sp>
        <p:nvSpPr>
          <p:cNvPr id="4" name="矩形 3"/>
          <p:cNvSpPr/>
          <p:nvPr/>
        </p:nvSpPr>
        <p:spPr>
          <a:xfrm>
            <a:off x="0" y="285728"/>
            <a:ext cx="9144000" cy="707886"/>
          </a:xfrm>
          <a:prstGeom prst="rect">
            <a:avLst/>
          </a:prstGeom>
          <a:solidFill>
            <a:srgbClr val="800000"/>
          </a:solidFill>
        </p:spPr>
        <p:txBody>
          <a:bodyPr wrap="square">
            <a:spAutoFit/>
          </a:bodyPr>
          <a:lstStyle/>
          <a:p>
            <a:r>
              <a:rPr lang="zh-CN" altLang="en-US" sz="4000" dirty="0" smtClean="0">
                <a:solidFill>
                  <a:schemeClr val="bg1"/>
                </a:solidFill>
                <a:latin typeface="楷体" pitchFamily="49" charset="-122"/>
                <a:ea typeface="楷体" pitchFamily="49" charset="-122"/>
              </a:rPr>
              <a:t>   组织的原则</a:t>
            </a:r>
            <a:endParaRPr lang="zh-CN" altLang="en-US" dirty="0">
              <a:solidFill>
                <a:schemeClr val="bg1"/>
              </a:solidFill>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p:txBody>
          <a:bodyPr/>
          <a:lstStyle/>
          <a:p>
            <a:pPr>
              <a:defRPr/>
            </a:pPr>
            <a:fld id="{A6B4021B-33A4-4F28-A514-24B59E64AA2F}" type="slidenum">
              <a:rPr lang="en-US" altLang="zh-CN"/>
              <a:pPr>
                <a:defRPr/>
              </a:pPr>
              <a:t>59</a:t>
            </a:fld>
            <a:endParaRPr lang="en-US" altLang="zh-CN" dirty="0"/>
          </a:p>
        </p:txBody>
      </p:sp>
      <p:sp>
        <p:nvSpPr>
          <p:cNvPr id="11267" name="Rectangle 2"/>
          <p:cNvSpPr>
            <a:spLocks noChangeArrowheads="1"/>
          </p:cNvSpPr>
          <p:nvPr/>
        </p:nvSpPr>
        <p:spPr bwMode="auto">
          <a:xfrm>
            <a:off x="0" y="188913"/>
            <a:ext cx="9144000" cy="641350"/>
          </a:xfrm>
          <a:prstGeom prst="rect">
            <a:avLst/>
          </a:prstGeom>
          <a:solidFill>
            <a:srgbClr val="800000"/>
          </a:solidFill>
          <a:ln w="9525">
            <a:noFill/>
            <a:miter lim="800000"/>
            <a:headEnd/>
            <a:tailEnd/>
          </a:ln>
        </p:spPr>
        <p:txBody>
          <a:bodyPr wrap="square">
            <a:spAutoFit/>
          </a:bodyPr>
          <a:lstStyle/>
          <a:p>
            <a:pPr algn="l"/>
            <a:r>
              <a:rPr lang="zh-CN" altLang="en-US" sz="3600" dirty="0" smtClean="0">
                <a:solidFill>
                  <a:schemeClr val="bg1"/>
                </a:solidFill>
                <a:effectLst/>
                <a:latin typeface="华文楷体" pitchFamily="2" charset="-122"/>
                <a:ea typeface="华文楷体" pitchFamily="2" charset="-122"/>
              </a:rPr>
              <a:t>   习近平书记谈伦理</a:t>
            </a:r>
            <a:endParaRPr lang="zh-CN" altLang="en-US" sz="3600" dirty="0">
              <a:solidFill>
                <a:schemeClr val="bg1"/>
              </a:solidFill>
              <a:effectLst/>
              <a:latin typeface="华文楷体" pitchFamily="2" charset="-122"/>
              <a:ea typeface="华文楷体" pitchFamily="2" charset="-122"/>
            </a:endParaRPr>
          </a:p>
        </p:txBody>
      </p:sp>
      <p:sp>
        <p:nvSpPr>
          <p:cNvPr id="11268" name="Text Box 3"/>
          <p:cNvSpPr txBox="1">
            <a:spLocks noChangeArrowheads="1"/>
          </p:cNvSpPr>
          <p:nvPr/>
        </p:nvSpPr>
        <p:spPr bwMode="auto">
          <a:xfrm>
            <a:off x="857224" y="1071546"/>
            <a:ext cx="7786742" cy="3416320"/>
          </a:xfrm>
          <a:prstGeom prst="rect">
            <a:avLst/>
          </a:prstGeom>
          <a:noFill/>
          <a:ln w="9525">
            <a:noFill/>
            <a:miter lim="800000"/>
            <a:headEnd/>
            <a:tailEnd/>
          </a:ln>
        </p:spPr>
        <p:txBody>
          <a:bodyPr wrap="square">
            <a:spAutoFit/>
          </a:bodyPr>
          <a:lstStyle/>
          <a:p>
            <a:pPr eaLnBrk="0" hangingPunct="0">
              <a:spcBef>
                <a:spcPts val="0"/>
              </a:spcBef>
            </a:pPr>
            <a:r>
              <a:rPr lang="zh-CN" altLang="en-US" sz="5400" dirty="0" smtClean="0">
                <a:solidFill>
                  <a:schemeClr val="bg1"/>
                </a:solidFill>
                <a:latin typeface="华文楷体" pitchFamily="2" charset="-122"/>
                <a:ea typeface="华文楷体" pitchFamily="2" charset="-122"/>
              </a:rPr>
              <a:t>        通过研读伦理经典，知廉耻、明是非、懂荣辱、辨善恶，培养健全的道德品格。</a:t>
            </a:r>
            <a:endParaRPr lang="zh-CN" altLang="en-US" sz="4800" dirty="0">
              <a:solidFill>
                <a:schemeClr val="bg1"/>
              </a:solidFill>
              <a:effectLst/>
              <a:latin typeface="华文楷体" pitchFamily="2" charset="-122"/>
              <a:ea typeface="华文楷体" pitchFamily="2" charset="-122"/>
            </a:endParaRPr>
          </a:p>
        </p:txBody>
      </p:sp>
      <p:sp>
        <p:nvSpPr>
          <p:cNvPr id="5" name="矩形 4"/>
          <p:cNvSpPr/>
          <p:nvPr/>
        </p:nvSpPr>
        <p:spPr>
          <a:xfrm>
            <a:off x="1428728" y="5072074"/>
            <a:ext cx="7143800" cy="954107"/>
          </a:xfrm>
          <a:prstGeom prst="rect">
            <a:avLst/>
          </a:prstGeom>
        </p:spPr>
        <p:txBody>
          <a:bodyPr wrap="square">
            <a:spAutoFit/>
          </a:bodyPr>
          <a:lstStyle/>
          <a:p>
            <a:r>
              <a:rPr lang="zh-CN" altLang="en-US" sz="2800" dirty="0" smtClean="0">
                <a:solidFill>
                  <a:schemeClr val="bg1"/>
                </a:solidFill>
                <a:effectLst>
                  <a:outerShdw blurRad="38100" dist="38100" dir="2700000" algn="tl">
                    <a:srgbClr val="000000">
                      <a:alpha val="43137"/>
                    </a:srgbClr>
                  </a:outerShdw>
                </a:effectLst>
                <a:latin typeface="华文楷体" pitchFamily="2" charset="-122"/>
                <a:ea typeface="华文楷体" pitchFamily="2" charset="-122"/>
              </a:rPr>
              <a:t>习近平主席在中央党校</a:t>
            </a:r>
            <a:r>
              <a:rPr lang="en-US" altLang="zh-CN" sz="2800" dirty="0" smtClean="0">
                <a:solidFill>
                  <a:schemeClr val="bg1"/>
                </a:solidFill>
                <a:effectLst>
                  <a:outerShdw blurRad="38100" dist="38100" dir="2700000" algn="tl">
                    <a:srgbClr val="000000">
                      <a:alpha val="43137"/>
                    </a:srgbClr>
                  </a:outerShdw>
                </a:effectLst>
                <a:latin typeface="华文楷体" pitchFamily="2" charset="-122"/>
                <a:ea typeface="华文楷体" pitchFamily="2" charset="-122"/>
              </a:rPr>
              <a:t>2009</a:t>
            </a:r>
            <a:r>
              <a:rPr lang="zh-CN" altLang="en-US" sz="2800" dirty="0" smtClean="0">
                <a:solidFill>
                  <a:schemeClr val="bg1"/>
                </a:solidFill>
                <a:effectLst>
                  <a:outerShdw blurRad="38100" dist="38100" dir="2700000" algn="tl">
                    <a:srgbClr val="000000">
                      <a:alpha val="43137"/>
                    </a:srgbClr>
                  </a:outerShdw>
                </a:effectLst>
                <a:latin typeface="华文楷体" pitchFamily="2" charset="-122"/>
                <a:ea typeface="华文楷体" pitchFamily="2" charset="-122"/>
              </a:rPr>
              <a:t>年春季学期第二批进修班暨专题研讨班开学典礼上的讲话</a:t>
            </a:r>
            <a:endParaRPr lang="zh-CN" altLang="en-US"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D6BFB48-4408-47B1-9C3B-F9494A019474}" type="slidenum">
              <a:rPr lang="zh-CN" altLang="zh-CN" smtClean="0"/>
              <a:pPr/>
              <a:t>6</a:t>
            </a:fld>
            <a:endParaRPr lang="zh-CN" altLang="zh-CN"/>
          </a:p>
        </p:txBody>
      </p:sp>
      <p:pic>
        <p:nvPicPr>
          <p:cNvPr id="1026" name="Picture 2" descr="J:\新建文件夹\Zo93-fyfeutp9746502.jpg"/>
          <p:cNvPicPr>
            <a:picLocks noChangeAspect="1" noChangeArrowheads="1"/>
          </p:cNvPicPr>
          <p:nvPr/>
        </p:nvPicPr>
        <p:blipFill>
          <a:blip r:embed="rId2"/>
          <a:srcRect/>
          <a:stretch>
            <a:fillRect/>
          </a:stretch>
        </p:blipFill>
        <p:spPr bwMode="auto">
          <a:xfrm>
            <a:off x="1" y="3000372"/>
            <a:ext cx="9143999" cy="3214710"/>
          </a:xfrm>
          <a:prstGeom prst="rect">
            <a:avLst/>
          </a:prstGeom>
          <a:noFill/>
        </p:spPr>
      </p:pic>
      <p:pic>
        <p:nvPicPr>
          <p:cNvPr id="1027" name="Picture 3" descr="J:\新建文件夹\1bvF-fyfeutp8050604.jpg"/>
          <p:cNvPicPr>
            <a:picLocks noChangeAspect="1" noChangeArrowheads="1"/>
          </p:cNvPicPr>
          <p:nvPr/>
        </p:nvPicPr>
        <p:blipFill>
          <a:blip r:embed="rId3"/>
          <a:srcRect/>
          <a:stretch>
            <a:fillRect/>
          </a:stretch>
        </p:blipFill>
        <p:spPr bwMode="auto">
          <a:xfrm>
            <a:off x="0" y="285728"/>
            <a:ext cx="9143999" cy="285752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灯片编号占位符 5"/>
          <p:cNvSpPr>
            <a:spLocks noGrp="1"/>
          </p:cNvSpPr>
          <p:nvPr>
            <p:ph type="sldNum" sz="quarter" idx="12"/>
          </p:nvPr>
        </p:nvSpPr>
        <p:spPr>
          <a:noFill/>
        </p:spPr>
        <p:txBody>
          <a:bodyPr/>
          <a:lstStyle/>
          <a:p>
            <a:fld id="{1062A8EB-300A-417C-9721-8A95B4B9FB4F}" type="slidenum">
              <a:rPr lang="zh-CN" altLang="en-US" smtClean="0"/>
              <a:pPr/>
              <a:t>60</a:t>
            </a:fld>
            <a:endParaRPr lang="zh-CN" altLang="en-US" sz="1800" smtClean="0"/>
          </a:p>
        </p:txBody>
      </p:sp>
      <p:sp>
        <p:nvSpPr>
          <p:cNvPr id="422915" name="Rectangle 2"/>
          <p:cNvSpPr>
            <a:spLocks noGrp="1" noChangeArrowheads="1"/>
          </p:cNvSpPr>
          <p:nvPr>
            <p:ph type="ctrTitle" idx="4294967295"/>
          </p:nvPr>
        </p:nvSpPr>
        <p:spPr>
          <a:xfrm>
            <a:off x="762000" y="914400"/>
            <a:ext cx="7924800" cy="4191000"/>
          </a:xfrm>
        </p:spPr>
        <p:txBody>
          <a:bodyPr/>
          <a:lstStyle/>
          <a:p>
            <a:pPr algn="l"/>
            <a:r>
              <a:rPr lang="zh-CN" altLang="zh-CN" sz="5400" dirty="0" smtClean="0">
                <a:solidFill>
                  <a:schemeClr val="bg1"/>
                </a:solidFill>
                <a:latin typeface="楷体" pitchFamily="49" charset="-122"/>
                <a:ea typeface="楷体" pitchFamily="49" charset="-122"/>
                <a:sym typeface="楷体" pitchFamily="49" charset="-122"/>
              </a:rPr>
              <a:t>   </a:t>
            </a:r>
            <a:r>
              <a:rPr lang="zh-CN" sz="5400" dirty="0" smtClean="0">
                <a:solidFill>
                  <a:schemeClr val="bg1"/>
                </a:solidFill>
                <a:latin typeface="楷体" pitchFamily="49" charset="-122"/>
                <a:ea typeface="楷体" pitchFamily="49" charset="-122"/>
                <a:sym typeface="楷体" pitchFamily="49" charset="-122"/>
              </a:rPr>
              <a:t>神舟六号航天飞行的总指挥袁家军说：</a:t>
            </a:r>
            <a:r>
              <a:rPr lang="zh-CN" sz="5400" b="1" dirty="0" smtClean="0">
                <a:solidFill>
                  <a:schemeClr val="bg1"/>
                </a:solidFill>
                <a:latin typeface="楷体" pitchFamily="49" charset="-122"/>
                <a:ea typeface="楷体" pitchFamily="49" charset="-122"/>
                <a:sym typeface="楷体" pitchFamily="49" charset="-122"/>
              </a:rPr>
              <a:t>“  成功不等于成熟”。</a:t>
            </a:r>
            <a:br>
              <a:rPr lang="zh-CN" sz="5400" b="1" dirty="0" smtClean="0">
                <a:solidFill>
                  <a:schemeClr val="bg1"/>
                </a:solidFill>
                <a:latin typeface="楷体" pitchFamily="49" charset="-122"/>
                <a:ea typeface="楷体" pitchFamily="49" charset="-122"/>
                <a:sym typeface="楷体" pitchFamily="49" charset="-122"/>
              </a:rPr>
            </a:br>
            <a:endParaRPr lang="zh-CN" sz="5400" dirty="0" smtClean="0">
              <a:solidFill>
                <a:schemeClr val="bg1"/>
              </a:solidFill>
              <a:latin typeface="楷体" pitchFamily="49" charset="-122"/>
              <a:ea typeface="楷体" pitchFamily="49" charset="-122"/>
              <a:sym typeface="楷体" pitchFamily="49" charset="-122"/>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灯片编号占位符 5"/>
          <p:cNvSpPr>
            <a:spLocks noGrp="1"/>
          </p:cNvSpPr>
          <p:nvPr>
            <p:ph type="sldNum" sz="quarter" idx="12"/>
          </p:nvPr>
        </p:nvSpPr>
        <p:spPr>
          <a:noFill/>
        </p:spPr>
        <p:txBody>
          <a:bodyPr/>
          <a:lstStyle/>
          <a:p>
            <a:fld id="{B31086E2-9E1E-4DCA-80FD-5E42D95E033B}" type="slidenum">
              <a:rPr lang="zh-CN" altLang="en-US" smtClean="0"/>
              <a:pPr/>
              <a:t>61</a:t>
            </a:fld>
            <a:endParaRPr lang="zh-CN" altLang="en-US" sz="1800" smtClean="0"/>
          </a:p>
        </p:txBody>
      </p:sp>
      <p:pic>
        <p:nvPicPr>
          <p:cNvPr id="424963" name="Picture 2" descr="ME017276"/>
          <p:cNvPicPr>
            <a:picLocks noChangeAspect="1" noChangeArrowheads="1"/>
          </p:cNvPicPr>
          <p:nvPr/>
        </p:nvPicPr>
        <p:blipFill>
          <a:blip r:embed="rId2"/>
          <a:srcRect/>
          <a:stretch>
            <a:fillRect/>
          </a:stretch>
        </p:blipFill>
        <p:spPr bwMode="auto">
          <a:xfrm>
            <a:off x="0" y="0"/>
            <a:ext cx="9161463" cy="6858000"/>
          </a:xfrm>
          <a:prstGeom prst="rect">
            <a:avLst/>
          </a:prstGeom>
          <a:noFill/>
          <a:ln w="9525">
            <a:noFill/>
            <a:miter lim="800000"/>
            <a:headEnd/>
            <a:tailEnd/>
          </a:ln>
        </p:spPr>
      </p:pic>
      <p:sp>
        <p:nvSpPr>
          <p:cNvPr id="446467" name="Text Box 3"/>
          <p:cNvSpPr>
            <a:spLocks noChangeArrowheads="1"/>
          </p:cNvSpPr>
          <p:nvPr/>
        </p:nvSpPr>
        <p:spPr bwMode="auto">
          <a:xfrm>
            <a:off x="457200" y="4267200"/>
            <a:ext cx="8007350" cy="1190625"/>
          </a:xfrm>
          <a:prstGeom prst="rect">
            <a:avLst/>
          </a:prstGeom>
          <a:noFill/>
          <a:ln w="9525">
            <a:noFill/>
            <a:miter lim="800000"/>
            <a:headEnd/>
            <a:tailEnd/>
          </a:ln>
        </p:spPr>
        <p:txBody>
          <a:bodyPr>
            <a:spAutoFit/>
          </a:bodyPr>
          <a:lstStyle/>
          <a:p>
            <a:pPr>
              <a:buFont typeface="Arial" pitchFamily="34" charset="0"/>
              <a:buNone/>
            </a:pPr>
            <a:r>
              <a:rPr lang="zh-CN" altLang="en-US" sz="3600" b="1">
                <a:solidFill>
                  <a:srgbClr val="FF99FF"/>
                </a:solidFill>
                <a:sym typeface="Arial" pitchFamily="34" charset="0"/>
              </a:rPr>
              <a:t>“In the human race, there is no finishing line”</a:t>
            </a:r>
            <a:endParaRPr lang="zh-CN" altLang="en-US"/>
          </a:p>
        </p:txBody>
      </p:sp>
      <p:sp>
        <p:nvSpPr>
          <p:cNvPr id="446468" name="Text Box 4"/>
          <p:cNvSpPr>
            <a:spLocks noChangeArrowheads="1"/>
          </p:cNvSpPr>
          <p:nvPr/>
        </p:nvSpPr>
        <p:spPr bwMode="auto">
          <a:xfrm>
            <a:off x="5105400" y="5715000"/>
            <a:ext cx="3825875" cy="579438"/>
          </a:xfrm>
          <a:prstGeom prst="rect">
            <a:avLst/>
          </a:prstGeom>
          <a:noFill/>
          <a:ln w="9525">
            <a:noFill/>
            <a:miter lim="800000"/>
            <a:headEnd/>
            <a:tailEnd/>
          </a:ln>
        </p:spPr>
        <p:txBody>
          <a:bodyPr>
            <a:spAutoFit/>
          </a:bodyPr>
          <a:lstStyle/>
          <a:p>
            <a:pPr>
              <a:spcBef>
                <a:spcPct val="50000"/>
              </a:spcBef>
              <a:buFont typeface="Arial" pitchFamily="34" charset="0"/>
              <a:buNone/>
            </a:pPr>
            <a:r>
              <a:rPr lang="zh-CN" altLang="en-US" b="1" i="1">
                <a:solidFill>
                  <a:srgbClr val="99FFCC"/>
                </a:solidFill>
              </a:rPr>
              <a:t>It keeps on moving.</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6467"/>
                                        </p:tgtEl>
                                        <p:attrNameLst>
                                          <p:attrName>style.visibility</p:attrName>
                                        </p:attrNameLst>
                                      </p:cBhvr>
                                      <p:to>
                                        <p:strVal val="visible"/>
                                      </p:to>
                                    </p:set>
                                  </p:childTnLst>
                                </p:cTn>
                              </p:par>
                            </p:childTnLst>
                          </p:cTn>
                        </p:par>
                        <p:par>
                          <p:cTn id="7" fill="hold">
                            <p:stCondLst>
                              <p:cond delay="500"/>
                            </p:stCondLst>
                            <p:childTnLst>
                              <p:par>
                                <p:cTn id="8" presetID="7" presetClass="entr" presetSubtype="8" fill="hold" grpId="0" nodeType="afterEffect">
                                  <p:stCondLst>
                                    <p:cond delay="0"/>
                                  </p:stCondLst>
                                  <p:childTnLst>
                                    <p:set>
                                      <p:cBhvr>
                                        <p:cTn id="9" dur="1" fill="hold">
                                          <p:stCondLst>
                                            <p:cond delay="0"/>
                                          </p:stCondLst>
                                        </p:cTn>
                                        <p:tgtEl>
                                          <p:spTgt spid="446468"/>
                                        </p:tgtEl>
                                        <p:attrNameLst>
                                          <p:attrName>style.visibility</p:attrName>
                                        </p:attrNameLst>
                                      </p:cBhvr>
                                      <p:to>
                                        <p:strVal val="visible"/>
                                      </p:to>
                                    </p:set>
                                    <p:anim calcmode="lin" valueType="num">
                                      <p:cBhvr>
                                        <p:cTn id="10" dur="5000" fill="hold"/>
                                        <p:tgtEl>
                                          <p:spTgt spid="446468"/>
                                        </p:tgtEl>
                                        <p:attrNameLst>
                                          <p:attrName>ppt_x</p:attrName>
                                        </p:attrNameLst>
                                      </p:cBhvr>
                                      <p:tavLst>
                                        <p:tav tm="0">
                                          <p:val>
                                            <p:strVal val="0-#ppt_w/2"/>
                                          </p:val>
                                        </p:tav>
                                        <p:tav tm="100000">
                                          <p:val>
                                            <p:strVal val="#ppt_x"/>
                                          </p:val>
                                        </p:tav>
                                      </p:tavLst>
                                    </p:anim>
                                    <p:anim calcmode="lin" valueType="num">
                                      <p:cBhvr>
                                        <p:cTn id="11" dur="5000" fill="hold"/>
                                        <p:tgtEl>
                                          <p:spTgt spid="446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ldLvl="0" autoUpdateAnimBg="0"/>
      <p:bldP spid="446468" grpId="0" bldLvl="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B95BFD72-3DA7-4943-89C1-88C6DD5F8FAA}" type="slidenum">
              <a:rPr lang="zh-CN" altLang="zh-CN"/>
              <a:pPr/>
              <a:t>62</a:t>
            </a:fld>
            <a:endParaRPr lang="zh-CN" altLang="zh-CN" dirty="0"/>
          </a:p>
        </p:txBody>
      </p:sp>
      <p:sp>
        <p:nvSpPr>
          <p:cNvPr id="60418" name="Rectangle 2"/>
          <p:cNvSpPr>
            <a:spLocks noGrp="1" noChangeArrowheads="1"/>
          </p:cNvSpPr>
          <p:nvPr>
            <p:ph type="subTitle" idx="1"/>
          </p:nvPr>
        </p:nvSpPr>
        <p:spPr>
          <a:xfrm>
            <a:off x="827088" y="836613"/>
            <a:ext cx="7162800" cy="3733800"/>
          </a:xfrm>
        </p:spPr>
        <p:txBody>
          <a:bodyPr/>
          <a:lstStyle/>
          <a:p>
            <a:pPr algn="l"/>
            <a:r>
              <a:rPr lang="zh-CN" sz="5400" dirty="0">
                <a:solidFill>
                  <a:schemeClr val="bg1"/>
                </a:solidFill>
                <a:ea typeface="楷体_GB2312" pitchFamily="1" charset="-122"/>
              </a:rPr>
              <a:t>　　</a:t>
            </a:r>
            <a:r>
              <a:rPr lang="zh-CN" sz="5400" dirty="0">
                <a:solidFill>
                  <a:schemeClr val="bg1"/>
                </a:solidFill>
                <a:latin typeface="楷体" pitchFamily="49" charset="-122"/>
                <a:ea typeface="楷体" pitchFamily="49" charset="-122"/>
              </a:rPr>
              <a:t>祝愿大家身体健康</a:t>
            </a:r>
            <a:r>
              <a:rPr lang="zh-CN" sz="5400" dirty="0" smtClean="0">
                <a:solidFill>
                  <a:schemeClr val="bg1"/>
                </a:solidFill>
                <a:latin typeface="楷体" pitchFamily="49" charset="-122"/>
                <a:ea typeface="楷体" pitchFamily="49" charset="-122"/>
              </a:rPr>
              <a:t>、项目管理工作</a:t>
            </a:r>
            <a:r>
              <a:rPr lang="zh-CN" sz="5400" dirty="0">
                <a:solidFill>
                  <a:schemeClr val="bg1"/>
                </a:solidFill>
                <a:latin typeface="楷体" pitchFamily="49" charset="-122"/>
                <a:ea typeface="楷体" pitchFamily="49" charset="-122"/>
              </a:rPr>
              <a:t>顺利、</a:t>
            </a:r>
            <a:r>
              <a:rPr lang="zh-CN" sz="5400" dirty="0" smtClean="0">
                <a:solidFill>
                  <a:schemeClr val="bg1"/>
                </a:solidFill>
                <a:latin typeface="楷体" pitchFamily="49" charset="-122"/>
                <a:ea typeface="楷体" pitchFamily="49" charset="-122"/>
              </a:rPr>
              <a:t>心想事成</a:t>
            </a:r>
            <a:r>
              <a:rPr lang="zh-CN" altLang="en-US" sz="5400" dirty="0" smtClean="0">
                <a:solidFill>
                  <a:schemeClr val="bg1"/>
                </a:solidFill>
                <a:latin typeface="楷体" pitchFamily="49" charset="-122"/>
                <a:ea typeface="楷体" pitchFamily="49" charset="-122"/>
              </a:rPr>
              <a:t>，幸福安康</a:t>
            </a:r>
            <a:r>
              <a:rPr lang="zh-CN" sz="5400" dirty="0" smtClean="0">
                <a:solidFill>
                  <a:schemeClr val="bg1"/>
                </a:solidFill>
                <a:latin typeface="楷体" pitchFamily="49" charset="-122"/>
                <a:ea typeface="楷体" pitchFamily="49" charset="-122"/>
              </a:rPr>
              <a:t>。</a:t>
            </a:r>
            <a:endParaRPr lang="zh-CN" sz="5400" dirty="0">
              <a:solidFill>
                <a:schemeClr val="bg1"/>
              </a:solidFill>
              <a:latin typeface="楷体" pitchFamily="49" charset="-122"/>
              <a:ea typeface="楷体" pitchFamily="49" charset="-122"/>
            </a:endParaRPr>
          </a:p>
        </p:txBody>
      </p:sp>
      <p:sp>
        <p:nvSpPr>
          <p:cNvPr id="60419" name="Rectangle 3"/>
          <p:cNvSpPr>
            <a:spLocks noChangeArrowheads="1"/>
          </p:cNvSpPr>
          <p:nvPr/>
        </p:nvSpPr>
        <p:spPr bwMode="auto">
          <a:xfrm>
            <a:off x="3048000" y="3657600"/>
            <a:ext cx="3244850" cy="1006475"/>
          </a:xfrm>
          <a:prstGeom prst="rect">
            <a:avLst/>
          </a:prstGeom>
          <a:noFill/>
          <a:ln w="9525">
            <a:noFill/>
            <a:miter lim="800000"/>
            <a:headEnd/>
            <a:tailEnd/>
          </a:ln>
          <a:effectLst/>
        </p:spPr>
        <p:txBody>
          <a:bodyPr wrap="none">
            <a:spAutoFit/>
          </a:bodyPr>
          <a:lstStyle/>
          <a:p>
            <a:pPr algn="l" eaLnBrk="0" hangingPunct="0"/>
            <a:r>
              <a:rPr lang="zh-CN" sz="6000" b="1" dirty="0">
                <a:solidFill>
                  <a:schemeClr val="bg1"/>
                </a:solidFill>
                <a:latin typeface="楷体" pitchFamily="49" charset="-122"/>
                <a:ea typeface="楷体" pitchFamily="49" charset="-122"/>
              </a:rPr>
              <a:t>谢谢大家</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a:stCxn id="59" idx="2"/>
          </p:cNvCxnSpPr>
          <p:nvPr/>
        </p:nvCxnSpPr>
        <p:spPr bwMode="auto">
          <a:xfrm rot="16200000" flipH="1">
            <a:off x="6798481" y="2369333"/>
            <a:ext cx="1685940" cy="4766"/>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58" name="直接连接符 57"/>
          <p:cNvCxnSpPr/>
          <p:nvPr/>
        </p:nvCxnSpPr>
        <p:spPr bwMode="auto">
          <a:xfrm rot="5400000">
            <a:off x="7573190" y="2356636"/>
            <a:ext cx="1714512" cy="1588"/>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378882" name="Line 2"/>
          <p:cNvSpPr>
            <a:spLocks noChangeShapeType="1"/>
          </p:cNvSpPr>
          <p:nvPr/>
        </p:nvSpPr>
        <p:spPr bwMode="auto">
          <a:xfrm>
            <a:off x="6786578" y="1428736"/>
            <a:ext cx="0" cy="1447800"/>
          </a:xfrm>
          <a:prstGeom prst="line">
            <a:avLst/>
          </a:prstGeom>
          <a:noFill/>
          <a:ln w="28575">
            <a:solidFill>
              <a:schemeClr val="bg1"/>
            </a:solidFill>
            <a:round/>
            <a:headEnd/>
            <a:tailEnd/>
          </a:ln>
          <a:effectLst/>
        </p:spPr>
        <p:txBody>
          <a:bodyPr wrap="none" anchor="ctr"/>
          <a:lstStyle/>
          <a:p>
            <a:endParaRPr lang="zh-CN" altLang="en-US"/>
          </a:p>
        </p:txBody>
      </p:sp>
      <p:sp>
        <p:nvSpPr>
          <p:cNvPr id="378883" name="Line 3"/>
          <p:cNvSpPr>
            <a:spLocks noChangeShapeType="1"/>
          </p:cNvSpPr>
          <p:nvPr/>
        </p:nvSpPr>
        <p:spPr bwMode="auto">
          <a:xfrm>
            <a:off x="1643042" y="4581540"/>
            <a:ext cx="0" cy="1371600"/>
          </a:xfrm>
          <a:prstGeom prst="line">
            <a:avLst/>
          </a:prstGeom>
          <a:noFill/>
          <a:ln w="28575">
            <a:solidFill>
              <a:schemeClr val="bg1"/>
            </a:solidFill>
            <a:round/>
            <a:headEnd/>
            <a:tailEnd/>
          </a:ln>
          <a:effectLst/>
        </p:spPr>
        <p:txBody>
          <a:bodyPr wrap="none" anchor="ctr"/>
          <a:lstStyle/>
          <a:p>
            <a:endParaRPr lang="zh-CN" altLang="en-US"/>
          </a:p>
        </p:txBody>
      </p:sp>
      <p:sp>
        <p:nvSpPr>
          <p:cNvPr id="378884" name="Rectangle 4"/>
          <p:cNvSpPr>
            <a:spLocks noGrp="1" noRot="1" noChangeArrowheads="1"/>
          </p:cNvSpPr>
          <p:nvPr>
            <p:ph type="ctrTitle"/>
          </p:nvPr>
        </p:nvSpPr>
        <p:spPr>
          <a:xfrm>
            <a:off x="0" y="214290"/>
            <a:ext cx="9144000" cy="642942"/>
          </a:xfrm>
          <a:solidFill>
            <a:srgbClr val="800000"/>
          </a:solidFill>
        </p:spPr>
        <p:txBody>
          <a:bodyPr/>
          <a:lstStyle/>
          <a:p>
            <a:pPr algn="l"/>
            <a:r>
              <a:rPr lang="zh-CN" altLang="en-US" sz="2800" dirty="0" smtClean="0">
                <a:solidFill>
                  <a:schemeClr val="bg1"/>
                </a:solidFill>
                <a:latin typeface="华文楷体" pitchFamily="2" charset="-122"/>
                <a:ea typeface="华文楷体" pitchFamily="2" charset="-122"/>
              </a:rPr>
              <a:t>  中国</a:t>
            </a:r>
            <a:r>
              <a:rPr lang="zh-CN" altLang="en-US" sz="2800" dirty="0">
                <a:solidFill>
                  <a:schemeClr val="bg1"/>
                </a:solidFill>
                <a:latin typeface="华文楷体" pitchFamily="2" charset="-122"/>
                <a:ea typeface="华文楷体" pitchFamily="2" charset="-122"/>
              </a:rPr>
              <a:t>和国际建设工程项目管理的发展</a:t>
            </a:r>
            <a:endParaRPr lang="zh-CN" altLang="en-US" sz="4000" dirty="0">
              <a:solidFill>
                <a:schemeClr val="bg1"/>
              </a:solidFill>
              <a:latin typeface="华文楷体" pitchFamily="2" charset="-122"/>
              <a:ea typeface="华文楷体" pitchFamily="2" charset="-122"/>
            </a:endParaRPr>
          </a:p>
        </p:txBody>
      </p:sp>
      <p:sp>
        <p:nvSpPr>
          <p:cNvPr id="378885" name="Line 5"/>
          <p:cNvSpPr>
            <a:spLocks noChangeShapeType="1"/>
          </p:cNvSpPr>
          <p:nvPr/>
        </p:nvSpPr>
        <p:spPr bwMode="auto">
          <a:xfrm>
            <a:off x="609600" y="1414450"/>
            <a:ext cx="0" cy="1219200"/>
          </a:xfrm>
          <a:prstGeom prst="line">
            <a:avLst/>
          </a:prstGeom>
          <a:noFill/>
          <a:ln w="28575">
            <a:solidFill>
              <a:schemeClr val="bg1"/>
            </a:solidFill>
            <a:round/>
            <a:headEnd/>
            <a:tailEnd/>
          </a:ln>
          <a:effectLst/>
        </p:spPr>
        <p:txBody>
          <a:bodyPr wrap="none" anchor="ctr"/>
          <a:lstStyle/>
          <a:p>
            <a:endParaRPr lang="zh-CN" altLang="en-US"/>
          </a:p>
        </p:txBody>
      </p:sp>
      <p:sp>
        <p:nvSpPr>
          <p:cNvPr id="378886" name="Text Box 6"/>
          <p:cNvSpPr txBox="1">
            <a:spLocks noChangeArrowheads="1"/>
          </p:cNvSpPr>
          <p:nvPr/>
        </p:nvSpPr>
        <p:spPr bwMode="auto">
          <a:xfrm>
            <a:off x="304800" y="1033450"/>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1984</a:t>
            </a:r>
            <a:endParaRPr kumimoji="1" lang="en-US" altLang="zh-CN" sz="2800" dirty="0">
              <a:solidFill>
                <a:schemeClr val="bg1"/>
              </a:solidFill>
              <a:latin typeface="Times New Roman" pitchFamily="18" charset="0"/>
            </a:endParaRPr>
          </a:p>
        </p:txBody>
      </p:sp>
      <p:sp>
        <p:nvSpPr>
          <p:cNvPr id="378887" name="Line 7"/>
          <p:cNvSpPr>
            <a:spLocks noChangeShapeType="1"/>
          </p:cNvSpPr>
          <p:nvPr/>
        </p:nvSpPr>
        <p:spPr bwMode="auto">
          <a:xfrm>
            <a:off x="1981200" y="1414450"/>
            <a:ext cx="0" cy="1371600"/>
          </a:xfrm>
          <a:prstGeom prst="line">
            <a:avLst/>
          </a:prstGeom>
          <a:noFill/>
          <a:ln w="28575">
            <a:solidFill>
              <a:schemeClr val="bg1"/>
            </a:solidFill>
            <a:round/>
            <a:headEnd/>
            <a:tailEnd/>
          </a:ln>
          <a:effectLst/>
        </p:spPr>
        <p:txBody>
          <a:bodyPr wrap="none" anchor="ctr"/>
          <a:lstStyle/>
          <a:p>
            <a:endParaRPr lang="zh-CN" altLang="en-US"/>
          </a:p>
        </p:txBody>
      </p:sp>
      <p:sp>
        <p:nvSpPr>
          <p:cNvPr id="378888" name="Line 8"/>
          <p:cNvSpPr>
            <a:spLocks noChangeShapeType="1"/>
          </p:cNvSpPr>
          <p:nvPr/>
        </p:nvSpPr>
        <p:spPr bwMode="auto">
          <a:xfrm flipH="1">
            <a:off x="3840481" y="1414450"/>
            <a:ext cx="45719" cy="4514880"/>
          </a:xfrm>
          <a:prstGeom prst="line">
            <a:avLst/>
          </a:prstGeom>
          <a:noFill/>
          <a:ln w="28575">
            <a:solidFill>
              <a:schemeClr val="bg1"/>
            </a:solidFill>
            <a:round/>
            <a:headEnd/>
            <a:tailEnd/>
          </a:ln>
          <a:effectLst/>
        </p:spPr>
        <p:txBody>
          <a:bodyPr wrap="none" anchor="ctr"/>
          <a:lstStyle/>
          <a:p>
            <a:endParaRPr lang="zh-CN" altLang="en-US"/>
          </a:p>
        </p:txBody>
      </p:sp>
      <p:sp>
        <p:nvSpPr>
          <p:cNvPr id="378889" name="Line 9"/>
          <p:cNvSpPr>
            <a:spLocks noChangeShapeType="1"/>
          </p:cNvSpPr>
          <p:nvPr/>
        </p:nvSpPr>
        <p:spPr bwMode="auto">
          <a:xfrm>
            <a:off x="3214677" y="1357298"/>
            <a:ext cx="45719" cy="2286016"/>
          </a:xfrm>
          <a:prstGeom prst="line">
            <a:avLst/>
          </a:prstGeom>
          <a:noFill/>
          <a:ln w="28575">
            <a:solidFill>
              <a:schemeClr val="bg1"/>
            </a:solidFill>
            <a:round/>
            <a:headEnd/>
            <a:tailEnd/>
          </a:ln>
          <a:effectLst/>
        </p:spPr>
        <p:txBody>
          <a:bodyPr wrap="none" anchor="ctr"/>
          <a:lstStyle/>
          <a:p>
            <a:endParaRPr lang="zh-CN" altLang="en-US"/>
          </a:p>
        </p:txBody>
      </p:sp>
      <p:sp>
        <p:nvSpPr>
          <p:cNvPr id="378890" name="Line 10"/>
          <p:cNvSpPr>
            <a:spLocks noChangeShapeType="1"/>
          </p:cNvSpPr>
          <p:nvPr/>
        </p:nvSpPr>
        <p:spPr bwMode="auto">
          <a:xfrm flipH="1">
            <a:off x="5072064" y="1500174"/>
            <a:ext cx="45719" cy="2000264"/>
          </a:xfrm>
          <a:prstGeom prst="line">
            <a:avLst/>
          </a:prstGeom>
          <a:noFill/>
          <a:ln w="28575">
            <a:solidFill>
              <a:schemeClr val="bg1"/>
            </a:solidFill>
            <a:round/>
            <a:headEnd/>
            <a:tailEnd/>
          </a:ln>
          <a:effectLst/>
        </p:spPr>
        <p:txBody>
          <a:bodyPr wrap="none" anchor="ctr"/>
          <a:lstStyle/>
          <a:p>
            <a:endParaRPr lang="zh-CN" altLang="en-US"/>
          </a:p>
        </p:txBody>
      </p:sp>
      <p:sp>
        <p:nvSpPr>
          <p:cNvPr id="378891" name="Line 11"/>
          <p:cNvSpPr>
            <a:spLocks noChangeShapeType="1"/>
          </p:cNvSpPr>
          <p:nvPr/>
        </p:nvSpPr>
        <p:spPr bwMode="auto">
          <a:xfrm>
            <a:off x="6072198" y="1500174"/>
            <a:ext cx="0" cy="1905000"/>
          </a:xfrm>
          <a:prstGeom prst="line">
            <a:avLst/>
          </a:prstGeom>
          <a:noFill/>
          <a:ln w="28575">
            <a:solidFill>
              <a:schemeClr val="bg1"/>
            </a:solidFill>
            <a:round/>
            <a:headEnd/>
            <a:tailEnd/>
          </a:ln>
          <a:effectLst/>
        </p:spPr>
        <p:txBody>
          <a:bodyPr wrap="none" anchor="ctr"/>
          <a:lstStyle/>
          <a:p>
            <a:endParaRPr lang="zh-CN" altLang="en-US"/>
          </a:p>
        </p:txBody>
      </p:sp>
      <p:sp>
        <p:nvSpPr>
          <p:cNvPr id="378892" name="Line 12"/>
          <p:cNvSpPr>
            <a:spLocks noChangeShapeType="1"/>
          </p:cNvSpPr>
          <p:nvPr/>
        </p:nvSpPr>
        <p:spPr bwMode="auto">
          <a:xfrm>
            <a:off x="214282" y="5500702"/>
            <a:ext cx="8715436" cy="45719"/>
          </a:xfrm>
          <a:prstGeom prst="line">
            <a:avLst/>
          </a:prstGeom>
          <a:noFill/>
          <a:ln w="28575">
            <a:solidFill>
              <a:schemeClr val="bg1"/>
            </a:solidFill>
            <a:round/>
            <a:headEnd/>
            <a:tailEnd/>
          </a:ln>
          <a:effectLst/>
        </p:spPr>
        <p:txBody>
          <a:bodyPr wrap="none" anchor="ctr"/>
          <a:lstStyle/>
          <a:p>
            <a:endParaRPr lang="zh-CN" altLang="en-US"/>
          </a:p>
        </p:txBody>
      </p:sp>
      <p:sp>
        <p:nvSpPr>
          <p:cNvPr id="378893" name="Text Box 13"/>
          <p:cNvSpPr txBox="1">
            <a:spLocks noChangeArrowheads="1"/>
          </p:cNvSpPr>
          <p:nvPr/>
        </p:nvSpPr>
        <p:spPr bwMode="auto">
          <a:xfrm>
            <a:off x="1447800" y="1033450"/>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1988</a:t>
            </a:r>
            <a:endParaRPr kumimoji="1" lang="en-US" altLang="zh-CN" sz="2800" dirty="0">
              <a:solidFill>
                <a:schemeClr val="bg1"/>
              </a:solidFill>
              <a:latin typeface="Times New Roman" pitchFamily="18" charset="0"/>
            </a:endParaRPr>
          </a:p>
        </p:txBody>
      </p:sp>
      <p:sp>
        <p:nvSpPr>
          <p:cNvPr id="378894" name="Text Box 14"/>
          <p:cNvSpPr txBox="1">
            <a:spLocks noChangeArrowheads="1"/>
          </p:cNvSpPr>
          <p:nvPr/>
        </p:nvSpPr>
        <p:spPr bwMode="auto">
          <a:xfrm>
            <a:off x="2743200" y="1033450"/>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1992</a:t>
            </a:r>
            <a:endParaRPr kumimoji="1" lang="en-US" altLang="zh-CN" sz="2800" dirty="0">
              <a:solidFill>
                <a:schemeClr val="bg1"/>
              </a:solidFill>
              <a:latin typeface="Times New Roman" pitchFamily="18" charset="0"/>
            </a:endParaRPr>
          </a:p>
        </p:txBody>
      </p:sp>
      <p:sp>
        <p:nvSpPr>
          <p:cNvPr id="378895" name="Text Box 15"/>
          <p:cNvSpPr txBox="1">
            <a:spLocks noChangeArrowheads="1"/>
          </p:cNvSpPr>
          <p:nvPr/>
        </p:nvSpPr>
        <p:spPr bwMode="auto">
          <a:xfrm>
            <a:off x="3581400" y="1033450"/>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1994</a:t>
            </a:r>
            <a:endParaRPr kumimoji="1" lang="en-US" altLang="zh-CN" sz="2800" dirty="0">
              <a:solidFill>
                <a:schemeClr val="bg1"/>
              </a:solidFill>
              <a:latin typeface="Times New Roman" pitchFamily="18" charset="0"/>
            </a:endParaRPr>
          </a:p>
        </p:txBody>
      </p:sp>
      <p:sp>
        <p:nvSpPr>
          <p:cNvPr id="378896" name="Text Box 16"/>
          <p:cNvSpPr txBox="1">
            <a:spLocks noChangeArrowheads="1"/>
          </p:cNvSpPr>
          <p:nvPr/>
        </p:nvSpPr>
        <p:spPr bwMode="auto">
          <a:xfrm>
            <a:off x="4572000" y="1071546"/>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1997</a:t>
            </a:r>
            <a:endParaRPr kumimoji="1" lang="en-US" altLang="zh-CN" sz="2800" dirty="0">
              <a:solidFill>
                <a:schemeClr val="bg1"/>
              </a:solidFill>
              <a:latin typeface="Times New Roman" pitchFamily="18" charset="0"/>
            </a:endParaRPr>
          </a:p>
        </p:txBody>
      </p:sp>
      <p:sp>
        <p:nvSpPr>
          <p:cNvPr id="378897" name="Text Box 17"/>
          <p:cNvSpPr txBox="1">
            <a:spLocks noChangeArrowheads="1"/>
          </p:cNvSpPr>
          <p:nvPr/>
        </p:nvSpPr>
        <p:spPr bwMode="auto">
          <a:xfrm>
            <a:off x="5500694" y="1071546"/>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smtClean="0">
                <a:solidFill>
                  <a:schemeClr val="bg1"/>
                </a:solidFill>
                <a:latin typeface="Times New Roman" pitchFamily="18" charset="0"/>
              </a:rPr>
              <a:t>2001</a:t>
            </a:r>
            <a:endParaRPr kumimoji="1" lang="en-US" altLang="zh-CN" sz="2800" dirty="0">
              <a:solidFill>
                <a:schemeClr val="bg1"/>
              </a:solidFill>
              <a:latin typeface="Times New Roman" pitchFamily="18" charset="0"/>
            </a:endParaRPr>
          </a:p>
        </p:txBody>
      </p:sp>
      <p:sp>
        <p:nvSpPr>
          <p:cNvPr id="378898" name="Rectangle 18"/>
          <p:cNvSpPr>
            <a:spLocks noChangeArrowheads="1"/>
          </p:cNvSpPr>
          <p:nvPr/>
        </p:nvSpPr>
        <p:spPr bwMode="auto">
          <a:xfrm>
            <a:off x="609600" y="1871650"/>
            <a:ext cx="1371600" cy="457200"/>
          </a:xfrm>
          <a:prstGeom prst="rect">
            <a:avLst/>
          </a:prstGeom>
          <a:solidFill>
            <a:srgbClr val="C00000"/>
          </a:solidFill>
          <a:ln w="9525">
            <a:solidFill>
              <a:schemeClr val="tx1"/>
            </a:solidFill>
            <a:miter lim="800000"/>
            <a:headEnd/>
            <a:tailEnd/>
          </a:ln>
          <a:effectLst>
            <a:outerShdw dist="107763" dir="2700000" algn="ctr" rotWithShape="0">
              <a:schemeClr val="bg2"/>
            </a:outerShdw>
          </a:effectLst>
        </p:spPr>
        <p:txBody>
          <a:bodyPr wrap="none" anchor="ctr"/>
          <a:lstStyle/>
          <a:p>
            <a:endParaRPr lang="zh-CN" altLang="en-US">
              <a:solidFill>
                <a:schemeClr val="bg1"/>
              </a:solidFill>
            </a:endParaRPr>
          </a:p>
        </p:txBody>
      </p:sp>
      <p:sp>
        <p:nvSpPr>
          <p:cNvPr id="378899" name="Text Box 19"/>
          <p:cNvSpPr txBox="1">
            <a:spLocks noChangeArrowheads="1"/>
          </p:cNvSpPr>
          <p:nvPr/>
        </p:nvSpPr>
        <p:spPr bwMode="auto">
          <a:xfrm>
            <a:off x="762000" y="1947850"/>
            <a:ext cx="1066800" cy="336550"/>
          </a:xfrm>
          <a:prstGeom prst="rect">
            <a:avLst/>
          </a:prstGeom>
          <a:solidFill>
            <a:srgbClr val="C00000"/>
          </a:solid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b="1" dirty="0">
                <a:solidFill>
                  <a:schemeClr val="bg1"/>
                </a:solidFill>
                <a:latin typeface="华文楷体" pitchFamily="2" charset="-122"/>
                <a:ea typeface="华文楷体" pitchFamily="2" charset="-122"/>
              </a:rPr>
              <a:t>探索研究</a:t>
            </a:r>
            <a:endParaRPr kumimoji="1" lang="zh-CN" altLang="en-US" sz="1600" dirty="0">
              <a:solidFill>
                <a:schemeClr val="bg1"/>
              </a:solidFill>
              <a:latin typeface="华文楷体" pitchFamily="2" charset="-122"/>
              <a:ea typeface="华文楷体" pitchFamily="2" charset="-122"/>
            </a:endParaRPr>
          </a:p>
        </p:txBody>
      </p:sp>
      <p:sp>
        <p:nvSpPr>
          <p:cNvPr id="378900" name="Rectangle 20"/>
          <p:cNvSpPr>
            <a:spLocks noChangeArrowheads="1"/>
          </p:cNvSpPr>
          <p:nvPr/>
        </p:nvSpPr>
        <p:spPr bwMode="auto">
          <a:xfrm>
            <a:off x="1981200" y="1871650"/>
            <a:ext cx="1905000" cy="457200"/>
          </a:xfrm>
          <a:prstGeom prst="rect">
            <a:avLst/>
          </a:prstGeom>
          <a:solidFill>
            <a:srgbClr val="C00000"/>
          </a:solidFill>
          <a:ln w="9525">
            <a:solidFill>
              <a:schemeClr val="tx1"/>
            </a:solidFill>
            <a:miter lim="800000"/>
            <a:headEnd/>
            <a:tailEnd/>
          </a:ln>
          <a:effectLst>
            <a:outerShdw dist="107763" dir="2700000" algn="ctr" rotWithShape="0">
              <a:schemeClr val="bg2"/>
            </a:outerShdw>
          </a:effectLst>
        </p:spPr>
        <p:txBody>
          <a:bodyPr wrap="none" anchor="ctr"/>
          <a:lstStyle/>
          <a:p>
            <a:pPr algn="ctr"/>
            <a:endParaRPr lang="zh-CN" altLang="zh-CN">
              <a:solidFill>
                <a:schemeClr val="bg1"/>
              </a:solidFill>
              <a:latin typeface="华文楷体" pitchFamily="2" charset="-122"/>
              <a:ea typeface="华文楷体" pitchFamily="2" charset="-122"/>
            </a:endParaRPr>
          </a:p>
        </p:txBody>
      </p:sp>
      <p:sp>
        <p:nvSpPr>
          <p:cNvPr id="378901" name="Text Box 21"/>
          <p:cNvSpPr txBox="1">
            <a:spLocks noChangeArrowheads="1"/>
          </p:cNvSpPr>
          <p:nvPr/>
        </p:nvSpPr>
        <p:spPr bwMode="auto">
          <a:xfrm>
            <a:off x="2438400" y="1947850"/>
            <a:ext cx="1066800" cy="336550"/>
          </a:xfrm>
          <a:prstGeom prst="rect">
            <a:avLst/>
          </a:prstGeom>
          <a:solidFill>
            <a:srgbClr val="C00000"/>
          </a:solid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b="1">
                <a:solidFill>
                  <a:schemeClr val="bg1"/>
                </a:solidFill>
                <a:latin typeface="华文楷体" pitchFamily="2" charset="-122"/>
                <a:ea typeface="华文楷体" pitchFamily="2" charset="-122"/>
              </a:rPr>
              <a:t>试点</a:t>
            </a:r>
            <a:endParaRPr kumimoji="1" lang="zh-CN" altLang="en-US" sz="1600">
              <a:solidFill>
                <a:schemeClr val="bg1"/>
              </a:solidFill>
              <a:latin typeface="华文楷体" pitchFamily="2" charset="-122"/>
              <a:ea typeface="华文楷体" pitchFamily="2" charset="-122"/>
            </a:endParaRPr>
          </a:p>
        </p:txBody>
      </p:sp>
      <p:sp>
        <p:nvSpPr>
          <p:cNvPr id="378902" name="Rectangle 22"/>
          <p:cNvSpPr>
            <a:spLocks noChangeArrowheads="1"/>
          </p:cNvSpPr>
          <p:nvPr/>
        </p:nvSpPr>
        <p:spPr bwMode="auto">
          <a:xfrm>
            <a:off x="3886200" y="1871650"/>
            <a:ext cx="2257436" cy="457200"/>
          </a:xfrm>
          <a:prstGeom prst="rect">
            <a:avLst/>
          </a:prstGeom>
          <a:solidFill>
            <a:srgbClr val="993300"/>
          </a:solidFill>
          <a:ln w="9525">
            <a:solidFill>
              <a:schemeClr val="tx1"/>
            </a:solidFill>
            <a:miter lim="800000"/>
            <a:headEnd/>
            <a:tailEnd/>
          </a:ln>
          <a:effectLst>
            <a:outerShdw dist="107763" dir="2700000" algn="ctr" rotWithShape="0">
              <a:schemeClr val="bg2"/>
            </a:outerShdw>
          </a:effectLst>
        </p:spPr>
        <p:txBody>
          <a:bodyPr wrap="none" anchor="ctr"/>
          <a:lstStyle/>
          <a:p>
            <a:endParaRPr lang="zh-CN" altLang="en-US">
              <a:solidFill>
                <a:schemeClr val="bg1"/>
              </a:solidFill>
              <a:latin typeface="华文楷体" pitchFamily="2" charset="-122"/>
              <a:ea typeface="华文楷体" pitchFamily="2" charset="-122"/>
            </a:endParaRPr>
          </a:p>
        </p:txBody>
      </p:sp>
      <p:sp>
        <p:nvSpPr>
          <p:cNvPr id="378903" name="Text Box 23"/>
          <p:cNvSpPr txBox="1">
            <a:spLocks noChangeArrowheads="1"/>
          </p:cNvSpPr>
          <p:nvPr/>
        </p:nvSpPr>
        <p:spPr bwMode="auto">
          <a:xfrm>
            <a:off x="4357686" y="1928802"/>
            <a:ext cx="1066800" cy="33655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b="1" dirty="0">
                <a:solidFill>
                  <a:schemeClr val="bg1"/>
                </a:solidFill>
                <a:latin typeface="华文楷体" pitchFamily="2" charset="-122"/>
                <a:ea typeface="华文楷体" pitchFamily="2" charset="-122"/>
              </a:rPr>
              <a:t>推广深化</a:t>
            </a:r>
            <a:endParaRPr kumimoji="1" lang="zh-CN" altLang="en-US" sz="1600" dirty="0">
              <a:solidFill>
                <a:schemeClr val="bg1"/>
              </a:solidFill>
              <a:latin typeface="华文楷体" pitchFamily="2" charset="-122"/>
              <a:ea typeface="华文楷体" pitchFamily="2" charset="-122"/>
            </a:endParaRPr>
          </a:p>
        </p:txBody>
      </p:sp>
      <p:sp>
        <p:nvSpPr>
          <p:cNvPr id="378904" name="AutoShape 24"/>
          <p:cNvSpPr>
            <a:spLocks noChangeArrowheads="1"/>
          </p:cNvSpPr>
          <p:nvPr/>
        </p:nvSpPr>
        <p:spPr bwMode="auto">
          <a:xfrm>
            <a:off x="6072198" y="1643050"/>
            <a:ext cx="3071802" cy="914400"/>
          </a:xfrm>
          <a:prstGeom prst="rightArrow">
            <a:avLst>
              <a:gd name="adj1" fmla="val 50000"/>
              <a:gd name="adj2" fmla="val 49583"/>
            </a:avLst>
          </a:prstGeom>
          <a:solidFill>
            <a:srgbClr val="800000"/>
          </a:solidFill>
          <a:ln w="9525">
            <a:solidFill>
              <a:schemeClr val="tx1"/>
            </a:solidFill>
            <a:miter lim="800000"/>
            <a:headEnd/>
            <a:tailEnd/>
          </a:ln>
          <a:effectLst>
            <a:outerShdw dist="107763" dir="2700000" algn="ctr" rotWithShape="0">
              <a:schemeClr val="bg2"/>
            </a:outerShdw>
          </a:effectLst>
        </p:spPr>
        <p:txBody>
          <a:bodyPr wrap="none" anchor="ctr"/>
          <a:lstStyle/>
          <a:p>
            <a:endParaRPr lang="zh-CN" altLang="en-US"/>
          </a:p>
        </p:txBody>
      </p:sp>
      <p:sp>
        <p:nvSpPr>
          <p:cNvPr id="378905" name="Text Box 25"/>
          <p:cNvSpPr txBox="1">
            <a:spLocks noChangeArrowheads="1"/>
          </p:cNvSpPr>
          <p:nvPr/>
        </p:nvSpPr>
        <p:spPr bwMode="auto">
          <a:xfrm>
            <a:off x="6500826" y="1928802"/>
            <a:ext cx="1066800" cy="33655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b="1" dirty="0">
                <a:solidFill>
                  <a:schemeClr val="bg1"/>
                </a:solidFill>
                <a:latin typeface="华文楷体" pitchFamily="2" charset="-122"/>
                <a:ea typeface="华文楷体" pitchFamily="2" charset="-122"/>
              </a:rPr>
              <a:t>完善规范</a:t>
            </a:r>
            <a:endParaRPr kumimoji="1" lang="zh-CN" altLang="en-US" sz="1600" dirty="0">
              <a:solidFill>
                <a:schemeClr val="bg1"/>
              </a:solidFill>
              <a:latin typeface="华文楷体" pitchFamily="2" charset="-122"/>
              <a:ea typeface="华文楷体" pitchFamily="2" charset="-122"/>
            </a:endParaRPr>
          </a:p>
        </p:txBody>
      </p:sp>
      <p:sp>
        <p:nvSpPr>
          <p:cNvPr id="378906" name="Text Box 26"/>
          <p:cNvSpPr txBox="1">
            <a:spLocks noChangeArrowheads="1"/>
          </p:cNvSpPr>
          <p:nvPr/>
        </p:nvSpPr>
        <p:spPr bwMode="auto">
          <a:xfrm>
            <a:off x="2590800" y="2786050"/>
            <a:ext cx="1143000" cy="581025"/>
          </a:xfrm>
          <a:prstGeom prst="rect">
            <a:avLst/>
          </a:prstGeom>
          <a:solidFill>
            <a:srgbClr val="002060"/>
          </a:solid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dirty="0">
                <a:solidFill>
                  <a:schemeClr val="bg1"/>
                </a:solidFill>
                <a:latin typeface="华文楷体" pitchFamily="2" charset="-122"/>
                <a:ea typeface="华文楷体" pitchFamily="2" charset="-122"/>
              </a:rPr>
              <a:t>项目经理资格考核</a:t>
            </a:r>
          </a:p>
        </p:txBody>
      </p:sp>
      <p:sp>
        <p:nvSpPr>
          <p:cNvPr id="378907" name="Text Box 27"/>
          <p:cNvSpPr txBox="1">
            <a:spLocks noChangeArrowheads="1"/>
          </p:cNvSpPr>
          <p:nvPr/>
        </p:nvSpPr>
        <p:spPr bwMode="auto">
          <a:xfrm>
            <a:off x="5715008" y="3214686"/>
            <a:ext cx="1643074" cy="590550"/>
          </a:xfrm>
          <a:prstGeom prst="rect">
            <a:avLst/>
          </a:prstGeom>
          <a:solidFill>
            <a:srgbClr val="FF3300"/>
          </a:solidFill>
          <a:ln w="9525">
            <a:solidFill>
              <a:schemeClr val="tx2"/>
            </a:solidFill>
            <a:miter lim="800000"/>
            <a:headEnd/>
            <a:tailEnd/>
          </a:ln>
          <a:effectLst/>
        </p:spPr>
        <p:txBody>
          <a:bodyPr wrap="square">
            <a:spAutoFit/>
          </a:bodyPr>
          <a:lstStyle/>
          <a:p>
            <a:pPr algn="ctr">
              <a:lnSpc>
                <a:spcPct val="100000"/>
              </a:lnSpc>
              <a:spcBef>
                <a:spcPct val="50000"/>
              </a:spcBef>
              <a:buClrTx/>
              <a:buSzTx/>
              <a:buFontTx/>
              <a:buNone/>
            </a:pPr>
            <a:r>
              <a:rPr kumimoji="1" lang="en-US" altLang="zh-CN" sz="1600" dirty="0">
                <a:solidFill>
                  <a:schemeClr val="bg1"/>
                </a:solidFill>
                <a:latin typeface="华文楷体" pitchFamily="2" charset="-122"/>
                <a:ea typeface="华文楷体" pitchFamily="2" charset="-122"/>
              </a:rPr>
              <a:t>《</a:t>
            </a:r>
            <a:r>
              <a:rPr kumimoji="1" lang="zh-CN" altLang="en-US" sz="1600">
                <a:solidFill>
                  <a:schemeClr val="bg1"/>
                </a:solidFill>
                <a:latin typeface="华文楷体" pitchFamily="2" charset="-122"/>
                <a:ea typeface="华文楷体" pitchFamily="2" charset="-122"/>
              </a:rPr>
              <a:t>建设工程项目管理规范</a:t>
            </a:r>
            <a:r>
              <a:rPr kumimoji="1" lang="en-US" altLang="zh-CN" sz="1600" dirty="0">
                <a:solidFill>
                  <a:schemeClr val="bg1"/>
                </a:solidFill>
                <a:latin typeface="华文楷体" pitchFamily="2" charset="-122"/>
                <a:ea typeface="华文楷体" pitchFamily="2" charset="-122"/>
              </a:rPr>
              <a:t>》</a:t>
            </a:r>
            <a:r>
              <a:rPr kumimoji="1" lang="zh-CN" altLang="en-US" sz="1600">
                <a:solidFill>
                  <a:schemeClr val="bg1"/>
                </a:solidFill>
                <a:latin typeface="华文楷体" pitchFamily="2" charset="-122"/>
                <a:ea typeface="华文楷体" pitchFamily="2" charset="-122"/>
              </a:rPr>
              <a:t>颁布</a:t>
            </a:r>
          </a:p>
        </p:txBody>
      </p:sp>
      <p:sp>
        <p:nvSpPr>
          <p:cNvPr id="378908" name="Text Box 28"/>
          <p:cNvSpPr txBox="1">
            <a:spLocks noChangeArrowheads="1"/>
          </p:cNvSpPr>
          <p:nvPr/>
        </p:nvSpPr>
        <p:spPr bwMode="auto">
          <a:xfrm>
            <a:off x="1143000" y="4500570"/>
            <a:ext cx="1214422" cy="338554"/>
          </a:xfrm>
          <a:prstGeom prst="rect">
            <a:avLst/>
          </a:prstGeom>
          <a:solidFill>
            <a:schemeClr val="bg1"/>
          </a:solidFill>
          <a:ln w="9525">
            <a:noFill/>
            <a:miter lim="800000"/>
            <a:headEnd/>
            <a:tailEnd/>
          </a:ln>
          <a:effectLst/>
        </p:spPr>
        <p:txBody>
          <a:bodyPr wrap="square">
            <a:spAutoFit/>
          </a:bodyPr>
          <a:lstStyle/>
          <a:p>
            <a:pPr algn="ctr">
              <a:lnSpc>
                <a:spcPct val="100000"/>
              </a:lnSpc>
              <a:spcBef>
                <a:spcPct val="50000"/>
              </a:spcBef>
              <a:buClrTx/>
              <a:buSzTx/>
              <a:buFontTx/>
              <a:buNone/>
            </a:pPr>
            <a:r>
              <a:rPr kumimoji="1" lang="en-US" altLang="zh-CN" sz="1600" b="1" dirty="0">
                <a:solidFill>
                  <a:schemeClr val="tx2"/>
                </a:solidFill>
                <a:latin typeface="Times New Roman" pitchFamily="18" charset="0"/>
                <a:ea typeface="仿宋_GB2312" pitchFamily="49" charset="-122"/>
              </a:rPr>
              <a:t>ISO </a:t>
            </a:r>
            <a:r>
              <a:rPr kumimoji="1" lang="en-US" altLang="zh-CN" sz="1600" b="1" dirty="0" smtClean="0">
                <a:solidFill>
                  <a:schemeClr val="tx2"/>
                </a:solidFill>
                <a:latin typeface="Times New Roman" pitchFamily="18" charset="0"/>
                <a:ea typeface="仿宋_GB2312" pitchFamily="49" charset="-122"/>
              </a:rPr>
              <a:t>9000</a:t>
            </a:r>
            <a:endParaRPr kumimoji="1" lang="en-US" altLang="zh-CN" sz="1600" b="1" dirty="0">
              <a:solidFill>
                <a:schemeClr val="tx2"/>
              </a:solidFill>
              <a:latin typeface="Times New Roman" pitchFamily="18" charset="0"/>
              <a:ea typeface="仿宋_GB2312" pitchFamily="49" charset="-122"/>
            </a:endParaRPr>
          </a:p>
        </p:txBody>
      </p:sp>
      <p:sp>
        <p:nvSpPr>
          <p:cNvPr id="378910" name="Text Box 30"/>
          <p:cNvSpPr txBox="1">
            <a:spLocks noChangeArrowheads="1"/>
          </p:cNvSpPr>
          <p:nvPr/>
        </p:nvSpPr>
        <p:spPr bwMode="auto">
          <a:xfrm>
            <a:off x="3000364" y="4643446"/>
            <a:ext cx="1828800" cy="584775"/>
          </a:xfrm>
          <a:prstGeom prst="rect">
            <a:avLst/>
          </a:prstGeom>
          <a:solidFill>
            <a:schemeClr val="bg1"/>
          </a:solidFill>
          <a:ln w="9525">
            <a:noFill/>
            <a:miter lim="800000"/>
            <a:headEnd/>
            <a:tailEnd/>
          </a:ln>
          <a:effectLst/>
        </p:spPr>
        <p:txBody>
          <a:bodyPr>
            <a:spAutoFit/>
          </a:bodyPr>
          <a:lstStyle/>
          <a:p>
            <a:pPr algn="ctr">
              <a:lnSpc>
                <a:spcPct val="100000"/>
              </a:lnSpc>
              <a:spcBef>
                <a:spcPts val="0"/>
              </a:spcBef>
              <a:buClrTx/>
              <a:buSzTx/>
              <a:buFontTx/>
              <a:buNone/>
            </a:pPr>
            <a:r>
              <a:rPr kumimoji="1" lang="en-US" altLang="zh-CN" sz="1600" b="1" dirty="0">
                <a:solidFill>
                  <a:schemeClr val="tx2"/>
                </a:solidFill>
                <a:latin typeface="Times New Roman" pitchFamily="18" charset="0"/>
                <a:ea typeface="仿宋_GB2312" pitchFamily="49" charset="-122"/>
              </a:rPr>
              <a:t>ISO 9000</a:t>
            </a:r>
            <a:r>
              <a:rPr kumimoji="1" lang="zh-CN" altLang="en-US" sz="1600" b="1" dirty="0">
                <a:solidFill>
                  <a:schemeClr val="tx2"/>
                </a:solidFill>
                <a:latin typeface="Times New Roman" pitchFamily="18" charset="0"/>
                <a:ea typeface="仿宋_GB2312" pitchFamily="49" charset="-122"/>
              </a:rPr>
              <a:t>：</a:t>
            </a:r>
            <a:r>
              <a:rPr kumimoji="1" lang="en-US" altLang="zh-CN" sz="1600" b="1" dirty="0" smtClean="0">
                <a:solidFill>
                  <a:schemeClr val="tx2"/>
                </a:solidFill>
                <a:latin typeface="Times New Roman" pitchFamily="18" charset="0"/>
                <a:ea typeface="仿宋_GB2312" pitchFamily="49" charset="-122"/>
              </a:rPr>
              <a:t>1994</a:t>
            </a:r>
          </a:p>
          <a:p>
            <a:pPr algn="ctr">
              <a:lnSpc>
                <a:spcPct val="100000"/>
              </a:lnSpc>
              <a:spcBef>
                <a:spcPts val="0"/>
              </a:spcBef>
              <a:buClrTx/>
              <a:buSzTx/>
              <a:buFontTx/>
              <a:buNone/>
            </a:pPr>
            <a:r>
              <a:rPr kumimoji="1" lang="zh-CN" altLang="en-US" sz="1600" b="1" dirty="0" smtClean="0">
                <a:solidFill>
                  <a:schemeClr val="tx2"/>
                </a:solidFill>
                <a:latin typeface="Times New Roman" pitchFamily="18" charset="0"/>
                <a:ea typeface="仿宋_GB2312" pitchFamily="49" charset="-122"/>
              </a:rPr>
              <a:t>修订</a:t>
            </a:r>
            <a:endParaRPr kumimoji="1" lang="en-US" altLang="zh-CN" sz="1600" b="1" dirty="0">
              <a:solidFill>
                <a:schemeClr val="tx2"/>
              </a:solidFill>
              <a:latin typeface="Times New Roman" pitchFamily="18" charset="0"/>
              <a:ea typeface="仿宋_GB2312" pitchFamily="49" charset="-122"/>
            </a:endParaRPr>
          </a:p>
        </p:txBody>
      </p:sp>
      <p:sp>
        <p:nvSpPr>
          <p:cNvPr id="378911" name="Text Box 31"/>
          <p:cNvSpPr txBox="1">
            <a:spLocks noChangeArrowheads="1"/>
          </p:cNvSpPr>
          <p:nvPr/>
        </p:nvSpPr>
        <p:spPr bwMode="auto">
          <a:xfrm>
            <a:off x="6500826" y="4000504"/>
            <a:ext cx="1981200" cy="703263"/>
          </a:xfrm>
          <a:prstGeom prst="rect">
            <a:avLst/>
          </a:prstGeom>
          <a:solidFill>
            <a:srgbClr val="FFFF00"/>
          </a:solid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1600" b="1" dirty="0">
                <a:solidFill>
                  <a:schemeClr val="tx2"/>
                </a:solidFill>
                <a:latin typeface="Times New Roman" pitchFamily="18" charset="0"/>
                <a:ea typeface="仿宋_GB2312" pitchFamily="49" charset="-122"/>
              </a:rPr>
              <a:t>ISO </a:t>
            </a:r>
            <a:r>
              <a:rPr kumimoji="1" lang="en-US" altLang="zh-CN" sz="1600" b="1" dirty="0" smtClean="0">
                <a:solidFill>
                  <a:schemeClr val="tx2"/>
                </a:solidFill>
                <a:latin typeface="Times New Roman" pitchFamily="18" charset="0"/>
                <a:ea typeface="仿宋_GB2312" pitchFamily="49" charset="-122"/>
              </a:rPr>
              <a:t>21500</a:t>
            </a:r>
            <a:r>
              <a:rPr kumimoji="1" lang="zh-CN" altLang="en-US" sz="1600" b="1" dirty="0" smtClean="0">
                <a:solidFill>
                  <a:schemeClr val="tx2"/>
                </a:solidFill>
                <a:latin typeface="Times New Roman" pitchFamily="18" charset="0"/>
                <a:ea typeface="仿宋_GB2312" pitchFamily="49" charset="-122"/>
              </a:rPr>
              <a:t>：</a:t>
            </a:r>
            <a:r>
              <a:rPr kumimoji="1" lang="en-US" altLang="zh-CN" sz="1600" b="1" dirty="0" smtClean="0">
                <a:solidFill>
                  <a:schemeClr val="tx2"/>
                </a:solidFill>
                <a:latin typeface="Times New Roman" pitchFamily="18" charset="0"/>
                <a:ea typeface="仿宋_GB2312" pitchFamily="49" charset="-122"/>
              </a:rPr>
              <a:t>2012</a:t>
            </a:r>
            <a:endParaRPr kumimoji="1" lang="en-US" altLang="zh-CN" sz="1600" b="1" dirty="0">
              <a:solidFill>
                <a:schemeClr val="tx2"/>
              </a:solidFill>
              <a:latin typeface="Times New Roman" pitchFamily="18" charset="0"/>
              <a:ea typeface="仿宋_GB2312" pitchFamily="49" charset="-122"/>
            </a:endParaRPr>
          </a:p>
          <a:p>
            <a:pPr algn="ctr">
              <a:lnSpc>
                <a:spcPct val="100000"/>
              </a:lnSpc>
              <a:spcBef>
                <a:spcPct val="50000"/>
              </a:spcBef>
              <a:buClrTx/>
              <a:buSzTx/>
              <a:buFontTx/>
              <a:buNone/>
            </a:pPr>
            <a:r>
              <a:rPr kumimoji="1" lang="zh-CN" altLang="en-US" sz="1600" b="1" dirty="0" smtClean="0">
                <a:solidFill>
                  <a:schemeClr val="tx2"/>
                </a:solidFill>
                <a:latin typeface="Times New Roman" pitchFamily="18" charset="0"/>
                <a:ea typeface="仿宋_GB2312" pitchFamily="49" charset="-122"/>
              </a:rPr>
              <a:t>项目管理指南</a:t>
            </a:r>
            <a:endParaRPr kumimoji="1" lang="zh-CN" altLang="en-US" sz="1600" dirty="0">
              <a:latin typeface="Times New Roman" pitchFamily="18" charset="0"/>
              <a:ea typeface="仿宋_GB2312" pitchFamily="49" charset="-122"/>
            </a:endParaRPr>
          </a:p>
        </p:txBody>
      </p:sp>
      <p:sp>
        <p:nvSpPr>
          <p:cNvPr id="378912" name="Text Box 32"/>
          <p:cNvSpPr txBox="1">
            <a:spLocks noChangeArrowheads="1"/>
          </p:cNvSpPr>
          <p:nvPr/>
        </p:nvSpPr>
        <p:spPr bwMode="auto">
          <a:xfrm>
            <a:off x="7315200" y="4795854"/>
            <a:ext cx="1828800" cy="584775"/>
          </a:xfrm>
          <a:prstGeom prst="rect">
            <a:avLst/>
          </a:prstGeom>
          <a:solidFill>
            <a:schemeClr val="bg1"/>
          </a:solidFill>
          <a:ln w="9525">
            <a:noFill/>
            <a:miter lim="800000"/>
            <a:headEnd/>
            <a:tailEnd/>
          </a:ln>
          <a:effectLst/>
        </p:spPr>
        <p:txBody>
          <a:bodyPr>
            <a:spAutoFit/>
          </a:bodyPr>
          <a:lstStyle/>
          <a:p>
            <a:pPr algn="ctr">
              <a:lnSpc>
                <a:spcPct val="100000"/>
              </a:lnSpc>
              <a:spcBef>
                <a:spcPts val="0"/>
              </a:spcBef>
              <a:buClrTx/>
              <a:buSzTx/>
              <a:buFontTx/>
              <a:buNone/>
            </a:pPr>
            <a:r>
              <a:rPr kumimoji="1" lang="en-US" altLang="zh-CN" sz="1600" b="1" dirty="0">
                <a:solidFill>
                  <a:schemeClr val="tx2"/>
                </a:solidFill>
                <a:latin typeface="Times New Roman" pitchFamily="18" charset="0"/>
                <a:ea typeface="仿宋_GB2312" pitchFamily="49" charset="-122"/>
              </a:rPr>
              <a:t>ISO 9000</a:t>
            </a:r>
            <a:r>
              <a:rPr kumimoji="1" lang="zh-CN" altLang="en-US" sz="1600" b="1" dirty="0">
                <a:solidFill>
                  <a:schemeClr val="tx2"/>
                </a:solidFill>
                <a:latin typeface="Times New Roman" pitchFamily="18" charset="0"/>
                <a:ea typeface="仿宋_GB2312" pitchFamily="49" charset="-122"/>
              </a:rPr>
              <a:t>：</a:t>
            </a:r>
            <a:r>
              <a:rPr kumimoji="1" lang="en-US" altLang="zh-CN" sz="1600" b="1" dirty="0" smtClean="0">
                <a:solidFill>
                  <a:schemeClr val="tx2"/>
                </a:solidFill>
                <a:latin typeface="Times New Roman" pitchFamily="18" charset="0"/>
                <a:ea typeface="仿宋_GB2312" pitchFamily="49" charset="-122"/>
              </a:rPr>
              <a:t>2015</a:t>
            </a:r>
          </a:p>
          <a:p>
            <a:pPr algn="ctr">
              <a:lnSpc>
                <a:spcPct val="100000"/>
              </a:lnSpc>
              <a:spcBef>
                <a:spcPts val="0"/>
              </a:spcBef>
              <a:buClrTx/>
              <a:buSzTx/>
              <a:buFontTx/>
              <a:buNone/>
            </a:pPr>
            <a:r>
              <a:rPr kumimoji="1" lang="zh-CN" altLang="en-US" sz="1600" b="1" dirty="0" smtClean="0">
                <a:solidFill>
                  <a:schemeClr val="tx2"/>
                </a:solidFill>
                <a:latin typeface="Times New Roman" pitchFamily="18" charset="0"/>
                <a:ea typeface="仿宋_GB2312" pitchFamily="49" charset="-122"/>
              </a:rPr>
              <a:t>修订</a:t>
            </a:r>
            <a:endParaRPr kumimoji="1" lang="en-US" altLang="zh-CN" sz="1600" b="1" dirty="0">
              <a:solidFill>
                <a:schemeClr val="tx2"/>
              </a:solidFill>
              <a:latin typeface="Times New Roman" pitchFamily="18" charset="0"/>
              <a:ea typeface="仿宋_GB2312" pitchFamily="49" charset="-122"/>
            </a:endParaRPr>
          </a:p>
        </p:txBody>
      </p:sp>
      <p:sp>
        <p:nvSpPr>
          <p:cNvPr id="378913" name="Line 33"/>
          <p:cNvSpPr>
            <a:spLocks noChangeShapeType="1"/>
          </p:cNvSpPr>
          <p:nvPr/>
        </p:nvSpPr>
        <p:spPr bwMode="auto">
          <a:xfrm>
            <a:off x="8072462" y="5072074"/>
            <a:ext cx="0" cy="762000"/>
          </a:xfrm>
          <a:prstGeom prst="line">
            <a:avLst/>
          </a:prstGeom>
          <a:noFill/>
          <a:ln w="28575">
            <a:solidFill>
              <a:schemeClr val="bg1"/>
            </a:solidFill>
            <a:round/>
            <a:headEnd/>
            <a:tailEnd/>
          </a:ln>
          <a:effectLst/>
        </p:spPr>
        <p:txBody>
          <a:bodyPr wrap="none" anchor="ctr"/>
          <a:lstStyle/>
          <a:p>
            <a:endParaRPr lang="zh-CN" altLang="en-US"/>
          </a:p>
        </p:txBody>
      </p:sp>
      <p:sp>
        <p:nvSpPr>
          <p:cNvPr id="378914" name="Line 34"/>
          <p:cNvSpPr>
            <a:spLocks noChangeShapeType="1"/>
          </p:cNvSpPr>
          <p:nvPr/>
        </p:nvSpPr>
        <p:spPr bwMode="auto">
          <a:xfrm>
            <a:off x="228600" y="4791092"/>
            <a:ext cx="0" cy="1066800"/>
          </a:xfrm>
          <a:prstGeom prst="line">
            <a:avLst/>
          </a:prstGeom>
          <a:noFill/>
          <a:ln w="28575">
            <a:solidFill>
              <a:schemeClr val="bg1"/>
            </a:solidFill>
            <a:round/>
            <a:headEnd/>
            <a:tailEnd/>
          </a:ln>
          <a:effectLst/>
        </p:spPr>
        <p:txBody>
          <a:bodyPr wrap="none" anchor="ctr"/>
          <a:lstStyle/>
          <a:p>
            <a:endParaRPr lang="zh-CN" altLang="en-US"/>
          </a:p>
        </p:txBody>
      </p:sp>
      <p:sp>
        <p:nvSpPr>
          <p:cNvPr id="378915" name="Text Box 35"/>
          <p:cNvSpPr txBox="1">
            <a:spLocks noChangeArrowheads="1"/>
          </p:cNvSpPr>
          <p:nvPr/>
        </p:nvSpPr>
        <p:spPr bwMode="auto">
          <a:xfrm>
            <a:off x="-228600" y="5872170"/>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1965</a:t>
            </a:r>
            <a:endParaRPr kumimoji="1" lang="en-US" altLang="zh-CN" sz="2800" dirty="0">
              <a:solidFill>
                <a:schemeClr val="bg1"/>
              </a:solidFill>
              <a:latin typeface="Times New Roman" pitchFamily="18" charset="0"/>
            </a:endParaRPr>
          </a:p>
        </p:txBody>
      </p:sp>
      <p:sp>
        <p:nvSpPr>
          <p:cNvPr id="378916" name="Text Box 36"/>
          <p:cNvSpPr txBox="1">
            <a:spLocks noChangeArrowheads="1"/>
          </p:cNvSpPr>
          <p:nvPr/>
        </p:nvSpPr>
        <p:spPr bwMode="auto">
          <a:xfrm>
            <a:off x="1447800" y="5872170"/>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1987</a:t>
            </a:r>
            <a:endParaRPr kumimoji="1" lang="en-US" altLang="zh-CN" sz="2800" dirty="0">
              <a:solidFill>
                <a:schemeClr val="bg1"/>
              </a:solidFill>
              <a:latin typeface="Times New Roman" pitchFamily="18" charset="0"/>
            </a:endParaRPr>
          </a:p>
        </p:txBody>
      </p:sp>
      <p:sp>
        <p:nvSpPr>
          <p:cNvPr id="378917" name="Text Box 37"/>
          <p:cNvSpPr txBox="1">
            <a:spLocks noChangeArrowheads="1"/>
          </p:cNvSpPr>
          <p:nvPr/>
        </p:nvSpPr>
        <p:spPr bwMode="auto">
          <a:xfrm>
            <a:off x="3357554" y="5857892"/>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1994</a:t>
            </a:r>
            <a:endParaRPr kumimoji="1" lang="en-US" altLang="zh-CN" sz="2800" dirty="0">
              <a:solidFill>
                <a:schemeClr val="bg1"/>
              </a:solidFill>
              <a:latin typeface="Times New Roman" pitchFamily="18" charset="0"/>
            </a:endParaRPr>
          </a:p>
        </p:txBody>
      </p:sp>
      <p:sp>
        <p:nvSpPr>
          <p:cNvPr id="378918" name="Text Box 38"/>
          <p:cNvSpPr txBox="1">
            <a:spLocks noChangeArrowheads="1"/>
          </p:cNvSpPr>
          <p:nvPr/>
        </p:nvSpPr>
        <p:spPr bwMode="auto">
          <a:xfrm>
            <a:off x="7572396" y="5857892"/>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smtClean="0">
                <a:solidFill>
                  <a:schemeClr val="bg1"/>
                </a:solidFill>
                <a:latin typeface="Times New Roman" pitchFamily="18" charset="0"/>
              </a:rPr>
              <a:t>2015</a:t>
            </a:r>
            <a:endParaRPr kumimoji="1" lang="en-US" altLang="zh-CN" sz="2800" dirty="0">
              <a:solidFill>
                <a:schemeClr val="bg1"/>
              </a:solidFill>
              <a:latin typeface="Times New Roman" pitchFamily="18" charset="0"/>
            </a:endParaRPr>
          </a:p>
        </p:txBody>
      </p:sp>
      <p:sp>
        <p:nvSpPr>
          <p:cNvPr id="378919" name="Text Box 39"/>
          <p:cNvSpPr txBox="1">
            <a:spLocks noChangeArrowheads="1"/>
          </p:cNvSpPr>
          <p:nvPr/>
        </p:nvSpPr>
        <p:spPr bwMode="auto">
          <a:xfrm>
            <a:off x="6643702" y="5857892"/>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smtClean="0">
                <a:solidFill>
                  <a:schemeClr val="bg1"/>
                </a:solidFill>
                <a:latin typeface="Times New Roman" pitchFamily="18" charset="0"/>
              </a:rPr>
              <a:t>2012</a:t>
            </a:r>
            <a:endParaRPr kumimoji="1" lang="en-US" altLang="zh-CN" sz="2800" dirty="0">
              <a:solidFill>
                <a:schemeClr val="bg1"/>
              </a:solidFill>
              <a:latin typeface="Times New Roman" pitchFamily="18" charset="0"/>
            </a:endParaRPr>
          </a:p>
        </p:txBody>
      </p:sp>
      <p:sp>
        <p:nvSpPr>
          <p:cNvPr id="378920" name="Line 40"/>
          <p:cNvSpPr>
            <a:spLocks noChangeShapeType="1"/>
          </p:cNvSpPr>
          <p:nvPr/>
        </p:nvSpPr>
        <p:spPr bwMode="auto">
          <a:xfrm>
            <a:off x="838200" y="4333892"/>
            <a:ext cx="0" cy="1371600"/>
          </a:xfrm>
          <a:prstGeom prst="line">
            <a:avLst/>
          </a:prstGeom>
          <a:noFill/>
          <a:ln w="28575">
            <a:solidFill>
              <a:schemeClr val="bg1"/>
            </a:solidFill>
            <a:round/>
            <a:headEnd/>
            <a:tailEnd/>
          </a:ln>
          <a:effectLst/>
        </p:spPr>
        <p:txBody>
          <a:bodyPr wrap="none" anchor="ctr"/>
          <a:lstStyle/>
          <a:p>
            <a:endParaRPr lang="zh-CN" altLang="en-US"/>
          </a:p>
        </p:txBody>
      </p:sp>
      <p:sp>
        <p:nvSpPr>
          <p:cNvPr id="378921" name="Text Box 41"/>
          <p:cNvSpPr txBox="1">
            <a:spLocks noChangeArrowheads="1"/>
          </p:cNvSpPr>
          <p:nvPr/>
        </p:nvSpPr>
        <p:spPr bwMode="auto">
          <a:xfrm>
            <a:off x="381000" y="5567370"/>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1969</a:t>
            </a:r>
            <a:endParaRPr kumimoji="1" lang="en-US" altLang="zh-CN" sz="2800" dirty="0">
              <a:solidFill>
                <a:schemeClr val="bg1"/>
              </a:solidFill>
              <a:latin typeface="Times New Roman" pitchFamily="18" charset="0"/>
            </a:endParaRPr>
          </a:p>
        </p:txBody>
      </p:sp>
      <p:sp>
        <p:nvSpPr>
          <p:cNvPr id="378922" name="Text Box 42"/>
          <p:cNvSpPr txBox="1">
            <a:spLocks noChangeArrowheads="1"/>
          </p:cNvSpPr>
          <p:nvPr/>
        </p:nvSpPr>
        <p:spPr bwMode="auto">
          <a:xfrm>
            <a:off x="304800" y="3967170"/>
            <a:ext cx="1143000" cy="336550"/>
          </a:xfrm>
          <a:prstGeom prst="rect">
            <a:avLst/>
          </a:prstGeom>
          <a:solidFill>
            <a:srgbClr val="FFFF00"/>
          </a:solid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1600" b="1" dirty="0">
                <a:solidFill>
                  <a:schemeClr val="tx2"/>
                </a:solidFill>
                <a:latin typeface="Times New Roman" pitchFamily="18" charset="0"/>
                <a:ea typeface="仿宋_GB2312" pitchFamily="49" charset="-122"/>
              </a:rPr>
              <a:t>PMI</a:t>
            </a:r>
            <a:r>
              <a:rPr kumimoji="1" lang="zh-CN" altLang="en-US" sz="1600" b="1">
                <a:solidFill>
                  <a:schemeClr val="tx2"/>
                </a:solidFill>
                <a:latin typeface="Times New Roman" pitchFamily="18" charset="0"/>
                <a:ea typeface="仿宋_GB2312" pitchFamily="49" charset="-122"/>
              </a:rPr>
              <a:t>成立</a:t>
            </a:r>
            <a:endParaRPr kumimoji="1" lang="zh-CN" altLang="en-US" sz="1600">
              <a:latin typeface="Times New Roman" pitchFamily="18" charset="0"/>
              <a:ea typeface="仿宋_GB2312" pitchFamily="49" charset="-122"/>
            </a:endParaRPr>
          </a:p>
        </p:txBody>
      </p:sp>
      <p:sp>
        <p:nvSpPr>
          <p:cNvPr id="378923" name="Text Box 43"/>
          <p:cNvSpPr txBox="1">
            <a:spLocks noChangeArrowheads="1"/>
          </p:cNvSpPr>
          <p:nvPr/>
        </p:nvSpPr>
        <p:spPr bwMode="auto">
          <a:xfrm>
            <a:off x="0" y="4652970"/>
            <a:ext cx="1143000" cy="336550"/>
          </a:xfrm>
          <a:prstGeom prst="rect">
            <a:avLst/>
          </a:prstGeom>
          <a:solidFill>
            <a:srgbClr val="FFFF00"/>
          </a:solid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1600" b="1" dirty="0">
                <a:solidFill>
                  <a:schemeClr val="tx2"/>
                </a:solidFill>
                <a:latin typeface="Times New Roman" pitchFamily="18" charset="0"/>
                <a:ea typeface="仿宋_GB2312" pitchFamily="49" charset="-122"/>
              </a:rPr>
              <a:t>IPMA</a:t>
            </a:r>
            <a:r>
              <a:rPr kumimoji="1" lang="zh-CN" altLang="en-US" sz="1600" b="1" dirty="0">
                <a:solidFill>
                  <a:schemeClr val="tx2"/>
                </a:solidFill>
                <a:latin typeface="Times New Roman" pitchFamily="18" charset="0"/>
                <a:ea typeface="仿宋_GB2312" pitchFamily="49" charset="-122"/>
              </a:rPr>
              <a:t>成立</a:t>
            </a:r>
            <a:endParaRPr kumimoji="1" lang="zh-CN" altLang="en-US" sz="1600" dirty="0">
              <a:latin typeface="Times New Roman" pitchFamily="18" charset="0"/>
              <a:ea typeface="仿宋_GB2312" pitchFamily="49" charset="-122"/>
            </a:endParaRPr>
          </a:p>
        </p:txBody>
      </p:sp>
      <p:sp>
        <p:nvSpPr>
          <p:cNvPr id="378924" name="Text Box 44"/>
          <p:cNvSpPr txBox="1">
            <a:spLocks noChangeArrowheads="1"/>
          </p:cNvSpPr>
          <p:nvPr/>
        </p:nvSpPr>
        <p:spPr bwMode="auto">
          <a:xfrm>
            <a:off x="0" y="2633650"/>
            <a:ext cx="1371600" cy="33655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a:solidFill>
                  <a:schemeClr val="bg1"/>
                </a:solidFill>
                <a:latin typeface="华文楷体" pitchFamily="2" charset="-122"/>
                <a:ea typeface="华文楷体" pitchFamily="2" charset="-122"/>
              </a:rPr>
              <a:t>招标承包制</a:t>
            </a:r>
          </a:p>
        </p:txBody>
      </p:sp>
      <p:sp>
        <p:nvSpPr>
          <p:cNvPr id="378925" name="Text Box 45"/>
          <p:cNvSpPr txBox="1">
            <a:spLocks noChangeArrowheads="1"/>
          </p:cNvSpPr>
          <p:nvPr/>
        </p:nvSpPr>
        <p:spPr bwMode="auto">
          <a:xfrm>
            <a:off x="1295400" y="2786050"/>
            <a:ext cx="1066800" cy="581025"/>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a:solidFill>
                  <a:schemeClr val="bg1"/>
                </a:solidFill>
                <a:latin typeface="华文楷体" pitchFamily="2" charset="-122"/>
                <a:ea typeface="华文楷体" pitchFamily="2" charset="-122"/>
              </a:rPr>
              <a:t>确定</a:t>
            </a:r>
            <a:r>
              <a:rPr kumimoji="1" lang="en-US" altLang="zh-CN" sz="1600" dirty="0">
                <a:solidFill>
                  <a:schemeClr val="bg1"/>
                </a:solidFill>
                <a:latin typeface="华文楷体" pitchFamily="2" charset="-122"/>
                <a:ea typeface="华文楷体" pitchFamily="2" charset="-122"/>
              </a:rPr>
              <a:t>66</a:t>
            </a:r>
            <a:r>
              <a:rPr kumimoji="1" lang="zh-CN" altLang="en-US" sz="1600">
                <a:solidFill>
                  <a:schemeClr val="bg1"/>
                </a:solidFill>
                <a:latin typeface="华文楷体" pitchFamily="2" charset="-122"/>
                <a:ea typeface="华文楷体" pitchFamily="2" charset="-122"/>
              </a:rPr>
              <a:t>个试点</a:t>
            </a:r>
          </a:p>
        </p:txBody>
      </p:sp>
      <p:sp>
        <p:nvSpPr>
          <p:cNvPr id="378926" name="Text Box 46"/>
          <p:cNvSpPr txBox="1">
            <a:spLocks noChangeArrowheads="1"/>
          </p:cNvSpPr>
          <p:nvPr/>
        </p:nvSpPr>
        <p:spPr bwMode="auto">
          <a:xfrm>
            <a:off x="4429124" y="3214686"/>
            <a:ext cx="1214446" cy="338554"/>
          </a:xfrm>
          <a:prstGeom prst="rect">
            <a:avLst/>
          </a:prstGeom>
          <a:solidFill>
            <a:srgbClr val="333399"/>
          </a:solidFill>
          <a:ln w="9525">
            <a:noFill/>
            <a:miter lim="800000"/>
            <a:headEnd/>
            <a:tailEnd/>
          </a:ln>
          <a:effectLst/>
        </p:spPr>
        <p:txBody>
          <a:bodyPr wrap="square">
            <a:spAutoFit/>
          </a:bodyPr>
          <a:lstStyle/>
          <a:p>
            <a:pPr algn="ctr">
              <a:lnSpc>
                <a:spcPct val="100000"/>
              </a:lnSpc>
              <a:spcBef>
                <a:spcPct val="50000"/>
              </a:spcBef>
              <a:buClrTx/>
              <a:buSzTx/>
              <a:buFontTx/>
              <a:buNone/>
            </a:pPr>
            <a:r>
              <a:rPr kumimoji="1" lang="zh-CN" altLang="en-US" sz="1600">
                <a:solidFill>
                  <a:schemeClr val="bg1"/>
                </a:solidFill>
                <a:latin typeface="华文楷体" pitchFamily="2" charset="-122"/>
                <a:ea typeface="华文楷体" pitchFamily="2" charset="-122"/>
              </a:rPr>
              <a:t>学习范玉恕</a:t>
            </a:r>
          </a:p>
        </p:txBody>
      </p:sp>
      <p:sp>
        <p:nvSpPr>
          <p:cNvPr id="378927" name="Text Box 47"/>
          <p:cNvSpPr txBox="1">
            <a:spLocks noChangeArrowheads="1"/>
          </p:cNvSpPr>
          <p:nvPr/>
        </p:nvSpPr>
        <p:spPr bwMode="auto">
          <a:xfrm>
            <a:off x="2514600" y="3581400"/>
            <a:ext cx="1271582" cy="581025"/>
          </a:xfrm>
          <a:prstGeom prst="rect">
            <a:avLst/>
          </a:prstGeom>
          <a:solidFill>
            <a:srgbClr val="FF3300"/>
          </a:solidFill>
          <a:ln w="9525">
            <a:noFill/>
            <a:miter lim="800000"/>
            <a:headEnd/>
            <a:tailEnd/>
          </a:ln>
          <a:effectLst/>
        </p:spPr>
        <p:txBody>
          <a:bodyPr wrap="square">
            <a:spAutoFit/>
          </a:bodyPr>
          <a:lstStyle/>
          <a:p>
            <a:pPr algn="ctr">
              <a:lnSpc>
                <a:spcPct val="100000"/>
              </a:lnSpc>
              <a:spcBef>
                <a:spcPct val="50000"/>
              </a:spcBef>
              <a:buClrTx/>
              <a:buSzTx/>
              <a:buFontTx/>
              <a:buNone/>
            </a:pPr>
            <a:r>
              <a:rPr kumimoji="1" lang="zh-CN" altLang="zh-CN" sz="1600" dirty="0">
                <a:solidFill>
                  <a:schemeClr val="bg1"/>
                </a:solidFill>
                <a:latin typeface="华文楷体" pitchFamily="2" charset="-122"/>
                <a:ea typeface="华文楷体" pitchFamily="2" charset="-122"/>
              </a:rPr>
              <a:t>建筑业协会</a:t>
            </a:r>
            <a:r>
              <a:rPr kumimoji="1" lang="en-US" altLang="zh-CN" sz="1600" dirty="0">
                <a:solidFill>
                  <a:schemeClr val="bg1"/>
                </a:solidFill>
                <a:latin typeface="华文楷体" pitchFamily="2" charset="-122"/>
                <a:ea typeface="华文楷体" pitchFamily="2" charset="-122"/>
              </a:rPr>
              <a:t>CPMI</a:t>
            </a:r>
            <a:r>
              <a:rPr kumimoji="1" lang="zh-CN" altLang="en-US" sz="1600" dirty="0">
                <a:solidFill>
                  <a:schemeClr val="bg1"/>
                </a:solidFill>
                <a:latin typeface="华文楷体" pitchFamily="2" charset="-122"/>
                <a:ea typeface="华文楷体" pitchFamily="2" charset="-122"/>
              </a:rPr>
              <a:t>成立</a:t>
            </a:r>
          </a:p>
        </p:txBody>
      </p:sp>
      <p:sp>
        <p:nvSpPr>
          <p:cNvPr id="378928" name="Text Box 48"/>
          <p:cNvSpPr txBox="1">
            <a:spLocks noChangeArrowheads="1"/>
          </p:cNvSpPr>
          <p:nvPr/>
        </p:nvSpPr>
        <p:spPr bwMode="auto">
          <a:xfrm>
            <a:off x="3581400" y="2557450"/>
            <a:ext cx="1371600" cy="581025"/>
          </a:xfrm>
          <a:prstGeom prst="rect">
            <a:avLst/>
          </a:prstGeom>
          <a:solidFill>
            <a:srgbClr val="002060"/>
          </a:solidFill>
          <a:ln w="9525">
            <a:noFill/>
            <a:miter lim="800000"/>
            <a:headEnd/>
            <a:tailEnd/>
          </a:ln>
          <a:effectLst/>
        </p:spPr>
        <p:txBody>
          <a:bodyPr>
            <a:spAutoFit/>
          </a:bodyPr>
          <a:lstStyle/>
          <a:p>
            <a:pPr algn="ctr">
              <a:lnSpc>
                <a:spcPct val="100000"/>
              </a:lnSpc>
              <a:spcBef>
                <a:spcPct val="50000"/>
              </a:spcBef>
              <a:buClrTx/>
              <a:buSzTx/>
              <a:buFontTx/>
              <a:buNone/>
            </a:pPr>
            <a:r>
              <a:rPr kumimoji="1" lang="zh-CN" altLang="en-US" sz="1600" dirty="0">
                <a:solidFill>
                  <a:schemeClr val="bg1"/>
                </a:solidFill>
                <a:latin typeface="华文楷体" pitchFamily="2" charset="-122"/>
                <a:ea typeface="华文楷体" pitchFamily="2" charset="-122"/>
              </a:rPr>
              <a:t>项目管理工作会议</a:t>
            </a:r>
          </a:p>
        </p:txBody>
      </p:sp>
      <p:sp>
        <p:nvSpPr>
          <p:cNvPr id="378930" name="Text Box 50"/>
          <p:cNvSpPr txBox="1">
            <a:spLocks noChangeArrowheads="1"/>
          </p:cNvSpPr>
          <p:nvPr/>
        </p:nvSpPr>
        <p:spPr bwMode="auto">
          <a:xfrm>
            <a:off x="6357950" y="1071546"/>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a:solidFill>
                  <a:schemeClr val="bg1"/>
                </a:solidFill>
                <a:latin typeface="Times New Roman" pitchFamily="18" charset="0"/>
              </a:rPr>
              <a:t>2003</a:t>
            </a:r>
            <a:endParaRPr kumimoji="1" lang="en-US" altLang="zh-CN" sz="2800" dirty="0">
              <a:solidFill>
                <a:schemeClr val="bg1"/>
              </a:solidFill>
              <a:latin typeface="Times New Roman" pitchFamily="18" charset="0"/>
            </a:endParaRPr>
          </a:p>
        </p:txBody>
      </p:sp>
      <p:cxnSp>
        <p:nvCxnSpPr>
          <p:cNvPr id="54" name="直接连接符 53"/>
          <p:cNvCxnSpPr/>
          <p:nvPr/>
        </p:nvCxnSpPr>
        <p:spPr bwMode="auto">
          <a:xfrm rot="5400000">
            <a:off x="6500826" y="5214950"/>
            <a:ext cx="1143008" cy="1588"/>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56" name="Text Box 50"/>
          <p:cNvSpPr txBox="1">
            <a:spLocks noChangeArrowheads="1"/>
          </p:cNvSpPr>
          <p:nvPr/>
        </p:nvSpPr>
        <p:spPr bwMode="auto">
          <a:xfrm>
            <a:off x="7929586" y="1071546"/>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smtClean="0">
                <a:solidFill>
                  <a:schemeClr val="bg1"/>
                </a:solidFill>
                <a:latin typeface="Times New Roman" pitchFamily="18" charset="0"/>
              </a:rPr>
              <a:t>2017</a:t>
            </a:r>
            <a:endParaRPr kumimoji="1" lang="en-US" altLang="zh-CN" sz="2800" dirty="0">
              <a:solidFill>
                <a:schemeClr val="bg1"/>
              </a:solidFill>
              <a:latin typeface="Times New Roman" pitchFamily="18" charset="0"/>
            </a:endParaRPr>
          </a:p>
        </p:txBody>
      </p:sp>
      <p:sp>
        <p:nvSpPr>
          <p:cNvPr id="57" name="Text Box 27"/>
          <p:cNvSpPr txBox="1">
            <a:spLocks noChangeArrowheads="1"/>
          </p:cNvSpPr>
          <p:nvPr/>
        </p:nvSpPr>
        <p:spPr bwMode="auto">
          <a:xfrm>
            <a:off x="7500958" y="3214686"/>
            <a:ext cx="1643042" cy="590550"/>
          </a:xfrm>
          <a:prstGeom prst="rect">
            <a:avLst/>
          </a:prstGeom>
          <a:solidFill>
            <a:srgbClr val="FF3300"/>
          </a:solidFill>
          <a:ln w="9525">
            <a:solidFill>
              <a:schemeClr val="tx2"/>
            </a:solidFill>
            <a:miter lim="800000"/>
            <a:headEnd/>
            <a:tailEnd/>
          </a:ln>
          <a:effectLst/>
        </p:spPr>
        <p:txBody>
          <a:bodyPr wrap="square">
            <a:spAutoFit/>
          </a:bodyPr>
          <a:lstStyle/>
          <a:p>
            <a:pPr algn="ctr">
              <a:lnSpc>
                <a:spcPct val="100000"/>
              </a:lnSpc>
              <a:spcBef>
                <a:spcPct val="50000"/>
              </a:spcBef>
              <a:buClrTx/>
              <a:buSzTx/>
              <a:buFontTx/>
              <a:buNone/>
            </a:pPr>
            <a:r>
              <a:rPr kumimoji="1" lang="en-US" altLang="zh-CN" sz="1600" dirty="0">
                <a:solidFill>
                  <a:schemeClr val="bg1"/>
                </a:solidFill>
                <a:latin typeface="华文楷体" pitchFamily="2" charset="-122"/>
                <a:ea typeface="华文楷体" pitchFamily="2" charset="-122"/>
              </a:rPr>
              <a:t>《</a:t>
            </a:r>
            <a:r>
              <a:rPr kumimoji="1" lang="zh-CN" altLang="en-US" sz="1600" dirty="0">
                <a:solidFill>
                  <a:schemeClr val="bg1"/>
                </a:solidFill>
                <a:latin typeface="华文楷体" pitchFamily="2" charset="-122"/>
                <a:ea typeface="华文楷体" pitchFamily="2" charset="-122"/>
              </a:rPr>
              <a:t>建设工程项目管理规范</a:t>
            </a:r>
            <a:r>
              <a:rPr kumimoji="1" lang="en-US" altLang="zh-CN" sz="1600" dirty="0" smtClean="0">
                <a:solidFill>
                  <a:schemeClr val="bg1"/>
                </a:solidFill>
                <a:latin typeface="华文楷体" pitchFamily="2" charset="-122"/>
                <a:ea typeface="华文楷体" pitchFamily="2" charset="-122"/>
              </a:rPr>
              <a:t>》</a:t>
            </a:r>
            <a:r>
              <a:rPr kumimoji="1" lang="zh-CN" altLang="en-US" sz="1600" dirty="0" smtClean="0">
                <a:solidFill>
                  <a:schemeClr val="bg1"/>
                </a:solidFill>
                <a:latin typeface="华文楷体" pitchFamily="2" charset="-122"/>
                <a:ea typeface="华文楷体" pitchFamily="2" charset="-122"/>
              </a:rPr>
              <a:t>修订</a:t>
            </a:r>
            <a:endParaRPr kumimoji="1" lang="zh-CN" altLang="en-US" sz="1600" dirty="0">
              <a:solidFill>
                <a:schemeClr val="bg1"/>
              </a:solidFill>
              <a:latin typeface="华文楷体" pitchFamily="2" charset="-122"/>
              <a:ea typeface="华文楷体" pitchFamily="2" charset="-122"/>
            </a:endParaRPr>
          </a:p>
        </p:txBody>
      </p:sp>
      <p:sp>
        <p:nvSpPr>
          <p:cNvPr id="59" name="Text Box 50"/>
          <p:cNvSpPr txBox="1">
            <a:spLocks noChangeArrowheads="1"/>
          </p:cNvSpPr>
          <p:nvPr/>
        </p:nvSpPr>
        <p:spPr bwMode="auto">
          <a:xfrm>
            <a:off x="7143768" y="1071546"/>
            <a:ext cx="990600" cy="45720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kumimoji="1" lang="en-US" altLang="zh-CN" sz="2400" dirty="0" smtClean="0">
                <a:solidFill>
                  <a:schemeClr val="bg1"/>
                </a:solidFill>
                <a:latin typeface="Times New Roman" pitchFamily="18" charset="0"/>
              </a:rPr>
              <a:t>2006</a:t>
            </a:r>
            <a:endParaRPr kumimoji="1" lang="en-US" altLang="zh-CN" sz="2800" dirty="0">
              <a:solidFill>
                <a:schemeClr val="bg1"/>
              </a:solidFill>
              <a:latin typeface="Times New Roman" pitchFamily="18" charset="0"/>
            </a:endParaRPr>
          </a:p>
        </p:txBody>
      </p:sp>
      <p:sp>
        <p:nvSpPr>
          <p:cNvPr id="378929" name="Text Box 49"/>
          <p:cNvSpPr txBox="1">
            <a:spLocks noChangeArrowheads="1"/>
          </p:cNvSpPr>
          <p:nvPr/>
        </p:nvSpPr>
        <p:spPr bwMode="auto">
          <a:xfrm>
            <a:off x="6500826" y="2571744"/>
            <a:ext cx="1000132" cy="584775"/>
          </a:xfrm>
          <a:prstGeom prst="rect">
            <a:avLst/>
          </a:prstGeom>
          <a:solidFill>
            <a:schemeClr val="accent1">
              <a:lumMod val="25000"/>
            </a:schemeClr>
          </a:solidFill>
          <a:ln w="9525">
            <a:noFill/>
            <a:miter lim="800000"/>
            <a:headEnd/>
            <a:tailEnd/>
          </a:ln>
          <a:effectLst/>
        </p:spPr>
        <p:txBody>
          <a:bodyPr wrap="square">
            <a:spAutoFit/>
          </a:bodyPr>
          <a:lstStyle/>
          <a:p>
            <a:pPr algn="ctr">
              <a:lnSpc>
                <a:spcPct val="100000"/>
              </a:lnSpc>
              <a:spcBef>
                <a:spcPct val="50000"/>
              </a:spcBef>
              <a:buClrTx/>
              <a:buSzTx/>
              <a:buFontTx/>
              <a:buNone/>
            </a:pPr>
            <a:r>
              <a:rPr kumimoji="1" lang="zh-CN" altLang="en-US" sz="1600" dirty="0">
                <a:solidFill>
                  <a:schemeClr val="bg1"/>
                </a:solidFill>
                <a:latin typeface="华文楷体" pitchFamily="2" charset="-122"/>
                <a:ea typeface="华文楷体" pitchFamily="2" charset="-122"/>
              </a:rPr>
              <a:t>工程建造师资格</a:t>
            </a:r>
            <a:endParaRPr kumimoji="1" lang="zh-CN" altLang="en-US" sz="2800" dirty="0">
              <a:solidFill>
                <a:schemeClr val="bg1"/>
              </a:solidFill>
              <a:effectDag name="">
                <a:cont type="tree" name="">
                  <a:effect ref="fillLine"/>
                  <a:outerShdw dist="38100" dir="13500000" algn="br">
                    <a:srgbClr val="4C4CE5"/>
                  </a:outerShdw>
                </a:cont>
                <a:cont type="tree" name="">
                  <a:effect ref="fillLine"/>
                  <a:outerShdw dist="38100" dir="2700000" algn="tl">
                    <a:srgbClr val="00005B"/>
                  </a:outerShdw>
                </a:cont>
                <a:effect ref="fillLine"/>
              </a:effectDag>
              <a:latin typeface="华文楷体" pitchFamily="2" charset="-122"/>
              <a:ea typeface="华文楷体" pitchFamily="2" charset="-122"/>
            </a:endParaRPr>
          </a:p>
        </p:txBody>
      </p:sp>
      <p:sp>
        <p:nvSpPr>
          <p:cNvPr id="378931" name="Text Box 51"/>
          <p:cNvSpPr txBox="1">
            <a:spLocks noChangeArrowheads="1"/>
          </p:cNvSpPr>
          <p:nvPr/>
        </p:nvSpPr>
        <p:spPr bwMode="auto">
          <a:xfrm>
            <a:off x="5286380" y="2500306"/>
            <a:ext cx="1371600" cy="581025"/>
          </a:xfrm>
          <a:prstGeom prst="rect">
            <a:avLst/>
          </a:prstGeom>
          <a:solidFill>
            <a:schemeClr val="accent1">
              <a:lumMod val="25000"/>
            </a:schemeClr>
          </a:solidFill>
          <a:ln w="9525">
            <a:noFill/>
            <a:miter lim="800000"/>
            <a:headEnd/>
            <a:tailEnd/>
          </a:ln>
          <a:effectLst/>
        </p:spPr>
        <p:txBody>
          <a:bodyPr>
            <a:spAutoFit/>
          </a:bodyPr>
          <a:lstStyle/>
          <a:p>
            <a:pPr algn="ctr">
              <a:lnSpc>
                <a:spcPct val="100000"/>
              </a:lnSpc>
              <a:spcBef>
                <a:spcPct val="50000"/>
              </a:spcBef>
              <a:buClrTx/>
              <a:buSzTx/>
              <a:buFontTx/>
              <a:buNone/>
            </a:pPr>
            <a:r>
              <a:rPr kumimoji="1" lang="zh-CN" altLang="zh-CN" sz="1600" dirty="0">
                <a:solidFill>
                  <a:schemeClr val="bg1"/>
                </a:solidFill>
                <a:latin typeface="华文楷体" pitchFamily="2" charset="-122"/>
                <a:ea typeface="华文楷体" pitchFamily="2" charset="-122"/>
              </a:rPr>
              <a:t>建筑学会</a:t>
            </a:r>
            <a:r>
              <a:rPr kumimoji="1" lang="en-US" altLang="zh-CN" sz="1600" dirty="0">
                <a:solidFill>
                  <a:schemeClr val="bg1"/>
                </a:solidFill>
                <a:latin typeface="华文楷体" pitchFamily="2" charset="-122"/>
                <a:ea typeface="华文楷体" pitchFamily="2" charset="-122"/>
              </a:rPr>
              <a:t>CPM</a:t>
            </a:r>
            <a:r>
              <a:rPr kumimoji="1" lang="zh-CN" altLang="en-US" sz="1600" dirty="0">
                <a:solidFill>
                  <a:schemeClr val="bg1"/>
                </a:solidFill>
                <a:latin typeface="华文楷体" pitchFamily="2" charset="-122"/>
                <a:ea typeface="华文楷体" pitchFamily="2" charset="-122"/>
              </a:rPr>
              <a:t>成立</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450CC43-498A-422C-8C30-D115757B277C}" type="slidenum">
              <a:rPr lang="zh-CN" altLang="zh-CN">
                <a:latin typeface="华文楷体" pitchFamily="2" charset="-122"/>
                <a:ea typeface="华文楷体" pitchFamily="2" charset="-122"/>
              </a:rPr>
              <a:pPr/>
              <a:t>8</a:t>
            </a:fld>
            <a:endParaRPr lang="zh-CN" altLang="zh-CN">
              <a:latin typeface="华文楷体" pitchFamily="2" charset="-122"/>
              <a:ea typeface="华文楷体" pitchFamily="2" charset="-122"/>
            </a:endParaRPr>
          </a:p>
        </p:txBody>
      </p:sp>
      <p:sp>
        <p:nvSpPr>
          <p:cNvPr id="43010" name="Rectangle 2"/>
          <p:cNvSpPr>
            <a:spLocks noGrp="1" noChangeArrowheads="1"/>
          </p:cNvSpPr>
          <p:nvPr>
            <p:ph type="body" idx="1"/>
          </p:nvPr>
        </p:nvSpPr>
        <p:spPr>
          <a:xfrm>
            <a:off x="642910" y="1214422"/>
            <a:ext cx="7712075" cy="5286412"/>
          </a:xfrm>
        </p:spPr>
        <p:txBody>
          <a:bodyPr/>
          <a:lstStyle/>
          <a:p>
            <a:pPr marL="0" indent="0">
              <a:buFontTx/>
              <a:buNone/>
            </a:pPr>
            <a:r>
              <a:rPr lang="zh-CN" altLang="en-US" sz="4000" dirty="0" smtClean="0">
                <a:solidFill>
                  <a:schemeClr val="bg1"/>
                </a:solidFill>
                <a:latin typeface="华文楷体" pitchFamily="2" charset="-122"/>
                <a:ea typeface="华文楷体" pitchFamily="2" charset="-122"/>
              </a:rPr>
              <a:t>                    </a:t>
            </a:r>
            <a:r>
              <a:rPr lang="en-US" altLang="zh-CN" sz="4000" b="1" dirty="0" smtClean="0">
                <a:solidFill>
                  <a:schemeClr val="bg1"/>
                </a:solidFill>
                <a:latin typeface="华文楷体" pitchFamily="2" charset="-122"/>
                <a:ea typeface="华文楷体" pitchFamily="2" charset="-122"/>
              </a:rPr>
              <a:t>1 </a:t>
            </a:r>
            <a:r>
              <a:rPr lang="zh-CN" altLang="en-US" sz="4000" b="1" dirty="0" smtClean="0">
                <a:solidFill>
                  <a:schemeClr val="bg1"/>
                </a:solidFill>
                <a:latin typeface="华文楷体" pitchFamily="2" charset="-122"/>
                <a:ea typeface="华文楷体" pitchFamily="2" charset="-122"/>
              </a:rPr>
              <a:t>总则</a:t>
            </a:r>
            <a:endParaRPr lang="en-US" altLang="zh-CN" sz="4000" b="1" dirty="0" smtClean="0">
              <a:solidFill>
                <a:schemeClr val="bg1"/>
              </a:solidFill>
              <a:latin typeface="华文楷体" pitchFamily="2" charset="-122"/>
              <a:ea typeface="华文楷体" pitchFamily="2" charset="-122"/>
            </a:endParaRPr>
          </a:p>
          <a:p>
            <a:pPr marL="0" indent="0">
              <a:buFontTx/>
              <a:buNone/>
            </a:pPr>
            <a:r>
              <a:rPr lang="en-US" altLang="zh-CN" sz="4000" dirty="0" smtClean="0">
                <a:solidFill>
                  <a:schemeClr val="bg1"/>
                </a:solidFill>
                <a:latin typeface="华文楷体" pitchFamily="2" charset="-122"/>
                <a:ea typeface="华文楷体" pitchFamily="2" charset="-122"/>
              </a:rPr>
              <a:t>1.0.1  </a:t>
            </a:r>
            <a:r>
              <a:rPr lang="zh-CN" altLang="en-US" sz="4000" dirty="0" smtClean="0">
                <a:solidFill>
                  <a:schemeClr val="bg1"/>
                </a:solidFill>
                <a:latin typeface="华文楷体" pitchFamily="2" charset="-122"/>
                <a:ea typeface="华文楷体" pitchFamily="2" charset="-122"/>
              </a:rPr>
              <a:t>在基于我国工程建设项目管理实践的基础上，本规范借鉴和</a:t>
            </a:r>
            <a:r>
              <a:rPr lang="zh-CN" altLang="en-US" sz="4000" b="1" dirty="0" smtClean="0">
                <a:solidFill>
                  <a:srgbClr val="FFFF00"/>
                </a:solidFill>
                <a:latin typeface="华文楷体" pitchFamily="2" charset="-122"/>
                <a:ea typeface="华文楷体" pitchFamily="2" charset="-122"/>
              </a:rPr>
              <a:t>吸收了国际上较为成熟和普遍接受的项目管理理论和惯例</a:t>
            </a:r>
            <a:r>
              <a:rPr lang="zh-CN" altLang="en-US" sz="4000" dirty="0" smtClean="0">
                <a:solidFill>
                  <a:schemeClr val="bg1"/>
                </a:solidFill>
                <a:latin typeface="华文楷体" pitchFamily="2" charset="-122"/>
                <a:ea typeface="华文楷体" pitchFamily="2" charset="-122"/>
              </a:rPr>
              <a:t>，使得整个内容既适应国内工程建设的国际化需求，也适应我国</a:t>
            </a:r>
            <a:r>
              <a:rPr lang="zh-CN" altLang="en-US" sz="4000" b="1" dirty="0" smtClean="0">
                <a:solidFill>
                  <a:srgbClr val="FFFF00"/>
                </a:solidFill>
                <a:latin typeface="华文楷体" pitchFamily="2" charset="-122"/>
                <a:ea typeface="华文楷体" pitchFamily="2" charset="-122"/>
              </a:rPr>
              <a:t>进行国际建设工程项目管理的需求</a:t>
            </a:r>
            <a:r>
              <a:rPr lang="zh-CN" altLang="en-US" sz="4000" dirty="0" smtClean="0">
                <a:solidFill>
                  <a:schemeClr val="bg1"/>
                </a:solidFill>
                <a:latin typeface="华文楷体" pitchFamily="2" charset="-122"/>
                <a:ea typeface="华文楷体" pitchFamily="2" charset="-122"/>
              </a:rPr>
              <a:t>。</a:t>
            </a:r>
            <a:endParaRPr lang="zh-CN" altLang="en-US" sz="4000" dirty="0">
              <a:solidFill>
                <a:schemeClr val="bg1"/>
              </a:solidFill>
              <a:latin typeface="华文楷体" pitchFamily="2" charset="-122"/>
              <a:ea typeface="华文楷体" pitchFamily="2" charset="-122"/>
            </a:endParaRPr>
          </a:p>
        </p:txBody>
      </p:sp>
      <p:sp>
        <p:nvSpPr>
          <p:cNvPr id="5" name="Rectangle 3"/>
          <p:cNvSpPr>
            <a:spLocks noChangeArrowheads="1"/>
          </p:cNvSpPr>
          <p:nvPr/>
        </p:nvSpPr>
        <p:spPr bwMode="auto">
          <a:xfrm>
            <a:off x="0" y="214290"/>
            <a:ext cx="9105900" cy="954107"/>
          </a:xfrm>
          <a:prstGeom prst="rect">
            <a:avLst/>
          </a:prstGeom>
          <a:solidFill>
            <a:srgbClr val="800000"/>
          </a:solidFill>
          <a:ln w="9525">
            <a:noFill/>
            <a:miter lim="800000"/>
            <a:headEnd/>
            <a:tailEnd/>
          </a:ln>
          <a:effectLst/>
        </p:spPr>
        <p:txBody>
          <a:bodyPr wrap="square">
            <a:spAutoFit/>
          </a:bodyPr>
          <a:lstStyle/>
          <a:p>
            <a:pPr algn="l" eaLnBrk="0" hangingPunct="0"/>
            <a:r>
              <a:rPr lang="zh-CN" altLang="en-US" sz="2800" dirty="0">
                <a:solidFill>
                  <a:schemeClr val="bg1"/>
                </a:solidFill>
                <a:effectLst/>
                <a:latin typeface="华文楷体" pitchFamily="2" charset="-122"/>
                <a:ea typeface="华文楷体" pitchFamily="2" charset="-122"/>
              </a:rPr>
              <a:t>  </a:t>
            </a:r>
            <a:r>
              <a:rPr lang="zh-CN" altLang="en-US" sz="2800" dirty="0" smtClean="0">
                <a:solidFill>
                  <a:schemeClr val="bg1"/>
                </a:solidFill>
                <a:effectLst/>
                <a:latin typeface="华文楷体" pitchFamily="2" charset="-122"/>
                <a:ea typeface="华文楷体" pitchFamily="2" charset="-122"/>
              </a:rPr>
              <a:t>中华人民共和国国家标准</a:t>
            </a:r>
            <a:r>
              <a:rPr lang="en-US" altLang="zh-CN" sz="2800" dirty="0" smtClean="0">
                <a:solidFill>
                  <a:schemeClr val="bg1"/>
                </a:solidFill>
                <a:effectLst/>
                <a:latin typeface="华文楷体" pitchFamily="2" charset="-122"/>
                <a:ea typeface="华文楷体" pitchFamily="2" charset="-122"/>
              </a:rPr>
              <a:t>《</a:t>
            </a:r>
            <a:r>
              <a:rPr lang="zh-CN" altLang="en-US" sz="2800" dirty="0" smtClean="0">
                <a:solidFill>
                  <a:schemeClr val="bg1"/>
                </a:solidFill>
                <a:effectLst/>
                <a:latin typeface="华文楷体" pitchFamily="2" charset="-122"/>
                <a:ea typeface="华文楷体" pitchFamily="2" charset="-122"/>
              </a:rPr>
              <a:t>建设工程项目管理规范</a:t>
            </a:r>
            <a:r>
              <a:rPr lang="en-US" altLang="zh-CN" sz="2800" dirty="0" smtClean="0">
                <a:solidFill>
                  <a:schemeClr val="bg1"/>
                </a:solidFill>
                <a:effectLst/>
                <a:latin typeface="华文楷体" pitchFamily="2" charset="-122"/>
                <a:ea typeface="华文楷体" pitchFamily="2" charset="-122"/>
              </a:rPr>
              <a:t>》  </a:t>
            </a:r>
          </a:p>
          <a:p>
            <a:pPr algn="l" eaLnBrk="0" hangingPunct="0"/>
            <a:r>
              <a:rPr lang="en-US" altLang="zh-CN" sz="2800" dirty="0" smtClean="0">
                <a:solidFill>
                  <a:schemeClr val="bg1"/>
                </a:solidFill>
                <a:latin typeface="华文楷体" pitchFamily="2" charset="-122"/>
                <a:ea typeface="华文楷体" pitchFamily="2" charset="-122"/>
              </a:rPr>
              <a:t>  (</a:t>
            </a:r>
            <a:r>
              <a:rPr lang="en-US" altLang="zh-CN" sz="2800" dirty="0" smtClean="0">
                <a:solidFill>
                  <a:schemeClr val="bg1"/>
                </a:solidFill>
                <a:effectLst/>
                <a:latin typeface="华文楷体" pitchFamily="2" charset="-122"/>
                <a:ea typeface="华文楷体" pitchFamily="2" charset="-122"/>
              </a:rPr>
              <a:t>GB/T 50326—2017)</a:t>
            </a:r>
            <a:r>
              <a:rPr lang="zh-CN" altLang="en-US" sz="2800" dirty="0" smtClean="0">
                <a:solidFill>
                  <a:schemeClr val="bg1"/>
                </a:solidFill>
                <a:effectLst/>
                <a:latin typeface="华文楷体" pitchFamily="2" charset="-122"/>
                <a:ea typeface="华文楷体" pitchFamily="2" charset="-122"/>
              </a:rPr>
              <a:t>条文说明</a:t>
            </a:r>
            <a:endParaRPr lang="zh-CN" altLang="en-US" sz="2800" dirty="0">
              <a:solidFill>
                <a:schemeClr val="bg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5"/>
          <p:cNvSpPr>
            <a:spLocks noGrp="1"/>
          </p:cNvSpPr>
          <p:nvPr>
            <p:ph type="sldNum" sz="quarter" idx="12"/>
          </p:nvPr>
        </p:nvSpPr>
        <p:spPr/>
        <p:txBody>
          <a:bodyPr/>
          <a:lstStyle/>
          <a:p>
            <a:pPr>
              <a:defRPr/>
            </a:pPr>
            <a:fld id="{AB0770E8-778D-4992-B441-50D986F20A28}" type="slidenum">
              <a:rPr lang="zh-CN" altLang="zh-CN"/>
              <a:pPr>
                <a:defRPr/>
              </a:pPr>
              <a:t>9</a:t>
            </a:fld>
            <a:endParaRPr lang="zh-CN" altLang="zh-CN"/>
          </a:p>
        </p:txBody>
      </p:sp>
      <p:sp>
        <p:nvSpPr>
          <p:cNvPr id="16386" name="Rectangle 2"/>
          <p:cNvSpPr>
            <a:spLocks noChangeArrowheads="1"/>
          </p:cNvSpPr>
          <p:nvPr/>
        </p:nvSpPr>
        <p:spPr bwMode="auto">
          <a:xfrm>
            <a:off x="1692275" y="693738"/>
            <a:ext cx="6324600" cy="6019800"/>
          </a:xfrm>
          <a:prstGeom prst="rect">
            <a:avLst/>
          </a:prstGeom>
          <a:solidFill>
            <a:schemeClr val="bg1"/>
          </a:solidFill>
          <a:ln w="9525" cap="flat" cmpd="sng">
            <a:solidFill>
              <a:schemeClr val="tx1"/>
            </a:solidFill>
            <a:miter lim="800000"/>
            <a:headEnd/>
            <a:tailEnd/>
          </a:ln>
          <a:effectLst/>
        </p:spPr>
        <p:txBody>
          <a:bodyPr wrap="none" anchor="ctr"/>
          <a:lstStyle/>
          <a:p>
            <a:pPr>
              <a:defRPr/>
            </a:pPr>
            <a:endParaRPr lang="zh-CN" altLang="en-US">
              <a:ea typeface="楷体_GB2312" pitchFamily="1" charset="-122"/>
            </a:endParaRPr>
          </a:p>
        </p:txBody>
      </p:sp>
      <p:sp>
        <p:nvSpPr>
          <p:cNvPr id="16387" name="Text Box 3"/>
          <p:cNvSpPr txBox="1">
            <a:spLocks noChangeArrowheads="1"/>
          </p:cNvSpPr>
          <p:nvPr/>
        </p:nvSpPr>
        <p:spPr bwMode="auto">
          <a:xfrm>
            <a:off x="36513" y="117475"/>
            <a:ext cx="9107487" cy="584200"/>
          </a:xfrm>
          <a:prstGeom prst="rect">
            <a:avLst/>
          </a:prstGeom>
          <a:solidFill>
            <a:srgbClr val="800000"/>
          </a:solidFill>
          <a:ln w="9525">
            <a:noFill/>
            <a:miter lim="800000"/>
            <a:headEnd/>
            <a:tailEnd/>
          </a:ln>
        </p:spPr>
        <p:txBody>
          <a:bodyPr>
            <a:spAutoFit/>
          </a:bodyPr>
          <a:lstStyle/>
          <a:p>
            <a:pPr algn="l">
              <a:defRPr/>
            </a:pPr>
            <a:r>
              <a:rPr lang="zh-CN" altLang="en-US" sz="3200" b="0" dirty="0">
                <a:solidFill>
                  <a:schemeClr val="bg1"/>
                </a:solidFill>
                <a:effectLst/>
                <a:ea typeface="楷体_GB2312" pitchFamily="1" charset="-122"/>
              </a:rPr>
              <a:t>    ISO </a:t>
            </a:r>
            <a:r>
              <a:rPr lang="zh-CN" altLang="en-US" sz="3200" b="0" dirty="0" smtClean="0">
                <a:solidFill>
                  <a:schemeClr val="bg1"/>
                </a:solidFill>
                <a:effectLst/>
                <a:ea typeface="楷体_GB2312" pitchFamily="1" charset="-122"/>
              </a:rPr>
              <a:t>21500：</a:t>
            </a:r>
            <a:r>
              <a:rPr lang="en-US" altLang="zh-CN" sz="3200" b="0" dirty="0" smtClean="0">
                <a:solidFill>
                  <a:schemeClr val="bg1"/>
                </a:solidFill>
                <a:effectLst/>
                <a:ea typeface="楷体_GB2312" pitchFamily="1" charset="-122"/>
              </a:rPr>
              <a:t>2012</a:t>
            </a:r>
            <a:r>
              <a:rPr lang="zh-CN" altLang="en-US" sz="3200" b="0" dirty="0" smtClean="0">
                <a:solidFill>
                  <a:schemeClr val="bg1"/>
                </a:solidFill>
                <a:effectLst/>
                <a:ea typeface="楷体_GB2312" pitchFamily="1" charset="-122"/>
              </a:rPr>
              <a:t>（</a:t>
            </a:r>
            <a:r>
              <a:rPr lang="en-US" altLang="zh-CN" sz="3200" b="0" dirty="0" smtClean="0">
                <a:solidFill>
                  <a:schemeClr val="bg1"/>
                </a:solidFill>
                <a:effectLst/>
                <a:ea typeface="楷体_GB2312" pitchFamily="1" charset="-122"/>
              </a:rPr>
              <a:t>E</a:t>
            </a:r>
            <a:r>
              <a:rPr lang="zh-CN" altLang="en-US" sz="3200" b="0" dirty="0" smtClean="0">
                <a:solidFill>
                  <a:schemeClr val="bg1"/>
                </a:solidFill>
                <a:effectLst/>
                <a:ea typeface="楷体_GB2312" pitchFamily="1" charset="-122"/>
              </a:rPr>
              <a:t>）</a:t>
            </a:r>
            <a:endParaRPr lang="zh-CN" altLang="en-US" sz="3200" dirty="0">
              <a:solidFill>
                <a:schemeClr val="bg1"/>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ea typeface="楷体_GB2312" pitchFamily="1" charset="-122"/>
            </a:endParaRPr>
          </a:p>
        </p:txBody>
      </p:sp>
      <p:sp>
        <p:nvSpPr>
          <p:cNvPr id="32773" name="Rectangle 4"/>
          <p:cNvSpPr>
            <a:spLocks noGrp="1" noChangeArrowheads="1"/>
          </p:cNvSpPr>
          <p:nvPr>
            <p:ph type="ctrTitle"/>
          </p:nvPr>
        </p:nvSpPr>
        <p:spPr>
          <a:xfrm>
            <a:off x="1997075" y="846138"/>
            <a:ext cx="3276600" cy="1143000"/>
          </a:xfrm>
          <a:solidFill>
            <a:schemeClr val="bg1"/>
          </a:solidFill>
        </p:spPr>
        <p:txBody>
          <a:bodyPr/>
          <a:lstStyle/>
          <a:p>
            <a:pPr algn="l" eaLnBrk="1" hangingPunct="1"/>
            <a:r>
              <a:rPr lang="zh-CN" altLang="en-US" sz="2000" smtClean="0">
                <a:solidFill>
                  <a:srgbClr val="336600"/>
                </a:solidFill>
              </a:rPr>
              <a:t>INTERNATIONAL </a:t>
            </a:r>
            <a:br>
              <a:rPr lang="zh-CN" altLang="en-US" sz="2000" smtClean="0">
                <a:solidFill>
                  <a:srgbClr val="336600"/>
                </a:solidFill>
              </a:rPr>
            </a:br>
            <a:r>
              <a:rPr lang="zh-CN" altLang="en-US" sz="2000" smtClean="0">
                <a:solidFill>
                  <a:srgbClr val="336600"/>
                </a:solidFill>
              </a:rPr>
              <a:t>STANDARD</a:t>
            </a:r>
            <a:br>
              <a:rPr lang="zh-CN" altLang="en-US" sz="2000" smtClean="0">
                <a:solidFill>
                  <a:srgbClr val="336600"/>
                </a:solidFill>
              </a:rPr>
            </a:br>
            <a:r>
              <a:rPr lang="zh-CN" altLang="en-US" sz="2000" smtClean="0">
                <a:solidFill>
                  <a:srgbClr val="336600"/>
                </a:solidFill>
              </a:rPr>
              <a:t>国际标准</a:t>
            </a:r>
          </a:p>
        </p:txBody>
      </p:sp>
      <p:sp>
        <p:nvSpPr>
          <p:cNvPr id="32774" name="Rectangle 5"/>
          <p:cNvSpPr>
            <a:spLocks noGrp="1" noChangeArrowheads="1"/>
          </p:cNvSpPr>
          <p:nvPr>
            <p:ph type="subTitle" idx="1"/>
          </p:nvPr>
        </p:nvSpPr>
        <p:spPr>
          <a:xfrm>
            <a:off x="1920875" y="3665538"/>
            <a:ext cx="6096000" cy="990600"/>
          </a:xfrm>
          <a:solidFill>
            <a:schemeClr val="bg1"/>
          </a:solidFill>
        </p:spPr>
        <p:txBody>
          <a:bodyPr/>
          <a:lstStyle/>
          <a:p>
            <a:pPr algn="l" eaLnBrk="1" hangingPunct="1">
              <a:lnSpc>
                <a:spcPct val="80000"/>
              </a:lnSpc>
            </a:pPr>
            <a:r>
              <a:rPr lang="zh-CN" altLang="en-US" sz="2000" b="1" smtClean="0">
                <a:solidFill>
                  <a:srgbClr val="336600"/>
                </a:solidFill>
              </a:rPr>
              <a:t>Guidance on project management</a:t>
            </a:r>
          </a:p>
          <a:p>
            <a:pPr algn="l" eaLnBrk="1" hangingPunct="1">
              <a:lnSpc>
                <a:spcPct val="80000"/>
              </a:lnSpc>
            </a:pPr>
            <a:r>
              <a:rPr lang="zh-CN" altLang="en-US" sz="2400" b="1" smtClean="0">
                <a:solidFill>
                  <a:srgbClr val="336600"/>
                </a:solidFill>
              </a:rPr>
              <a:t>项目管理指南</a:t>
            </a:r>
          </a:p>
          <a:p>
            <a:pPr algn="l" eaLnBrk="1" hangingPunct="1">
              <a:lnSpc>
                <a:spcPct val="80000"/>
              </a:lnSpc>
            </a:pPr>
            <a:r>
              <a:rPr lang="zh-CN" altLang="en-US" sz="1600" i="1" smtClean="0">
                <a:solidFill>
                  <a:srgbClr val="336600"/>
                </a:solidFill>
              </a:rPr>
              <a:t>Lignes directrices sur le management de projet</a:t>
            </a:r>
          </a:p>
        </p:txBody>
      </p:sp>
      <p:sp>
        <p:nvSpPr>
          <p:cNvPr id="32775" name="Rectangle 6"/>
          <p:cNvSpPr>
            <a:spLocks noChangeArrowheads="1"/>
          </p:cNvSpPr>
          <p:nvPr/>
        </p:nvSpPr>
        <p:spPr bwMode="auto">
          <a:xfrm>
            <a:off x="6111875" y="846138"/>
            <a:ext cx="1600200" cy="1143000"/>
          </a:xfrm>
          <a:prstGeom prst="rect">
            <a:avLst/>
          </a:prstGeom>
          <a:solidFill>
            <a:schemeClr val="bg1"/>
          </a:solidFill>
          <a:ln w="9525">
            <a:noFill/>
            <a:miter lim="800000"/>
            <a:headEnd/>
            <a:tailEnd/>
          </a:ln>
        </p:spPr>
        <p:txBody>
          <a:bodyPr anchor="ctr"/>
          <a:lstStyle/>
          <a:p>
            <a:pPr algn="r">
              <a:buFontTx/>
              <a:buNone/>
            </a:pPr>
            <a:r>
              <a:rPr lang="zh-CN" altLang="zh-CN" sz="2800">
                <a:solidFill>
                  <a:srgbClr val="336600"/>
                </a:solidFill>
                <a:effectLst/>
                <a:latin typeface="Arial" pitchFamily="34" charset="0"/>
                <a:ea typeface="宋体" pitchFamily="2" charset="-122"/>
              </a:rPr>
              <a:t>ISO </a:t>
            </a:r>
            <a:br>
              <a:rPr lang="zh-CN" altLang="zh-CN" sz="2800">
                <a:solidFill>
                  <a:srgbClr val="336600"/>
                </a:solidFill>
                <a:effectLst/>
                <a:latin typeface="Arial" pitchFamily="34" charset="0"/>
                <a:ea typeface="宋体" pitchFamily="2" charset="-122"/>
              </a:rPr>
            </a:br>
            <a:r>
              <a:rPr lang="zh-CN" altLang="zh-CN" sz="2800">
                <a:solidFill>
                  <a:srgbClr val="336600"/>
                </a:solidFill>
                <a:effectLst/>
                <a:latin typeface="Arial" pitchFamily="34" charset="0"/>
                <a:ea typeface="宋体" pitchFamily="2" charset="-122"/>
              </a:rPr>
              <a:t>21500</a:t>
            </a:r>
          </a:p>
        </p:txBody>
      </p:sp>
      <p:sp>
        <p:nvSpPr>
          <p:cNvPr id="32776" name="Rectangle 7"/>
          <p:cNvSpPr>
            <a:spLocks noChangeArrowheads="1"/>
          </p:cNvSpPr>
          <p:nvPr/>
        </p:nvSpPr>
        <p:spPr bwMode="auto">
          <a:xfrm>
            <a:off x="5273675" y="2141538"/>
            <a:ext cx="2438400" cy="762000"/>
          </a:xfrm>
          <a:prstGeom prst="rect">
            <a:avLst/>
          </a:prstGeom>
          <a:solidFill>
            <a:schemeClr val="bg1"/>
          </a:solidFill>
          <a:ln w="9525">
            <a:noFill/>
            <a:miter lim="800000"/>
            <a:headEnd/>
            <a:tailEnd/>
          </a:ln>
        </p:spPr>
        <p:txBody>
          <a:bodyPr anchor="ctr"/>
          <a:lstStyle/>
          <a:p>
            <a:pPr algn="r">
              <a:buFontTx/>
              <a:buNone/>
            </a:pPr>
            <a:r>
              <a:rPr lang="zh-CN" altLang="en-US" sz="2000" b="0">
                <a:solidFill>
                  <a:srgbClr val="336600"/>
                </a:solidFill>
                <a:effectLst/>
                <a:latin typeface="Arial" pitchFamily="34" charset="0"/>
                <a:ea typeface="宋体" pitchFamily="2" charset="-122"/>
              </a:rPr>
              <a:t>First edition第一版 </a:t>
            </a:r>
            <a:br>
              <a:rPr lang="zh-CN" altLang="en-US" sz="2000" b="0">
                <a:solidFill>
                  <a:srgbClr val="336600"/>
                </a:solidFill>
                <a:effectLst/>
                <a:latin typeface="Arial" pitchFamily="34" charset="0"/>
                <a:ea typeface="宋体" pitchFamily="2" charset="-122"/>
              </a:rPr>
            </a:br>
            <a:r>
              <a:rPr lang="zh-CN" altLang="en-US" sz="2000" b="0">
                <a:solidFill>
                  <a:srgbClr val="336600"/>
                </a:solidFill>
                <a:effectLst/>
                <a:latin typeface="Arial" pitchFamily="34" charset="0"/>
                <a:ea typeface="宋体" pitchFamily="2" charset="-122"/>
              </a:rPr>
              <a:t>2012-09-01</a:t>
            </a:r>
          </a:p>
        </p:txBody>
      </p:sp>
      <p:sp>
        <p:nvSpPr>
          <p:cNvPr id="32777" name="Rectangle 8"/>
          <p:cNvSpPr>
            <a:spLocks noChangeArrowheads="1"/>
          </p:cNvSpPr>
          <p:nvPr/>
        </p:nvSpPr>
        <p:spPr bwMode="auto">
          <a:xfrm>
            <a:off x="4054475" y="5722938"/>
            <a:ext cx="3810000" cy="762000"/>
          </a:xfrm>
          <a:prstGeom prst="rect">
            <a:avLst/>
          </a:prstGeom>
          <a:solidFill>
            <a:schemeClr val="bg1"/>
          </a:solidFill>
          <a:ln w="9525">
            <a:noFill/>
            <a:miter lim="800000"/>
            <a:headEnd/>
            <a:tailEnd/>
          </a:ln>
        </p:spPr>
        <p:txBody>
          <a:bodyPr anchor="ctr"/>
          <a:lstStyle/>
          <a:p>
            <a:pPr algn="r">
              <a:buFontTx/>
              <a:buNone/>
            </a:pPr>
            <a:r>
              <a:rPr lang="zh-CN" altLang="en-US" sz="2000" b="0">
                <a:solidFill>
                  <a:srgbClr val="336600"/>
                </a:solidFill>
                <a:effectLst/>
                <a:latin typeface="Arial" pitchFamily="34" charset="0"/>
                <a:ea typeface="宋体" pitchFamily="2" charset="-122"/>
              </a:rPr>
              <a:t>Reference number 参考编号 </a:t>
            </a:r>
            <a:br>
              <a:rPr lang="zh-CN" altLang="en-US" sz="2000" b="0">
                <a:solidFill>
                  <a:srgbClr val="336600"/>
                </a:solidFill>
                <a:effectLst/>
                <a:latin typeface="Arial" pitchFamily="34" charset="0"/>
                <a:ea typeface="宋体" pitchFamily="2" charset="-122"/>
              </a:rPr>
            </a:br>
            <a:r>
              <a:rPr lang="zh-CN" altLang="en-US" sz="2000" b="0">
                <a:solidFill>
                  <a:srgbClr val="336600"/>
                </a:solidFill>
                <a:effectLst/>
                <a:latin typeface="Arial" pitchFamily="34" charset="0"/>
                <a:ea typeface="宋体" pitchFamily="2" charset="-122"/>
              </a:rPr>
              <a:t>ISO 21500:2012(E)</a:t>
            </a:r>
          </a:p>
        </p:txBody>
      </p:sp>
      <p:sp>
        <p:nvSpPr>
          <p:cNvPr id="32778" name="AutoShape 9"/>
          <p:cNvSpPr>
            <a:spLocks noChangeArrowheads="1"/>
          </p:cNvSpPr>
          <p:nvPr/>
        </p:nvSpPr>
        <p:spPr bwMode="auto">
          <a:xfrm flipH="1">
            <a:off x="323850" y="1989138"/>
            <a:ext cx="2089150" cy="792162"/>
          </a:xfrm>
          <a:prstGeom prst="wedgeRectCallout">
            <a:avLst>
              <a:gd name="adj1" fmla="val -68694"/>
              <a:gd name="adj2" fmla="val -61616"/>
            </a:avLst>
          </a:prstGeom>
          <a:solidFill>
            <a:schemeClr val="accent1"/>
          </a:solidFill>
          <a:ln w="9525">
            <a:solidFill>
              <a:schemeClr val="tx1"/>
            </a:solidFill>
            <a:miter lim="800000"/>
            <a:headEnd/>
            <a:tailEnd/>
          </a:ln>
        </p:spPr>
        <p:txBody>
          <a:bodyPr wrap="none" anchor="ctr"/>
          <a:lstStyle/>
          <a:p>
            <a:r>
              <a:rPr lang="zh-CN" altLang="en-US" sz="1600">
                <a:solidFill>
                  <a:schemeClr val="tx1"/>
                </a:solidFill>
                <a:effectLst/>
              </a:rPr>
              <a:t>比PMP和</a:t>
            </a:r>
          </a:p>
          <a:p>
            <a:r>
              <a:rPr lang="zh-CN" altLang="en-US" sz="1600">
                <a:solidFill>
                  <a:schemeClr val="tx1"/>
                </a:solidFill>
                <a:effectLst/>
              </a:rPr>
              <a:t>IPMP级别要高</a:t>
            </a:r>
          </a:p>
        </p:txBody>
      </p:sp>
      <p:sp>
        <p:nvSpPr>
          <p:cNvPr id="32779" name="AutoShape 10"/>
          <p:cNvSpPr>
            <a:spLocks noChangeArrowheads="1"/>
          </p:cNvSpPr>
          <p:nvPr/>
        </p:nvSpPr>
        <p:spPr bwMode="auto">
          <a:xfrm flipH="1">
            <a:off x="6661150" y="3213100"/>
            <a:ext cx="2089150" cy="793750"/>
          </a:xfrm>
          <a:prstGeom prst="wedgeRectCallout">
            <a:avLst>
              <a:gd name="adj1" fmla="val 28935"/>
              <a:gd name="adj2" fmla="val -101435"/>
            </a:avLst>
          </a:prstGeom>
          <a:solidFill>
            <a:schemeClr val="accent1"/>
          </a:solidFill>
          <a:ln w="9525">
            <a:solidFill>
              <a:schemeClr val="tx1"/>
            </a:solidFill>
            <a:miter lim="800000"/>
            <a:headEnd/>
            <a:tailEnd/>
          </a:ln>
        </p:spPr>
        <p:txBody>
          <a:bodyPr wrap="none" anchor="ctr"/>
          <a:lstStyle/>
          <a:p>
            <a:r>
              <a:rPr lang="zh-CN" altLang="en-US" sz="2000">
                <a:solidFill>
                  <a:schemeClr val="tx1"/>
                </a:solidFill>
                <a:effectLst/>
              </a:rPr>
              <a:t>最新标准</a:t>
            </a: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6568</TotalTime>
  <Pages>0</Pages>
  <Words>2771</Words>
  <Characters>0</Characters>
  <Application>WPS Office 专业版</Application>
  <DocSecurity>0</DocSecurity>
  <PresentationFormat>全屏显示(4:3)</PresentationFormat>
  <Lines>0</Lines>
  <Paragraphs>462</Paragraphs>
  <Slides>62</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64" baseType="lpstr">
      <vt:lpstr>默认设计模板</vt:lpstr>
      <vt:lpstr>Document</vt:lpstr>
      <vt:lpstr>幻灯片 1</vt:lpstr>
      <vt:lpstr>幻灯片 2</vt:lpstr>
      <vt:lpstr>幻灯片 3</vt:lpstr>
      <vt:lpstr>幻灯片 4</vt:lpstr>
      <vt:lpstr>幻灯片 5</vt:lpstr>
      <vt:lpstr>幻灯片 6</vt:lpstr>
      <vt:lpstr>  中国和国际建设工程项目管理的发展</vt:lpstr>
      <vt:lpstr>幻灯片 8</vt:lpstr>
      <vt:lpstr>INTERNATIONAL  STANDARD 国际标准</vt:lpstr>
      <vt:lpstr>业主方的项目管理是管理的核心</vt:lpstr>
      <vt:lpstr>幻灯片 11</vt:lpstr>
      <vt:lpstr>幻灯片 12</vt:lpstr>
      <vt:lpstr>幻灯片 13</vt:lpstr>
      <vt:lpstr>幻灯片 14</vt:lpstr>
      <vt:lpstr>建设工程项目管理规范 GB/T 50326-2006</vt:lpstr>
      <vt:lpstr>幻灯片 16</vt:lpstr>
      <vt:lpstr>       以增值为目的；        以策划为龙头；        以合同为中心；        以成本控制为重点。</vt:lpstr>
      <vt:lpstr>幻灯片 18</vt:lpstr>
      <vt:lpstr>幻灯片 19</vt:lpstr>
      <vt:lpstr>幻灯片 20</vt:lpstr>
      <vt:lpstr>幻灯片 21</vt:lpstr>
      <vt:lpstr>幻灯片 22</vt:lpstr>
      <vt:lpstr>幻灯片 23</vt:lpstr>
      <vt:lpstr>幻灯片 24</vt:lpstr>
      <vt:lpstr>管理</vt:lpstr>
      <vt:lpstr>3.6   项目管理   project management         对项目各方面的策划、组织、监视、控制和报告，并激励所有参加者实现项目目标        中华人民共和国国家标准《质量管理体系 项目质量管理指南 （GB/T 19016-2005/ISO 10006:2003 ）》</vt:lpstr>
      <vt:lpstr>幻灯片 27</vt:lpstr>
      <vt:lpstr>幻灯片 28</vt:lpstr>
      <vt:lpstr>幻灯片 29</vt:lpstr>
      <vt:lpstr>幻灯片 30</vt:lpstr>
      <vt:lpstr>  什么是成功的项目</vt:lpstr>
      <vt:lpstr> 2.0.3  组织  Organization         为实现其目标而具有职责、权限和关系等自身职能的个人或群体。组织包括建设单位、勘察单位、设计单位、施工单位、监理单位、咨询单位和代理单位等。</vt:lpstr>
      <vt:lpstr>幻灯片 33</vt:lpstr>
      <vt:lpstr>2.0.5  发包人 Employer        具有项目发包主体资格和支付合同价款能力的当事人以及取得该当事人资格的合法继承人。          称为雇主较好，不要称业主。</vt:lpstr>
      <vt:lpstr>幻灯片 35</vt:lpstr>
      <vt:lpstr>幻灯片 36</vt:lpstr>
      <vt:lpstr>幻灯片 37</vt:lpstr>
      <vt:lpstr>幻灯片 38</vt:lpstr>
      <vt:lpstr>幻灯片 39</vt:lpstr>
      <vt:lpstr>幻灯片 40</vt:lpstr>
      <vt:lpstr>幻灯片 41</vt:lpstr>
      <vt:lpstr>  过程方法</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   神舟六号航天飞行的总指挥袁家军说：“  成功不等于成熟”。 </vt:lpstr>
      <vt:lpstr>幻灯片 61</vt:lpstr>
      <vt:lpstr>幻灯片 62</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《建设工程施工合同》（GF-2013-0201） 的理解与应用</dc:title>
  <dc:creator>Administrator</dc:creator>
  <cp:lastModifiedBy>dell</cp:lastModifiedBy>
  <cp:revision>156</cp:revision>
  <dcterms:created xsi:type="dcterms:W3CDTF">2012-06-06T01:30:27Z</dcterms:created>
  <dcterms:modified xsi:type="dcterms:W3CDTF">2017-08-20T20:39:31Z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2052-9.1.0.4249</vt:lpwstr>
  </property>
</Properties>
</file>