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</p:sldIdLst>
  <p:sldSz cx="9144000" cy="6858000" type="screen4x3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2" autoAdjust="0"/>
    <p:restoredTop sz="94660"/>
  </p:normalViewPr>
  <p:slideViewPr>
    <p:cSldViewPr>
      <p:cViewPr varScale="1">
        <p:scale>
          <a:sx n="71" d="100"/>
          <a:sy n="71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92" Type="http://schemas.openxmlformats.org/officeDocument/2006/relationships/slide" Target="slides/slide291.xml"/><Relationship Id="rId297" Type="http://schemas.openxmlformats.org/officeDocument/2006/relationships/viewProps" Target="viewProp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presProps" Target="presProp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53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6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5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79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6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3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41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9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0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B321B-B7F8-4AAE-A180-7CA431CB1576}" type="datetimeFigureOut">
              <a:rPr lang="zh-CN" altLang="en-US" smtClean="0"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00D4F-1C4F-479D-8125-A0729010B2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1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512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3969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0823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5012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1841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2469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6562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7022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7382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3092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1903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14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1782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0368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3884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87418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8550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7126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0410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524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4760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49828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01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9863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52361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6489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1793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190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16986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71592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76442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87408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4887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18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52134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9031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0426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5214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20010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7370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00498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46240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48081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09714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250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91692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41593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10162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38908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65607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5924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67063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79426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04506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37159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923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68799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67834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29797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11186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71020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4057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9871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70828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44015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64746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68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22656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29416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71817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87914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92473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21600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70759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82524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81124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56087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620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46845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79642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0288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70292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00065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2009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75469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9552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14564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52363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240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43213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70152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1529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38778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30575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33293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5151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309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4350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07668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83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39220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41712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78363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44005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86113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44969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79672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10419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2850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30547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04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506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1327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8211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66081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24538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40571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39830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16226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83864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5464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46540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215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64202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72089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73374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7944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97997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83248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43904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1658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45767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93907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995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95369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04486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53691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1924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27179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22601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47887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060864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084647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62278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529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20002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48206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61040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56155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249048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827585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01973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0986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25059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31123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219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64749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38592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630126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969672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64728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687529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4186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838836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510776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2327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210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449843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02273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26385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502811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893166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150579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74886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9298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870083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306999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525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031028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764597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37497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08269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824644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618245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286584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263505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133153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849202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678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813121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886716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516816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353061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965390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690845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26211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24929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918416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83118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013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778226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437423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751349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41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950803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225029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921243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36424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593939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914099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26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25026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30893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022648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698178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087337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207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15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193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475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48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857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043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10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894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77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916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89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778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381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021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751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23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013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19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1996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15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641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700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933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017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211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8123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9315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27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739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604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2555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68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930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6167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3031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6619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240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8421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3996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124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5410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326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709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309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8433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038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7906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2183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0482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4695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3957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570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6365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61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8490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8670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5484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9372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029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6137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4718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6089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9264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3766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45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5347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7275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1786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7528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876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0134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6587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9321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1733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8393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792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全屏显示(4:3)</PresentationFormat>
  <Paragraphs>0</Paragraphs>
  <Slides>294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294</vt:i4>
      </vt:variant>
    </vt:vector>
  </HeadingPairs>
  <TitlesOfParts>
    <vt:vector size="295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Think</cp:lastModifiedBy>
  <cp:revision>1</cp:revision>
  <dcterms:created xsi:type="dcterms:W3CDTF">2017-07-20T14:47:57Z</dcterms:created>
  <dcterms:modified xsi:type="dcterms:W3CDTF">2017-07-20T14:48:38Z</dcterms:modified>
</cp:coreProperties>
</file>