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1"/>
  </p:notesMasterIdLst>
  <p:sldIdLst>
    <p:sldId id="340" r:id="rId2"/>
    <p:sldId id="789" r:id="rId3"/>
    <p:sldId id="790" r:id="rId4"/>
    <p:sldId id="791" r:id="rId5"/>
    <p:sldId id="792" r:id="rId6"/>
    <p:sldId id="695" r:id="rId7"/>
    <p:sldId id="696" r:id="rId8"/>
    <p:sldId id="699" r:id="rId9"/>
    <p:sldId id="700" r:id="rId10"/>
    <p:sldId id="701" r:id="rId11"/>
    <p:sldId id="703" r:id="rId12"/>
    <p:sldId id="704" r:id="rId13"/>
    <p:sldId id="705" r:id="rId14"/>
    <p:sldId id="794" r:id="rId15"/>
    <p:sldId id="797" r:id="rId16"/>
    <p:sldId id="717" r:id="rId17"/>
    <p:sldId id="795" r:id="rId18"/>
    <p:sldId id="796" r:id="rId19"/>
    <p:sldId id="801" r:id="rId20"/>
    <p:sldId id="763" r:id="rId21"/>
    <p:sldId id="719" r:id="rId22"/>
    <p:sldId id="1158" r:id="rId23"/>
    <p:sldId id="813" r:id="rId24"/>
    <p:sldId id="930" r:id="rId25"/>
    <p:sldId id="1173" r:id="rId26"/>
    <p:sldId id="1187" r:id="rId27"/>
    <p:sldId id="1188" r:id="rId28"/>
    <p:sldId id="762" r:id="rId29"/>
    <p:sldId id="1119" r:id="rId30"/>
    <p:sldId id="764" r:id="rId31"/>
    <p:sldId id="1161" r:id="rId32"/>
    <p:sldId id="952" r:id="rId33"/>
    <p:sldId id="1189" r:id="rId34"/>
    <p:sldId id="1112" r:id="rId35"/>
    <p:sldId id="798" r:id="rId36"/>
    <p:sldId id="1163" r:id="rId37"/>
    <p:sldId id="1191" r:id="rId38"/>
    <p:sldId id="1192" r:id="rId39"/>
    <p:sldId id="1193" r:id="rId40"/>
    <p:sldId id="1237" r:id="rId41"/>
    <p:sldId id="1194" r:id="rId42"/>
    <p:sldId id="1195" r:id="rId43"/>
    <p:sldId id="1196" r:id="rId44"/>
    <p:sldId id="1197" r:id="rId45"/>
    <p:sldId id="1198" r:id="rId46"/>
    <p:sldId id="1199" r:id="rId47"/>
    <p:sldId id="1200" r:id="rId48"/>
    <p:sldId id="1201" r:id="rId49"/>
    <p:sldId id="1202" r:id="rId50"/>
    <p:sldId id="1203" r:id="rId51"/>
    <p:sldId id="1204" r:id="rId52"/>
    <p:sldId id="1205" r:id="rId53"/>
    <p:sldId id="1206" r:id="rId54"/>
    <p:sldId id="1207" r:id="rId55"/>
    <p:sldId id="1240" r:id="rId56"/>
    <p:sldId id="725" r:id="rId57"/>
    <p:sldId id="726" r:id="rId58"/>
    <p:sldId id="1088" r:id="rId59"/>
    <p:sldId id="1238" r:id="rId60"/>
    <p:sldId id="1185" r:id="rId61"/>
    <p:sldId id="1208" r:id="rId62"/>
    <p:sldId id="1209" r:id="rId63"/>
    <p:sldId id="1210" r:id="rId64"/>
    <p:sldId id="818" r:id="rId65"/>
    <p:sldId id="1211" r:id="rId66"/>
    <p:sldId id="1212" r:id="rId67"/>
    <p:sldId id="1213" r:id="rId68"/>
    <p:sldId id="1214" r:id="rId69"/>
    <p:sldId id="1215" r:id="rId70"/>
    <p:sldId id="1216" r:id="rId71"/>
    <p:sldId id="1217" r:id="rId72"/>
    <p:sldId id="1218" r:id="rId73"/>
    <p:sldId id="1219" r:id="rId74"/>
    <p:sldId id="1220" r:id="rId75"/>
    <p:sldId id="1221" r:id="rId76"/>
    <p:sldId id="1222" r:id="rId77"/>
    <p:sldId id="1223" r:id="rId78"/>
    <p:sldId id="1224" r:id="rId79"/>
    <p:sldId id="1225" r:id="rId80"/>
    <p:sldId id="1226" r:id="rId81"/>
    <p:sldId id="1227" r:id="rId82"/>
    <p:sldId id="1243" r:id="rId83"/>
    <p:sldId id="1244" r:id="rId84"/>
    <p:sldId id="1245" r:id="rId85"/>
    <p:sldId id="834" r:id="rId86"/>
    <p:sldId id="898" r:id="rId87"/>
    <p:sldId id="899" r:id="rId88"/>
    <p:sldId id="836" r:id="rId89"/>
    <p:sldId id="835" r:id="rId90"/>
    <p:sldId id="837" r:id="rId91"/>
    <p:sldId id="838" r:id="rId92"/>
    <p:sldId id="839" r:id="rId93"/>
    <p:sldId id="840" r:id="rId94"/>
    <p:sldId id="841" r:id="rId95"/>
    <p:sldId id="900" r:id="rId96"/>
    <p:sldId id="906" r:id="rId97"/>
    <p:sldId id="870" r:id="rId98"/>
    <p:sldId id="871" r:id="rId99"/>
    <p:sldId id="895" r:id="rId100"/>
    <p:sldId id="872" r:id="rId101"/>
    <p:sldId id="873" r:id="rId102"/>
    <p:sldId id="1126" r:id="rId103"/>
    <p:sldId id="875" r:id="rId104"/>
    <p:sldId id="877" r:id="rId105"/>
    <p:sldId id="1087" r:id="rId106"/>
    <p:sldId id="647" r:id="rId107"/>
    <p:sldId id="648" r:id="rId108"/>
    <p:sldId id="1235" r:id="rId109"/>
    <p:sldId id="1166" r:id="rId110"/>
    <p:sldId id="651" r:id="rId111"/>
    <p:sldId id="652" r:id="rId112"/>
    <p:sldId id="1164" r:id="rId113"/>
    <p:sldId id="1228" r:id="rId114"/>
    <p:sldId id="1229" r:id="rId115"/>
    <p:sldId id="1120" r:id="rId116"/>
    <p:sldId id="1181" r:id="rId117"/>
    <p:sldId id="881" r:id="rId118"/>
    <p:sldId id="882" r:id="rId119"/>
    <p:sldId id="883" r:id="rId120"/>
    <p:sldId id="884" r:id="rId121"/>
    <p:sldId id="885" r:id="rId122"/>
    <p:sldId id="1236" r:id="rId123"/>
    <p:sldId id="1131" r:id="rId124"/>
    <p:sldId id="805" r:id="rId125"/>
    <p:sldId id="738" r:id="rId126"/>
    <p:sldId id="932" r:id="rId127"/>
    <p:sldId id="1110" r:id="rId128"/>
    <p:sldId id="1130" r:id="rId129"/>
    <p:sldId id="1183" r:id="rId1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W用"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9" autoAdjust="0"/>
    <p:restoredTop sz="84815" autoAdjust="0"/>
  </p:normalViewPr>
  <p:slideViewPr>
    <p:cSldViewPr>
      <p:cViewPr varScale="1">
        <p:scale>
          <a:sx n="69" d="100"/>
          <a:sy n="69" d="100"/>
        </p:scale>
        <p:origin x="329" y="43"/>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2868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F20DC-1808-414C-A6B1-E5EEEF9DC67E}" type="datetimeFigureOut">
              <a:rPr lang="zh-CN" altLang="en-US" smtClean="0"/>
              <a:pPr/>
              <a:t>2021/3/16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A68BA-4C8B-421A-9C09-FD9C4E47F76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29</a:t>
            </a:fld>
            <a:endParaRPr lang="zh-CN" altLang="en-US"/>
          </a:p>
        </p:txBody>
      </p:sp>
    </p:spTree>
    <p:extLst>
      <p:ext uri="{BB962C8B-B14F-4D97-AF65-F5344CB8AC3E}">
        <p14:creationId xmlns:p14="http://schemas.microsoft.com/office/powerpoint/2010/main" val="1135403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32</a:t>
            </a:fld>
            <a:endParaRPr lang="zh-CN" altLang="en-US"/>
          </a:p>
        </p:txBody>
      </p:sp>
    </p:spTree>
    <p:extLst>
      <p:ext uri="{BB962C8B-B14F-4D97-AF65-F5344CB8AC3E}">
        <p14:creationId xmlns:p14="http://schemas.microsoft.com/office/powerpoint/2010/main" val="46010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34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D4FD32-8BD2-4E2A-BA5E-0C151AC57995}" type="slidenum">
              <a:rPr lang="zh-CN" altLang="en-US" smtClean="0"/>
              <a:pPr/>
              <a:t>36</a:t>
            </a:fld>
            <a:endParaRPr lang="zh-CN" altLang="en-US"/>
          </a:p>
        </p:txBody>
      </p:sp>
    </p:spTree>
    <p:extLst>
      <p:ext uri="{BB962C8B-B14F-4D97-AF65-F5344CB8AC3E}">
        <p14:creationId xmlns:p14="http://schemas.microsoft.com/office/powerpoint/2010/main" val="366447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37</a:t>
            </a:fld>
            <a:endParaRPr lang="zh-CN" altLang="en-US"/>
          </a:p>
        </p:txBody>
      </p:sp>
    </p:spTree>
    <p:extLst>
      <p:ext uri="{BB962C8B-B14F-4D97-AF65-F5344CB8AC3E}">
        <p14:creationId xmlns:p14="http://schemas.microsoft.com/office/powerpoint/2010/main" val="72356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D4FD32-8BD2-4E2A-BA5E-0C151AC57995}" type="slidenum">
              <a:rPr lang="zh-CN" altLang="en-US" smtClean="0"/>
              <a:pPr/>
              <a:t>40</a:t>
            </a:fld>
            <a:endParaRPr lang="zh-CN" altLang="en-US"/>
          </a:p>
        </p:txBody>
      </p:sp>
    </p:spTree>
    <p:extLst>
      <p:ext uri="{BB962C8B-B14F-4D97-AF65-F5344CB8AC3E}">
        <p14:creationId xmlns:p14="http://schemas.microsoft.com/office/powerpoint/2010/main" val="2824295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a:solidFill>
                  <a:schemeClr val="tx1"/>
                </a:solidFill>
                <a:latin typeface="+mn-lt"/>
                <a:ea typeface="+mn-ea"/>
                <a:cs typeface="+mn-cs"/>
              </a:rPr>
              <a:t>第二条　建设工程施工合同无效，但建设工程经竣工验收合格，承包人请求参照合同约定支付工程价款的，应予支持。 </a:t>
            </a:r>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第二十六条　实际施工人以转包人、违法分包人为被告起诉的，人民法院应当依法受理。 </a:t>
            </a:r>
          </a:p>
          <a:p>
            <a:r>
              <a:rPr lang="zh-CN" altLang="en-US" sz="1200" kern="1200" dirty="0">
                <a:solidFill>
                  <a:schemeClr val="tx1"/>
                </a:solidFill>
                <a:latin typeface="+mn-lt"/>
                <a:ea typeface="+mn-ea"/>
                <a:cs typeface="+mn-cs"/>
              </a:rPr>
              <a:t>实际施工人以发包人为被告主张权利的，人民法院可以追加转包人或者违法分包人为本案当事人。发包人只在欠付工程价款范围内对实际施工人承担责任。 </a:t>
            </a:r>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第九十四条有下列情形之一的，当事人可以解除合同：</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　　（一）因不可抗力致使不能实现合同目的；</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　　（二）在履行期限届满之前，当事人一方明确表示或者以自己的行为表明不履行</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主要债务；</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　　（三）当事人一方迟延履行主要债务，经催告后在合理期限内仍未履行；</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　　（四）当事人一方迟延履行债务或者有其他违约行为致使不能实现合同目的；</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　　（五）法律规定的其他情形。</a:t>
            </a:r>
            <a:br>
              <a:rPr lang="en-US" sz="1200" kern="1200" dirty="0">
                <a:solidFill>
                  <a:schemeClr val="tx1"/>
                </a:solidFill>
                <a:latin typeface="+mn-lt"/>
                <a:ea typeface="+mn-ea"/>
                <a:cs typeface="+mn-cs"/>
              </a:rPr>
            </a:br>
            <a:endParaRPr lang="zh-CN" altLang="en-US" sz="1200" kern="120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42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52</a:t>
            </a:fld>
            <a:endParaRPr lang="zh-CN" altLang="en-US"/>
          </a:p>
        </p:txBody>
      </p:sp>
    </p:spTree>
    <p:extLst>
      <p:ext uri="{BB962C8B-B14F-4D97-AF65-F5344CB8AC3E}">
        <p14:creationId xmlns:p14="http://schemas.microsoft.com/office/powerpoint/2010/main" val="1907155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D4FD32-8BD2-4E2A-BA5E-0C151AC57995}" type="slidenum">
              <a:rPr lang="zh-CN" altLang="en-US" smtClean="0"/>
              <a:pPr/>
              <a:t>55</a:t>
            </a:fld>
            <a:endParaRPr lang="zh-CN" altLang="en-US"/>
          </a:p>
        </p:txBody>
      </p:sp>
    </p:spTree>
    <p:extLst>
      <p:ext uri="{BB962C8B-B14F-4D97-AF65-F5344CB8AC3E}">
        <p14:creationId xmlns:p14="http://schemas.microsoft.com/office/powerpoint/2010/main" val="259981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D4FD32-8BD2-4E2A-BA5E-0C151AC57995}" type="slidenum">
              <a:rPr lang="zh-CN" altLang="en-US" smtClean="0"/>
              <a:pPr/>
              <a:t>58</a:t>
            </a:fld>
            <a:endParaRPr lang="zh-CN" altLang="en-US"/>
          </a:p>
        </p:txBody>
      </p:sp>
    </p:spTree>
    <p:extLst>
      <p:ext uri="{BB962C8B-B14F-4D97-AF65-F5344CB8AC3E}">
        <p14:creationId xmlns:p14="http://schemas.microsoft.com/office/powerpoint/2010/main" val="42308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AA2C6D-05E1-4F30-8E20-ED8476BF49D0}" type="slidenum">
              <a:rPr lang="zh-CN" altLang="en-US" smtClean="0"/>
              <a:pPr/>
              <a:t>8</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D4FD32-8BD2-4E2A-BA5E-0C151AC57995}" type="slidenum">
              <a:rPr lang="zh-CN" altLang="en-US" smtClean="0"/>
              <a:pPr/>
              <a:t>59</a:t>
            </a:fld>
            <a:endParaRPr lang="zh-CN" altLang="en-US"/>
          </a:p>
        </p:txBody>
      </p:sp>
    </p:spTree>
    <p:extLst>
      <p:ext uri="{BB962C8B-B14F-4D97-AF65-F5344CB8AC3E}">
        <p14:creationId xmlns:p14="http://schemas.microsoft.com/office/powerpoint/2010/main" val="417021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60</a:t>
            </a:fld>
            <a:endParaRPr lang="zh-CN" altLang="en-US"/>
          </a:p>
        </p:txBody>
      </p:sp>
    </p:spTree>
    <p:extLst>
      <p:ext uri="{BB962C8B-B14F-4D97-AF65-F5344CB8AC3E}">
        <p14:creationId xmlns:p14="http://schemas.microsoft.com/office/powerpoint/2010/main" val="2519247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61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62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a:solidFill>
                  <a:schemeClr val="tx1"/>
                </a:solidFill>
                <a:latin typeface="+mn-lt"/>
                <a:ea typeface="+mn-ea"/>
                <a:cs typeface="+mn-cs"/>
              </a:rPr>
              <a:t>16</a:t>
            </a:r>
            <a:r>
              <a:rPr lang="zh-CN" altLang="en-US" sz="1200" kern="1200" dirty="0">
                <a:solidFill>
                  <a:schemeClr val="tx1"/>
                </a:solidFill>
                <a:latin typeface="+mn-lt"/>
                <a:ea typeface="+mn-ea"/>
                <a:cs typeface="+mn-cs"/>
              </a:rPr>
              <a:t>号令，</a:t>
            </a:r>
            <a:r>
              <a:rPr lang="en-US" altLang="zh-CN" sz="1200" kern="1200" dirty="0">
                <a:solidFill>
                  <a:schemeClr val="tx1"/>
                </a:solidFill>
                <a:latin typeface="+mn-lt"/>
                <a:ea typeface="+mn-ea"/>
                <a:cs typeface="+mn-cs"/>
              </a:rPr>
              <a:t>2014</a:t>
            </a:r>
            <a:r>
              <a:rPr lang="zh-CN" altLang="en-US" sz="1200" kern="1200" dirty="0">
                <a:solidFill>
                  <a:schemeClr val="tx1"/>
                </a:solidFill>
                <a:latin typeface="+mn-lt"/>
                <a:ea typeface="+mn-ea"/>
                <a:cs typeface="+mn-cs"/>
              </a:rPr>
              <a:t>年</a:t>
            </a:r>
            <a:r>
              <a:rPr lang="en-US" altLang="zh-CN" sz="1200" kern="1200" dirty="0">
                <a:solidFill>
                  <a:schemeClr val="tx1"/>
                </a:solidFill>
                <a:latin typeface="+mn-lt"/>
                <a:ea typeface="+mn-ea"/>
                <a:cs typeface="+mn-cs"/>
              </a:rPr>
              <a:t>2</a:t>
            </a:r>
            <a:r>
              <a:rPr lang="zh-CN" altLang="en-US" sz="1200" kern="1200" dirty="0">
                <a:solidFill>
                  <a:schemeClr val="tx1"/>
                </a:solidFill>
                <a:latin typeface="+mn-lt"/>
                <a:ea typeface="+mn-ea"/>
                <a:cs typeface="+mn-cs"/>
              </a:rPr>
              <a:t>月</a:t>
            </a:r>
            <a:r>
              <a:rPr lang="en-US" altLang="zh-CN" sz="1200" kern="1200" dirty="0">
                <a:solidFill>
                  <a:schemeClr val="tx1"/>
                </a:solidFill>
                <a:latin typeface="+mn-lt"/>
                <a:ea typeface="+mn-ea"/>
                <a:cs typeface="+mn-cs"/>
              </a:rPr>
              <a:t>1</a:t>
            </a:r>
            <a:r>
              <a:rPr lang="zh-CN" altLang="en-US" sz="1200" kern="1200" dirty="0">
                <a:solidFill>
                  <a:schemeClr val="tx1"/>
                </a:solidFill>
                <a:latin typeface="+mn-lt"/>
                <a:ea typeface="+mn-ea"/>
                <a:cs typeface="+mn-cs"/>
              </a:rPr>
              <a:t>日实施</a:t>
            </a:r>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63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a:solidFill>
                  <a:schemeClr val="tx1"/>
                </a:solidFill>
                <a:latin typeface="+mn-lt"/>
                <a:ea typeface="+mn-ea"/>
                <a:cs typeface="+mn-cs"/>
              </a:rPr>
              <a:t>369</a:t>
            </a:r>
            <a:r>
              <a:rPr lang="zh-CN" altLang="en-US" sz="1200" kern="1200" dirty="0">
                <a:solidFill>
                  <a:schemeClr val="tx1"/>
                </a:solidFill>
                <a:latin typeface="+mn-lt"/>
                <a:ea typeface="+mn-ea"/>
                <a:cs typeface="+mn-cs"/>
              </a:rPr>
              <a:t>号</a:t>
            </a:r>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第三条本办法所称建设工程价款结算（以下简称</a:t>
            </a:r>
            <a:r>
              <a:rPr lang="en-US"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工程价款结算</a:t>
            </a:r>
            <a:r>
              <a:rPr lang="en-US"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），是指对建设工程的发承包合同价款进行约定和依据合同约定进行工程预付款、工程进度款、工程竣工价款结算的活动。</a:t>
            </a:r>
            <a:endParaRPr lang="en-US" altLang="zh-CN"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mn-lt"/>
                <a:ea typeface="+mn-ea"/>
                <a:cs typeface="+mn-cs"/>
              </a:rPr>
              <a:t>第五条从事工程价款结算活动，应当遵循合法、平等、诚信的原则，并符合国家有关法律、法规和政策。</a:t>
            </a:r>
          </a:p>
          <a:p>
            <a:endParaRPr lang="zh-CN" altLang="en-US" sz="1200" kern="1200" dirty="0">
              <a:solidFill>
                <a:schemeClr val="tx1"/>
              </a:solidFill>
              <a:latin typeface="+mn-lt"/>
              <a:ea typeface="+mn-ea"/>
              <a:cs typeface="+mn-cs"/>
            </a:endParaRPr>
          </a:p>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64</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2013.7.1</a:t>
            </a:r>
            <a:r>
              <a:rPr lang="zh-CN" altLang="en-US" dirty="0"/>
              <a:t>实施</a:t>
            </a:r>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66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67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sz="1200" kern="1200" dirty="0">
                <a:solidFill>
                  <a:schemeClr val="tx1"/>
                </a:solidFill>
                <a:latin typeface="+mn-lt"/>
                <a:ea typeface="+mn-ea"/>
                <a:cs typeface="+mn-cs"/>
              </a:rPr>
              <a:t>16</a:t>
            </a:r>
            <a:r>
              <a:rPr lang="zh-CN" altLang="en-US" sz="1200" kern="1200" dirty="0">
                <a:solidFill>
                  <a:schemeClr val="tx1"/>
                </a:solidFill>
                <a:latin typeface="+mn-lt"/>
                <a:ea typeface="+mn-ea"/>
                <a:cs typeface="+mn-cs"/>
              </a:rPr>
              <a:t>号令</a:t>
            </a:r>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第一条　为了规范建筑工程施工发包与承包计价行为，维护建筑工程发包与承包双方的合法权益，促进建筑市场的健康发展，根据有关法律、法规，制定本办法。</a:t>
            </a:r>
          </a:p>
          <a:p>
            <a:r>
              <a:rPr lang="zh-CN" altLang="en-US" sz="1200" kern="1200" dirty="0">
                <a:solidFill>
                  <a:schemeClr val="tx1"/>
                </a:solidFill>
                <a:latin typeface="+mn-lt"/>
                <a:ea typeface="+mn-ea"/>
                <a:cs typeface="+mn-cs"/>
              </a:rPr>
              <a:t>　　第二条　在中华人民共和国境内的建筑工程施工发包与承包计价（以下简称工程发承包计价）管理，适用本办法。</a:t>
            </a:r>
          </a:p>
          <a:p>
            <a:r>
              <a:rPr lang="zh-CN" altLang="en-US" sz="1200" kern="1200" dirty="0">
                <a:solidFill>
                  <a:schemeClr val="tx1"/>
                </a:solidFill>
                <a:latin typeface="+mn-lt"/>
                <a:ea typeface="+mn-ea"/>
                <a:cs typeface="+mn-cs"/>
              </a:rPr>
              <a:t>本办法所称建筑工程是指房屋建筑和市政基础设施工程。</a:t>
            </a:r>
          </a:p>
          <a:p>
            <a:r>
              <a:rPr lang="zh-CN" altLang="en-US" sz="1200" kern="1200" dirty="0">
                <a:solidFill>
                  <a:schemeClr val="tx1"/>
                </a:solidFill>
                <a:latin typeface="+mn-lt"/>
                <a:ea typeface="+mn-ea"/>
                <a:cs typeface="+mn-cs"/>
              </a:rPr>
              <a:t>本办法所称工程发承包计价包括编制工程量清单、最高投标限价、招标标底、投标报价，进行工程结算，以及签订和调整合同价款等活动。</a:t>
            </a:r>
          </a:p>
          <a:p>
            <a:r>
              <a:rPr lang="zh-CN" altLang="en-US" sz="1200" kern="1200" dirty="0">
                <a:solidFill>
                  <a:schemeClr val="tx1"/>
                </a:solidFill>
                <a:latin typeface="+mn-lt"/>
                <a:ea typeface="+mn-ea"/>
                <a:cs typeface="+mn-cs"/>
              </a:rPr>
              <a:t>　　第三条　建筑工程施工发包与承包价在政府宏观调控下，由市场竞争形成。</a:t>
            </a:r>
          </a:p>
          <a:p>
            <a:r>
              <a:rPr lang="zh-CN" altLang="en-US" sz="1200" kern="1200" dirty="0">
                <a:solidFill>
                  <a:schemeClr val="tx1"/>
                </a:solidFill>
                <a:latin typeface="+mn-lt"/>
                <a:ea typeface="+mn-ea"/>
                <a:cs typeface="+mn-cs"/>
              </a:rPr>
              <a:t>　　工程发承包计价应当遵循公平、合法和诚实信用的原则。</a:t>
            </a:r>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投标报价应当依据工程量清单、工程计价有关规定、企业定额和市场价格信息等编制。</a:t>
            </a:r>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mn-lt"/>
                <a:ea typeface="+mn-ea"/>
                <a:cs typeface="+mn-cs"/>
              </a:rPr>
              <a:t>合同价款的有关事项由发承包双方约定，一般包括合同价款约定方式，预付工程款、工程进度款、工程竣工价款的支付和结算方式，以及合同价款的调整情形等。</a:t>
            </a:r>
          </a:p>
          <a:p>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合同价款的有关事项由发承包双方约定，一般包括合同价款约定方式，预付工程款、工程进度款、工程竣工价款的支付和结算方式，以及合同价款的调整情形等。</a:t>
            </a:r>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68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en-US" altLang="zh-CN" sz="1200" kern="1200" dirty="0">
                <a:solidFill>
                  <a:schemeClr val="tx1"/>
                </a:solidFill>
                <a:latin typeface="+mn-lt"/>
                <a:ea typeface="+mn-ea"/>
                <a:cs typeface="+mn-cs"/>
              </a:rPr>
              <a:t>16</a:t>
            </a:r>
            <a:r>
              <a:rPr lang="zh-CN" altLang="en-US" sz="1200" kern="1200" dirty="0">
                <a:solidFill>
                  <a:schemeClr val="tx1"/>
                </a:solidFill>
                <a:latin typeface="+mn-lt"/>
                <a:ea typeface="+mn-ea"/>
                <a:cs typeface="+mn-cs"/>
              </a:rPr>
              <a:t>号令</a:t>
            </a:r>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第一条　为了规范建筑工程施工发包与承包计价行为，维护建筑工程发包与承包双方的合法权益，促进建筑市场的健康发展，根据有关法律、法规，制定本办法。</a:t>
            </a:r>
          </a:p>
          <a:p>
            <a:r>
              <a:rPr lang="zh-CN" altLang="en-US" sz="1200" kern="1200" dirty="0">
                <a:solidFill>
                  <a:schemeClr val="tx1"/>
                </a:solidFill>
                <a:latin typeface="+mn-lt"/>
                <a:ea typeface="+mn-ea"/>
                <a:cs typeface="+mn-cs"/>
              </a:rPr>
              <a:t>　　第二条　在中华人民共和国境内的建筑工程施工发包与承包计价（以下简称工程发承包计价）管理，适用本办法。</a:t>
            </a:r>
          </a:p>
          <a:p>
            <a:r>
              <a:rPr lang="zh-CN" altLang="en-US" sz="1200" kern="1200" dirty="0">
                <a:solidFill>
                  <a:schemeClr val="tx1"/>
                </a:solidFill>
                <a:latin typeface="+mn-lt"/>
                <a:ea typeface="+mn-ea"/>
                <a:cs typeface="+mn-cs"/>
              </a:rPr>
              <a:t>本办法所称建筑工程是指房屋建筑和市政基础设施工程。</a:t>
            </a:r>
          </a:p>
          <a:p>
            <a:r>
              <a:rPr lang="zh-CN" altLang="en-US" sz="1200" kern="1200" dirty="0">
                <a:solidFill>
                  <a:schemeClr val="tx1"/>
                </a:solidFill>
                <a:latin typeface="+mn-lt"/>
                <a:ea typeface="+mn-ea"/>
                <a:cs typeface="+mn-cs"/>
              </a:rPr>
              <a:t>本办法所称工程发承包计价包括编制工程量清单、最高投标限价、招标标底、投标报价，进行工程结算，以及签订和调整合同价款等活动。</a:t>
            </a:r>
          </a:p>
          <a:p>
            <a:r>
              <a:rPr lang="zh-CN" altLang="en-US" sz="1200" kern="1200" dirty="0">
                <a:solidFill>
                  <a:schemeClr val="tx1"/>
                </a:solidFill>
                <a:latin typeface="+mn-lt"/>
                <a:ea typeface="+mn-ea"/>
                <a:cs typeface="+mn-cs"/>
              </a:rPr>
              <a:t>　　第三条　建筑工程施工发包与承包价在政府宏观调控下，由市场竞争形成。</a:t>
            </a:r>
          </a:p>
          <a:p>
            <a:r>
              <a:rPr lang="zh-CN" altLang="en-US" sz="1200" kern="1200" dirty="0">
                <a:solidFill>
                  <a:schemeClr val="tx1"/>
                </a:solidFill>
                <a:latin typeface="+mn-lt"/>
                <a:ea typeface="+mn-ea"/>
                <a:cs typeface="+mn-cs"/>
              </a:rPr>
              <a:t>　　工程发承包计价应当遵循公平、合法和诚实信用的原则。</a:t>
            </a:r>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投标报价应当依据工程量清单、工程计价有关规定、企业定额和市场价格信息等编制。</a:t>
            </a:r>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mn-lt"/>
                <a:ea typeface="+mn-ea"/>
                <a:cs typeface="+mn-cs"/>
              </a:rPr>
              <a:t>合同价款的有关事项由发承包双方约定，一般包括合同价款约定方式，预付工程款、工程进度款、工程竣工价款的支付和结算方式，以及合同价款的调整情形等。</a:t>
            </a:r>
          </a:p>
          <a:p>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合同价款的有关事项由发承包双方约定，一般包括合同价款约定方式，预付工程款、工程进度款、工程竣工价款的支付和结算方式，以及合同价款的调整情形等。</a:t>
            </a:r>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r>
              <a:rPr lang="zh-CN" altLang="zh-CN" sz="1200" kern="1200" dirty="0">
                <a:solidFill>
                  <a:schemeClr val="tx1"/>
                </a:solidFill>
                <a:latin typeface="+mn-lt"/>
                <a:ea typeface="+mn-ea"/>
                <a:cs typeface="+mn-cs"/>
              </a:rPr>
              <a:t>第八条　最高投标限价应当依据工程量清单、工程计价有关规定和市场价格信息等编制。招标人设有最高投标限价的，应当在招标时公布最高投标限价的总价，以及各单位工程的分部分项工程费、措施项目费、其他项目费、规费和税金。</a:t>
            </a:r>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69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zh-CN" altLang="en-US" dirty="0"/>
              <a:t>农民工保险购买案例</a:t>
            </a:r>
          </a:p>
        </p:txBody>
      </p:sp>
      <p:sp>
        <p:nvSpPr>
          <p:cNvPr id="4" name="灯片编号占位符 3"/>
          <p:cNvSpPr>
            <a:spLocks noGrp="1"/>
          </p:cNvSpPr>
          <p:nvPr>
            <p:ph type="sldNum" sz="quarter" idx="10"/>
          </p:nvPr>
        </p:nvSpPr>
        <p:spPr/>
        <p:txBody>
          <a:bodyPr/>
          <a:lstStyle/>
          <a:p>
            <a:fld id="{C7AA2C6D-05E1-4F30-8E20-ED8476BF49D0}" type="slidenum">
              <a:rPr lang="zh-CN" altLang="en-US" smtClean="0"/>
              <a:pPr/>
              <a:t>11</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70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83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a:solidFill>
                  <a:schemeClr val="tx1"/>
                </a:solidFill>
                <a:latin typeface="+mn-lt"/>
                <a:ea typeface="+mn-ea"/>
                <a:cs typeface="+mn-cs"/>
              </a:rPr>
              <a:t>第二百五十八条定作人中途变更承揽工作的要求，造成承揽人损失的，应当赔偿损失。</a:t>
            </a:r>
            <a:br>
              <a:rPr lang="en-US" sz="1200" kern="1200" dirty="0">
                <a:solidFill>
                  <a:schemeClr val="tx1"/>
                </a:solidFill>
                <a:latin typeface="+mn-lt"/>
                <a:ea typeface="+mn-ea"/>
                <a:cs typeface="+mn-cs"/>
              </a:rPr>
            </a:br>
            <a:r>
              <a:rPr lang="zh-CN" altLang="en-US" sz="1200" kern="1200" dirty="0">
                <a:solidFill>
                  <a:schemeClr val="tx1"/>
                </a:solidFill>
                <a:latin typeface="+mn-lt"/>
                <a:ea typeface="+mn-ea"/>
                <a:cs typeface="+mn-cs"/>
              </a:rPr>
              <a:t>第二百八十七条本章没有规定的，适用承揽合同的有关规定。</a:t>
            </a:r>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84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88</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89</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90</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91</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92</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0" kern="1200" dirty="0">
                <a:solidFill>
                  <a:schemeClr val="tx1"/>
                </a:solidFill>
                <a:latin typeface="+mn-lt"/>
                <a:ea typeface="+mn-ea"/>
                <a:cs typeface="+mn-cs"/>
              </a:rPr>
              <a:t>第六条</a:t>
            </a:r>
            <a:r>
              <a:rPr lang="en-US" altLang="zh-CN" sz="1200" b="0" kern="1200" dirty="0">
                <a:solidFill>
                  <a:schemeClr val="tx1"/>
                </a:solidFill>
                <a:latin typeface="+mn-lt"/>
                <a:ea typeface="+mn-ea"/>
                <a:cs typeface="+mn-cs"/>
              </a:rPr>
              <a:t> </a:t>
            </a:r>
            <a:r>
              <a:rPr lang="en-US" altLang="zh-CN" sz="1200" kern="1200" dirty="0">
                <a:solidFill>
                  <a:schemeClr val="tx1"/>
                </a:solidFill>
                <a:latin typeface="+mn-lt"/>
                <a:ea typeface="+mn-ea"/>
                <a:cs typeface="+mn-cs"/>
              </a:rPr>
              <a:t> </a:t>
            </a:r>
            <a:r>
              <a:rPr lang="zh-CN" altLang="zh-CN" sz="1200" kern="1200" dirty="0">
                <a:solidFill>
                  <a:schemeClr val="tx1"/>
                </a:solidFill>
                <a:latin typeface="+mn-lt"/>
                <a:ea typeface="+mn-ea"/>
                <a:cs typeface="+mn-cs"/>
              </a:rPr>
              <a:t>当事人约定顺延工期应当经发包人或者监理人签证等方式确认，承包人虽未取得工期顺延的确认，但能够证明在合同约定的期限内向发包人或者监理人申请过工期顺延且顺延事由符合合同约定，承包人以此为由主张工期顺延的，人民法院应予支持。</a:t>
            </a:r>
          </a:p>
          <a:p>
            <a:r>
              <a:rPr lang="en-US" altLang="zh-CN" sz="1200" kern="1200" dirty="0">
                <a:solidFill>
                  <a:schemeClr val="tx1"/>
                </a:solidFill>
                <a:latin typeface="+mn-lt"/>
                <a:ea typeface="+mn-ea"/>
                <a:cs typeface="+mn-cs"/>
              </a:rPr>
              <a:t> </a:t>
            </a:r>
            <a:endParaRPr lang="zh-CN" altLang="zh-CN" sz="1200" kern="1200" dirty="0">
              <a:solidFill>
                <a:schemeClr val="tx1"/>
              </a:solidFill>
              <a:latin typeface="+mn-lt"/>
              <a:ea typeface="+mn-ea"/>
              <a:cs typeface="+mn-cs"/>
            </a:endParaRPr>
          </a:p>
          <a:p>
            <a:r>
              <a:rPr lang="zh-CN" altLang="zh-CN" sz="1200" kern="1200" dirty="0">
                <a:solidFill>
                  <a:schemeClr val="tx1"/>
                </a:solidFill>
                <a:latin typeface="+mn-lt"/>
                <a:ea typeface="+mn-ea"/>
                <a:cs typeface="+mn-cs"/>
              </a:rPr>
              <a:t>当事人约定承包人未在约定期限内提出工期顺延申请视为工期不顺延的，按照约定处理，但发包人在约定期限后同意工期顺延或者承包人提出合理抗辩的除外。</a:t>
            </a:r>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96</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98</a:t>
            </a:fld>
            <a:endParaRPr lang="zh-CN" altLang="en-US"/>
          </a:p>
        </p:txBody>
      </p:sp>
    </p:spTree>
    <p:extLst>
      <p:ext uri="{BB962C8B-B14F-4D97-AF65-F5344CB8AC3E}">
        <p14:creationId xmlns:p14="http://schemas.microsoft.com/office/powerpoint/2010/main" val="289378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D4FD32-8BD2-4E2A-BA5E-0C151AC57995}" type="slidenum">
              <a:rPr lang="zh-CN" altLang="en-US" smtClean="0"/>
              <a:pPr/>
              <a:t>16</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102</a:t>
            </a:fld>
            <a:endParaRPr lang="zh-CN" altLang="en-US"/>
          </a:p>
        </p:txBody>
      </p:sp>
    </p:spTree>
    <p:extLst>
      <p:ext uri="{BB962C8B-B14F-4D97-AF65-F5344CB8AC3E}">
        <p14:creationId xmlns:p14="http://schemas.microsoft.com/office/powerpoint/2010/main" val="587059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103</a:t>
            </a:fld>
            <a:endParaRPr lang="zh-CN" altLang="en-US"/>
          </a:p>
        </p:txBody>
      </p:sp>
    </p:spTree>
    <p:extLst>
      <p:ext uri="{BB962C8B-B14F-4D97-AF65-F5344CB8AC3E}">
        <p14:creationId xmlns:p14="http://schemas.microsoft.com/office/powerpoint/2010/main" val="526957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105</a:t>
            </a:fld>
            <a:endParaRPr lang="zh-CN" altLang="en-US"/>
          </a:p>
        </p:txBody>
      </p:sp>
    </p:spTree>
    <p:extLst>
      <p:ext uri="{BB962C8B-B14F-4D97-AF65-F5344CB8AC3E}">
        <p14:creationId xmlns:p14="http://schemas.microsoft.com/office/powerpoint/2010/main" val="4036175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D4FD32-8BD2-4E2A-BA5E-0C151AC57995}" type="slidenum">
              <a:rPr lang="zh-CN" altLang="en-US" smtClean="0"/>
              <a:pPr/>
              <a:t>112</a:t>
            </a:fld>
            <a:endParaRPr lang="zh-CN" altLang="en-US"/>
          </a:p>
        </p:txBody>
      </p:sp>
    </p:spTree>
    <p:extLst>
      <p:ext uri="{BB962C8B-B14F-4D97-AF65-F5344CB8AC3E}">
        <p14:creationId xmlns:p14="http://schemas.microsoft.com/office/powerpoint/2010/main" val="3496172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113</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114</a:t>
            </a:fld>
            <a:endParaRPr lang="zh-CN" altLang="en-US"/>
          </a:p>
        </p:txBody>
      </p:sp>
    </p:spTree>
    <p:extLst>
      <p:ext uri="{BB962C8B-B14F-4D97-AF65-F5344CB8AC3E}">
        <p14:creationId xmlns:p14="http://schemas.microsoft.com/office/powerpoint/2010/main" val="3532098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115</a:t>
            </a:fld>
            <a:endParaRPr lang="zh-CN" altLang="en-US"/>
          </a:p>
        </p:txBody>
      </p:sp>
    </p:spTree>
    <p:extLst>
      <p:ext uri="{BB962C8B-B14F-4D97-AF65-F5344CB8AC3E}">
        <p14:creationId xmlns:p14="http://schemas.microsoft.com/office/powerpoint/2010/main" val="1470306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116</a:t>
            </a:fld>
            <a:endParaRPr lang="zh-CN" altLang="en-US"/>
          </a:p>
        </p:txBody>
      </p:sp>
    </p:spTree>
    <p:extLst>
      <p:ext uri="{BB962C8B-B14F-4D97-AF65-F5344CB8AC3E}">
        <p14:creationId xmlns:p14="http://schemas.microsoft.com/office/powerpoint/2010/main" val="4067303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119</a:t>
            </a:fld>
            <a:endParaRPr lang="zh-CN" altLang="en-US"/>
          </a:p>
        </p:txBody>
      </p:sp>
    </p:spTree>
    <p:extLst>
      <p:ext uri="{BB962C8B-B14F-4D97-AF65-F5344CB8AC3E}">
        <p14:creationId xmlns:p14="http://schemas.microsoft.com/office/powerpoint/2010/main" val="11610603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121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18</a:t>
            </a:fld>
            <a:endParaRPr lang="zh-CN" altLang="en-US"/>
          </a:p>
        </p:txBody>
      </p:sp>
    </p:spTree>
    <p:extLst>
      <p:ext uri="{BB962C8B-B14F-4D97-AF65-F5344CB8AC3E}">
        <p14:creationId xmlns:p14="http://schemas.microsoft.com/office/powerpoint/2010/main" val="6029869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127</a:t>
            </a:fld>
            <a:endParaRPr lang="zh-CN" altLang="en-US"/>
          </a:p>
        </p:txBody>
      </p:sp>
    </p:spTree>
    <p:extLst>
      <p:ext uri="{BB962C8B-B14F-4D97-AF65-F5344CB8AC3E}">
        <p14:creationId xmlns:p14="http://schemas.microsoft.com/office/powerpoint/2010/main" val="4035917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128</a:t>
            </a:fld>
            <a:endParaRPr lang="zh-CN" altLang="en-US"/>
          </a:p>
        </p:txBody>
      </p:sp>
    </p:spTree>
    <p:extLst>
      <p:ext uri="{BB962C8B-B14F-4D97-AF65-F5344CB8AC3E}">
        <p14:creationId xmlns:p14="http://schemas.microsoft.com/office/powerpoint/2010/main" val="88294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CD4FD32-8BD2-4E2A-BA5E-0C151AC57995}" type="slidenum">
              <a:rPr lang="zh-CN" altLang="en-US" smtClean="0"/>
              <a:pPr/>
              <a:t>22</a:t>
            </a:fld>
            <a:endParaRPr lang="zh-CN" altLang="en-US"/>
          </a:p>
        </p:txBody>
      </p:sp>
    </p:spTree>
    <p:extLst>
      <p:ext uri="{BB962C8B-B14F-4D97-AF65-F5344CB8AC3E}">
        <p14:creationId xmlns:p14="http://schemas.microsoft.com/office/powerpoint/2010/main" val="368287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24</a:t>
            </a:fld>
            <a:endParaRPr lang="zh-CN" altLang="en-US"/>
          </a:p>
        </p:txBody>
      </p:sp>
    </p:spTree>
    <p:extLst>
      <p:ext uri="{BB962C8B-B14F-4D97-AF65-F5344CB8AC3E}">
        <p14:creationId xmlns:p14="http://schemas.microsoft.com/office/powerpoint/2010/main" val="34956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2A68BA-4C8B-421A-9C09-FD9C4E47F767}" type="slidenum">
              <a:rPr lang="zh-CN" altLang="en-US" smtClean="0"/>
              <a:pPr/>
              <a:t>25</a:t>
            </a:fld>
            <a:endParaRPr lang="zh-CN" altLang="en-US"/>
          </a:p>
        </p:txBody>
      </p:sp>
    </p:spTree>
    <p:extLst>
      <p:ext uri="{BB962C8B-B14F-4D97-AF65-F5344CB8AC3E}">
        <p14:creationId xmlns:p14="http://schemas.microsoft.com/office/powerpoint/2010/main" val="2586772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a:solidFill>
                  <a:schemeClr val="tx1"/>
                </a:solidFill>
                <a:latin typeface="+mn-lt"/>
                <a:ea typeface="+mn-ea"/>
                <a:cs typeface="+mn-cs"/>
              </a:rPr>
              <a:t>第四十六条招标人和中标人应当自中标通知书发出之日起三十日内，按照招标文件和中标人的投标文件订立书面合同。招标人和中标人不得再行订立背离合同实质性内容的其他协议。</a:t>
            </a:r>
            <a:endParaRPr lang="en-US" altLang="zh-CN" sz="1200" kern="1200" dirty="0">
              <a:solidFill>
                <a:schemeClr val="tx1"/>
              </a:solidFill>
              <a:latin typeface="+mn-lt"/>
              <a:ea typeface="+mn-ea"/>
              <a:cs typeface="+mn-cs"/>
            </a:endParaRPr>
          </a:p>
          <a:p>
            <a:endParaRPr lang="en-US" altLang="zh-CN"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latin typeface="+mn-lt"/>
                <a:ea typeface="+mn-ea"/>
                <a:cs typeface="+mn-cs"/>
              </a:rPr>
              <a:t>第二十一条　当事人就同一建设工程另行订立的建设工程施工合同与经过备案的中标合同实质性内容不一致的，应当以备案的中标合同作为结算工程价款的根据。 </a:t>
            </a:r>
          </a:p>
          <a:p>
            <a:br>
              <a:rPr lang="en-US" altLang="zh-CN" sz="1200" kern="1200" dirty="0">
                <a:solidFill>
                  <a:schemeClr val="tx1"/>
                </a:solidFill>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8B2A68BA-4C8B-421A-9C09-FD9C4E47F767}" type="slidenum">
              <a:rPr lang="zh-CN" altLang="en-US" smtClean="0"/>
              <a:pPr/>
              <a:t>28</a:t>
            </a:fld>
            <a:endParaRPr lang="zh-CN" altLang="en-US"/>
          </a:p>
        </p:txBody>
      </p:sp>
    </p:spTree>
    <p:extLst>
      <p:ext uri="{BB962C8B-B14F-4D97-AF65-F5344CB8AC3E}">
        <p14:creationId xmlns:p14="http://schemas.microsoft.com/office/powerpoint/2010/main" val="249623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C7ED10B-9B11-4CDA-AD89-6D33BCE8C5B3}" type="datetime1">
              <a:rPr lang="zh-CN" altLang="en-US" smtClean="0"/>
              <a:pPr/>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F254C1-F3B4-49E7-A484-EEA540366A77}" type="datetime1">
              <a:rPr lang="zh-CN" altLang="en-US" smtClean="0"/>
              <a:pPr/>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8A5BA7-37FF-426C-B0F8-3C83317B194D}" type="datetime1">
              <a:rPr lang="zh-CN" altLang="en-US" smtClean="0"/>
              <a:pPr/>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0BA984-5C7E-4AA2-B7A7-30118B61A5E9}" type="datetime1">
              <a:rPr lang="zh-CN" altLang="en-US" smtClean="0"/>
              <a:pPr/>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11EE65-3C6E-4D05-B0BD-D7FEADC54B16}" type="datetime1">
              <a:rPr lang="zh-CN" altLang="en-US" smtClean="0"/>
              <a:pPr/>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A0F06C9-5A71-48DF-A2DD-217EAD5D7E58}" type="datetime1">
              <a:rPr lang="zh-CN" altLang="en-US" smtClean="0"/>
              <a:pPr/>
              <a:t>2021/3/16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4F0CD9-7BE5-4E90-991B-15A9E7FAA580}" type="datetime1">
              <a:rPr lang="zh-CN" altLang="en-US" smtClean="0"/>
              <a:pPr/>
              <a:t>2021/3/16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173A6C-58D0-4C19-8B8A-B7F41A4FE890}" type="datetime1">
              <a:rPr lang="zh-CN" altLang="en-US" smtClean="0"/>
              <a:pPr/>
              <a:t>2021/3/16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31302D-7A50-4849-ACAB-9F2FDBFE514A}" type="datetime1">
              <a:rPr lang="zh-CN" altLang="en-US" smtClean="0"/>
              <a:pPr/>
              <a:t>2021/3/16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E7CF7F-69C9-4B7E-8924-2DD9193E7C7E}" type="datetime1">
              <a:rPr lang="zh-CN" altLang="en-US" smtClean="0"/>
              <a:pPr/>
              <a:t>2021/3/16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8B2E018-0FEE-4BDF-AD0D-9A70D58A76D3}" type="datetime1">
              <a:rPr lang="zh-CN" altLang="en-US" smtClean="0"/>
              <a:pPr/>
              <a:t>2021/3/16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FCB150-A64D-4658-A1A8-2246387FAE0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E9D0C-FE84-4EF0-83A3-40D671FD1606}" type="datetime1">
              <a:rPr lang="zh-CN" altLang="en-US" smtClean="0"/>
              <a:pPr/>
              <a:t>2021/3/16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CB150-A64D-4658-A1A8-2246387FAE0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slide" Target="slide114.xml"/></Relationships>
</file>

<file path=ppt/slides/_rels/slide114.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slide" Target="slide105.xml"/></Relationships>
</file>

<file path=ppt/slides/_rels/slide12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12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90946" y="1556792"/>
            <a:ext cx="7962108" cy="1470025"/>
          </a:xfrm>
        </p:spPr>
        <p:txBody>
          <a:bodyPr>
            <a:normAutofit/>
          </a:bodyPr>
          <a:lstStyle/>
          <a:p>
            <a:r>
              <a:rPr lang="zh-CN" altLang="en-US" b="1" dirty="0">
                <a:latin typeface="微软雅黑" pitchFamily="34" charset="-122"/>
                <a:ea typeface="微软雅黑" pitchFamily="34" charset="-122"/>
              </a:rPr>
              <a:t>全过程咨询下</a:t>
            </a:r>
            <a:r>
              <a:rPr lang="en-US" altLang="zh-CN" b="1" dirty="0">
                <a:latin typeface="微软雅黑" pitchFamily="34" charset="-122"/>
                <a:ea typeface="微软雅黑" pitchFamily="34" charset="-122"/>
              </a:rPr>
              <a:t>EPC</a:t>
            </a:r>
            <a:r>
              <a:rPr lang="zh-CN" altLang="en-US" b="1" dirty="0">
                <a:latin typeface="微软雅黑" pitchFamily="34" charset="-122"/>
                <a:ea typeface="微软雅黑" pitchFamily="34" charset="-122"/>
              </a:rPr>
              <a:t>项目管理实</a:t>
            </a:r>
            <a:r>
              <a:rPr lang="zh-CN" altLang="en-US" b="1" dirty="0">
                <a:latin typeface="微软雅黑" pitchFamily="34" charset="-122"/>
                <a:ea typeface="微软雅黑" pitchFamily="34" charset="-122"/>
                <a:hlinkClick r:id="rId3" action="ppaction://hlinksldjump"/>
              </a:rPr>
              <a:t>务</a:t>
            </a:r>
            <a:endParaRPr lang="zh-CN" altLang="en-US" b="1" dirty="0">
              <a:latin typeface="微软雅黑" pitchFamily="34" charset="-122"/>
              <a:ea typeface="微软雅黑" pitchFamily="34" charset="-122"/>
            </a:endParaRPr>
          </a:p>
        </p:txBody>
      </p:sp>
      <p:sp>
        <p:nvSpPr>
          <p:cNvPr id="3" name="副标题 2"/>
          <p:cNvSpPr>
            <a:spLocks noGrp="1"/>
          </p:cNvSpPr>
          <p:nvPr>
            <p:ph type="subTitle" idx="1"/>
          </p:nvPr>
        </p:nvSpPr>
        <p:spPr>
          <a:xfrm>
            <a:off x="1428728" y="3571876"/>
            <a:ext cx="6400800" cy="2071702"/>
          </a:xfrm>
        </p:spPr>
        <p:txBody>
          <a:bodyPr>
            <a:normAutofit/>
          </a:bodyPr>
          <a:lstStyle/>
          <a:p>
            <a:r>
              <a:rPr lang="zh-CN" altLang="en-US" sz="3000" b="1" dirty="0">
                <a:solidFill>
                  <a:schemeClr val="tx2">
                    <a:lumMod val="50000"/>
                  </a:schemeClr>
                </a:solidFill>
                <a:latin typeface="微软雅黑" pitchFamily="34" charset="-122"/>
                <a:ea typeface="微软雅黑" pitchFamily="34" charset="-122"/>
              </a:rPr>
              <a:t>主讲：易斌律师</a:t>
            </a:r>
            <a:endParaRPr lang="en-US" altLang="zh-CN" sz="3000" b="1" dirty="0">
              <a:solidFill>
                <a:schemeClr val="tx2">
                  <a:lumMod val="50000"/>
                </a:schemeClr>
              </a:solidFill>
              <a:latin typeface="微软雅黑" pitchFamily="34" charset="-122"/>
              <a:ea typeface="微软雅黑" pitchFamily="34" charset="-122"/>
            </a:endParaRPr>
          </a:p>
          <a:p>
            <a:endParaRPr lang="en-US" altLang="zh-CN" sz="2000" b="1" dirty="0">
              <a:solidFill>
                <a:schemeClr val="tx2">
                  <a:lumMod val="50000"/>
                </a:schemeClr>
              </a:solidFill>
              <a:latin typeface="微软雅黑" pitchFamily="34" charset="-122"/>
              <a:ea typeface="微软雅黑" pitchFamily="34" charset="-122"/>
            </a:endParaRPr>
          </a:p>
          <a:p>
            <a:r>
              <a:rPr lang="zh-CN" altLang="en-US" sz="2000" b="1" dirty="0">
                <a:solidFill>
                  <a:schemeClr val="tx2">
                    <a:lumMod val="50000"/>
                  </a:schemeClr>
                </a:solidFill>
                <a:latin typeface="微软雅黑" pitchFamily="34" charset="-122"/>
                <a:ea typeface="微软雅黑" pitchFamily="34" charset="-122"/>
              </a:rPr>
              <a:t>上海东方环发律师事务所</a:t>
            </a:r>
            <a:endParaRPr lang="en-US" altLang="zh-CN" sz="2000" b="1" dirty="0">
              <a:solidFill>
                <a:schemeClr val="tx2">
                  <a:lumMod val="50000"/>
                </a:schemeClr>
              </a:solidFill>
              <a:latin typeface="微软雅黑" pitchFamily="34" charset="-122"/>
              <a:ea typeface="微软雅黑" pitchFamily="34" charset="-122"/>
            </a:endParaRPr>
          </a:p>
          <a:p>
            <a:r>
              <a:rPr lang="zh-CN" altLang="en-US" sz="2000" b="1" dirty="0">
                <a:solidFill>
                  <a:schemeClr val="tx2">
                    <a:lumMod val="50000"/>
                  </a:schemeClr>
                </a:solidFill>
                <a:latin typeface="微软雅黑" pitchFamily="34" charset="-122"/>
                <a:ea typeface="微软雅黑" pitchFamily="34" charset="-122"/>
              </a:rPr>
              <a:t>二零二一年三月   长沙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1714488"/>
            <a:ext cx="3643338" cy="523220"/>
          </a:xfrm>
          <a:prstGeom prst="rect">
            <a:avLst/>
          </a:prstGeom>
          <a:noFill/>
        </p:spPr>
        <p:txBody>
          <a:bodyPr wrap="square" rtlCol="0">
            <a:spAutoFit/>
          </a:bodyPr>
          <a:lstStyle/>
          <a:p>
            <a:pPr>
              <a:buFont typeface="Wingdings" pitchFamily="2" charset="2"/>
              <a:buChar char="u"/>
            </a:pPr>
            <a:r>
              <a:rPr lang="zh-CN" altLang="en-US" sz="2800" b="1" dirty="0">
                <a:latin typeface="微软雅黑" pitchFamily="34" charset="-122"/>
                <a:ea typeface="微软雅黑" pitchFamily="34" charset="-122"/>
              </a:rPr>
              <a:t>  各环节风险评估</a:t>
            </a:r>
          </a:p>
        </p:txBody>
      </p:sp>
      <p:sp>
        <p:nvSpPr>
          <p:cNvPr id="6" name="TextBox 5"/>
          <p:cNvSpPr txBox="1"/>
          <p:nvPr/>
        </p:nvSpPr>
        <p:spPr>
          <a:xfrm>
            <a:off x="1214414" y="2571748"/>
            <a:ext cx="3357586"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企业内部机构设置</a:t>
            </a:r>
          </a:p>
        </p:txBody>
      </p:sp>
      <p:sp>
        <p:nvSpPr>
          <p:cNvPr id="7" name="TextBox 6"/>
          <p:cNvSpPr txBox="1"/>
          <p:nvPr/>
        </p:nvSpPr>
        <p:spPr>
          <a:xfrm>
            <a:off x="1285852" y="4286260"/>
            <a:ext cx="2786082"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专业人员审核</a:t>
            </a:r>
          </a:p>
        </p:txBody>
      </p:sp>
      <p:sp>
        <p:nvSpPr>
          <p:cNvPr id="8" name="TextBox 7"/>
          <p:cNvSpPr txBox="1"/>
          <p:nvPr/>
        </p:nvSpPr>
        <p:spPr>
          <a:xfrm>
            <a:off x="1214414" y="3429004"/>
            <a:ext cx="2786082"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审批流程设计</a:t>
            </a:r>
          </a:p>
        </p:txBody>
      </p:sp>
      <p:sp>
        <p:nvSpPr>
          <p:cNvPr id="9" name="TextBox 8"/>
          <p:cNvSpPr txBox="1"/>
          <p:nvPr/>
        </p:nvSpPr>
        <p:spPr>
          <a:xfrm>
            <a:off x="755576" y="260648"/>
            <a:ext cx="216024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二、风控概述</a:t>
            </a:r>
            <a:endParaRPr lang="en-US" altLang="zh-CN" sz="2400" b="1" dirty="0">
              <a:latin typeface="微软雅黑" pitchFamily="34" charset="-122"/>
              <a:ea typeface="微软雅黑" pitchFamily="34" charset="-122"/>
            </a:endParaRPr>
          </a:p>
        </p:txBody>
      </p:sp>
      <p:cxnSp>
        <p:nvCxnSpPr>
          <p:cNvPr id="11" name="直接连接符 10"/>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日期占位符 1">
            <a:extLst>
              <a:ext uri="{FF2B5EF4-FFF2-40B4-BE49-F238E27FC236}">
                <a16:creationId xmlns:a16="http://schemas.microsoft.com/office/drawing/2014/main" id="{54A5E57F-8153-420A-9AC2-0E02B2C04A66}"/>
              </a:ext>
            </a:extLst>
          </p:cNvPr>
          <p:cNvSpPr>
            <a:spLocks noGrp="1"/>
          </p:cNvSpPr>
          <p:nvPr>
            <p:ph type="dt" sz="half" idx="10"/>
          </p:nvPr>
        </p:nvSpPr>
        <p:spPr/>
        <p:txBody>
          <a:bodyPr/>
          <a:lstStyle/>
          <a:p>
            <a:endParaRPr lang="zh-CN" altLang="en-US"/>
          </a:p>
        </p:txBody>
      </p:sp>
      <p:sp>
        <p:nvSpPr>
          <p:cNvPr id="3" name="灯片编号占位符 2">
            <a:extLst>
              <a:ext uri="{FF2B5EF4-FFF2-40B4-BE49-F238E27FC236}">
                <a16:creationId xmlns:a16="http://schemas.microsoft.com/office/drawing/2014/main" id="{0A8777CA-1783-40AF-B976-9D20B71B0DC4}"/>
              </a:ext>
            </a:extLst>
          </p:cNvPr>
          <p:cNvSpPr>
            <a:spLocks noGrp="1"/>
          </p:cNvSpPr>
          <p:nvPr>
            <p:ph type="sldNum" sz="quarter" idx="12"/>
          </p:nvPr>
        </p:nvSpPr>
        <p:spPr/>
        <p:txBody>
          <a:bodyPr/>
          <a:lstStyle/>
          <a:p>
            <a:fld id="{7AFCB150-A64D-4658-A1A8-2246387FAE02}" type="slidenum">
              <a:rPr lang="zh-CN" altLang="en-US" smtClean="0"/>
              <a:pPr/>
              <a:t>10</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八案例：</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市滨江购物广场项目</a:t>
            </a:r>
          </a:p>
        </p:txBody>
      </p:sp>
      <p:sp>
        <p:nvSpPr>
          <p:cNvPr id="5" name="TextBox 4"/>
          <p:cNvSpPr txBox="1"/>
          <p:nvPr/>
        </p:nvSpPr>
        <p:spPr>
          <a:xfrm>
            <a:off x="285720" y="1214422"/>
            <a:ext cx="2928958"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章三公司抗辩</a:t>
            </a:r>
          </a:p>
        </p:txBody>
      </p:sp>
      <p:sp>
        <p:nvSpPr>
          <p:cNvPr id="6" name="TextBox 5"/>
          <p:cNvSpPr txBox="1"/>
          <p:nvPr/>
        </p:nvSpPr>
        <p:spPr>
          <a:xfrm>
            <a:off x="428596" y="2071678"/>
            <a:ext cx="792961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一、合同无效，原告超过资质等级承包工程；</a:t>
            </a:r>
          </a:p>
        </p:txBody>
      </p:sp>
      <p:sp>
        <p:nvSpPr>
          <p:cNvPr id="7" name="TextBox 6"/>
          <p:cNvSpPr txBox="1"/>
          <p:nvPr/>
        </p:nvSpPr>
        <p:spPr>
          <a:xfrm>
            <a:off x="500034" y="2928934"/>
            <a:ext cx="7929618"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二、被告已经超付工程款，已合计支付工</a:t>
            </a:r>
            <a:r>
              <a:rPr lang="en-US" altLang="zh-CN" sz="2400" b="1" dirty="0">
                <a:latin typeface="微软雅黑" pitchFamily="34" charset="-122"/>
                <a:ea typeface="微软雅黑" pitchFamily="34" charset="-122"/>
              </a:rPr>
              <a:t>142517851</a:t>
            </a:r>
            <a:r>
              <a:rPr lang="zh-CN" altLang="en-US" sz="2400" b="1" dirty="0">
                <a:latin typeface="微软雅黑" pitchFamily="34" charset="-122"/>
                <a:ea typeface="微软雅黑" pitchFamily="34" charset="-122"/>
              </a:rPr>
              <a:t>元，其中还包括其他款；</a:t>
            </a:r>
          </a:p>
        </p:txBody>
      </p:sp>
      <p:sp>
        <p:nvSpPr>
          <p:cNvPr id="8" name="TextBox 7"/>
          <p:cNvSpPr txBox="1"/>
          <p:nvPr/>
        </p:nvSpPr>
        <p:spPr>
          <a:xfrm>
            <a:off x="500034" y="4143380"/>
            <a:ext cx="7929618"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三、被告主张工程款和保证金没有法律依据；即使要承担逾期支付款项利息，原告主张利息过高；</a:t>
            </a:r>
          </a:p>
        </p:txBody>
      </p:sp>
      <p:sp>
        <p:nvSpPr>
          <p:cNvPr id="9" name="TextBox 8"/>
          <p:cNvSpPr txBox="1"/>
          <p:nvPr/>
        </p:nvSpPr>
        <p:spPr>
          <a:xfrm>
            <a:off x="500034" y="5357826"/>
            <a:ext cx="792961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四、驳回原告诉讼请求。</a:t>
            </a:r>
          </a:p>
        </p:txBody>
      </p:sp>
      <p:sp>
        <p:nvSpPr>
          <p:cNvPr id="10" name="灯片编号占位符 9"/>
          <p:cNvSpPr>
            <a:spLocks noGrp="1"/>
          </p:cNvSpPr>
          <p:nvPr>
            <p:ph type="sldNum" sz="quarter" idx="12"/>
          </p:nvPr>
        </p:nvSpPr>
        <p:spPr/>
        <p:txBody>
          <a:bodyPr/>
          <a:lstStyle/>
          <a:p>
            <a:fld id="{7AFCB150-A64D-4658-A1A8-2246387FAE02}" type="slidenum">
              <a:rPr lang="zh-CN" altLang="en-US" smtClean="0"/>
              <a:pPr/>
              <a:t>100</a:t>
            </a:fld>
            <a:endParaRPr lang="zh-CN" altLang="en-US"/>
          </a:p>
        </p:txBody>
      </p:sp>
    </p:spTree>
    <p:extLst>
      <p:ext uri="{BB962C8B-B14F-4D97-AF65-F5344CB8AC3E}">
        <p14:creationId xmlns:p14="http://schemas.microsoft.com/office/powerpoint/2010/main" val="14282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ppt_x"/>
                                          </p:val>
                                        </p:tav>
                                        <p:tav tm="100000">
                                          <p:val>
                                            <p:strVal val="#ppt_x"/>
                                          </p:val>
                                        </p:tav>
                                      </p:tavLst>
                                    </p:anim>
                                    <p:anim calcmode="lin" valueType="num">
                                      <p:cBhvr additive="base">
                                        <p:cTn id="3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八案例：</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市滨江购物广场项目</a:t>
            </a:r>
          </a:p>
        </p:txBody>
      </p:sp>
      <p:sp>
        <p:nvSpPr>
          <p:cNvPr id="5" name="TextBox 4"/>
          <p:cNvSpPr txBox="1"/>
          <p:nvPr/>
        </p:nvSpPr>
        <p:spPr>
          <a:xfrm>
            <a:off x="428596" y="1214422"/>
            <a:ext cx="2071702"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争议焦点</a:t>
            </a:r>
          </a:p>
        </p:txBody>
      </p:sp>
      <p:sp>
        <p:nvSpPr>
          <p:cNvPr id="6" name="TextBox 5"/>
          <p:cNvSpPr txBox="1"/>
          <p:nvPr/>
        </p:nvSpPr>
        <p:spPr>
          <a:xfrm>
            <a:off x="500034" y="2000240"/>
            <a:ext cx="8072494"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一、诉争的</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建设工程施工合同</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及</a:t>
            </a:r>
            <a:r>
              <a:rPr lang="en-US" altLang="zh-CN" sz="2400" b="1" dirty="0">
                <a:latin typeface="微软雅黑" pitchFamily="34" charset="-122"/>
                <a:ea typeface="微软雅黑" pitchFamily="34" charset="-122"/>
              </a:rPr>
              <a:t>2012</a:t>
            </a:r>
            <a:r>
              <a:rPr lang="zh-CN" altLang="en-US" sz="2400" b="1" dirty="0">
                <a:latin typeface="微软雅黑" pitchFamily="34" charset="-122"/>
                <a:ea typeface="微软雅黑" pitchFamily="34" charset="-122"/>
              </a:rPr>
              <a:t>年</a:t>
            </a:r>
            <a:r>
              <a:rPr lang="en-US" altLang="zh-CN" sz="2400" b="1" dirty="0">
                <a:latin typeface="微软雅黑" pitchFamily="34" charset="-122"/>
                <a:ea typeface="微软雅黑" pitchFamily="34" charset="-122"/>
              </a:rPr>
              <a:t>12</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10</a:t>
            </a:r>
            <a:r>
              <a:rPr lang="zh-CN" altLang="en-US" sz="2400" b="1" dirty="0">
                <a:latin typeface="微软雅黑" pitchFamily="34" charset="-122"/>
                <a:ea typeface="微软雅黑" pitchFamily="34" charset="-122"/>
              </a:rPr>
              <a:t>日 </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补充协议</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是否有效？</a:t>
            </a:r>
          </a:p>
        </p:txBody>
      </p:sp>
      <p:sp>
        <p:nvSpPr>
          <p:cNvPr id="7" name="TextBox 6"/>
          <p:cNvSpPr txBox="1"/>
          <p:nvPr/>
        </p:nvSpPr>
        <p:spPr>
          <a:xfrm>
            <a:off x="571472" y="3643314"/>
            <a:ext cx="8001056"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二、原告主张工程进度款的具体数额？被告已经支付了多      </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少工程款，尚欠多少工程款？</a:t>
            </a:r>
          </a:p>
        </p:txBody>
      </p:sp>
      <p:sp>
        <p:nvSpPr>
          <p:cNvPr id="10" name="TextBox 9"/>
          <p:cNvSpPr txBox="1"/>
          <p:nvPr/>
        </p:nvSpPr>
        <p:spPr>
          <a:xfrm>
            <a:off x="642910" y="5357826"/>
            <a:ext cx="607223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三、被告是否应当返还原告工程保证金</a:t>
            </a:r>
            <a:r>
              <a:rPr lang="zh-CN" altLang="en-US" b="1" dirty="0">
                <a:latin typeface="微软雅黑" pitchFamily="34" charset="-122"/>
                <a:ea typeface="微软雅黑" pitchFamily="34" charset="-122"/>
              </a:rPr>
              <a:t>？</a:t>
            </a:r>
          </a:p>
        </p:txBody>
      </p:sp>
      <p:sp>
        <p:nvSpPr>
          <p:cNvPr id="8" name="灯片编号占位符 7"/>
          <p:cNvSpPr>
            <a:spLocks noGrp="1"/>
          </p:cNvSpPr>
          <p:nvPr>
            <p:ph type="sldNum" sz="quarter" idx="12"/>
          </p:nvPr>
        </p:nvSpPr>
        <p:spPr/>
        <p:txBody>
          <a:bodyPr/>
          <a:lstStyle/>
          <a:p>
            <a:fld id="{7AFCB150-A64D-4658-A1A8-2246387FAE02}" type="slidenum">
              <a:rPr lang="zh-CN" altLang="en-US" smtClean="0"/>
              <a:pPr/>
              <a:t>101</a:t>
            </a:fld>
            <a:endParaRPr lang="zh-CN" altLang="en-US"/>
          </a:p>
        </p:txBody>
      </p:sp>
    </p:spTree>
    <p:extLst>
      <p:ext uri="{BB962C8B-B14F-4D97-AF65-F5344CB8AC3E}">
        <p14:creationId xmlns:p14="http://schemas.microsoft.com/office/powerpoint/2010/main" val="32011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ppt_x"/>
                                          </p:val>
                                        </p:tav>
                                        <p:tav tm="100000">
                                          <p:val>
                                            <p:strVal val="#ppt_x"/>
                                          </p:val>
                                        </p:tav>
                                      </p:tavLst>
                                    </p:anim>
                                    <p:anim calcmode="lin" valueType="num">
                                      <p:cBhvr additive="base">
                                        <p:cTn id="2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八案例：</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市滨江购物广场项目</a:t>
            </a:r>
          </a:p>
        </p:txBody>
      </p:sp>
      <p:sp>
        <p:nvSpPr>
          <p:cNvPr id="5" name="TextBox 4"/>
          <p:cNvSpPr txBox="1"/>
          <p:nvPr/>
        </p:nvSpPr>
        <p:spPr>
          <a:xfrm>
            <a:off x="357158" y="1142984"/>
            <a:ext cx="2571768" cy="461665"/>
          </a:xfrm>
          <a:prstGeom prst="rect">
            <a:avLst/>
          </a:prstGeom>
          <a:noFill/>
        </p:spPr>
        <p:txBody>
          <a:bodyPr wrap="square" rtlCol="0">
            <a:spAutoFit/>
          </a:bodyPr>
          <a:lstStyle/>
          <a:p>
            <a:pPr>
              <a:buFont typeface="Wingdings" pitchFamily="2" charset="2"/>
              <a:buChar char="Ø"/>
            </a:pPr>
            <a:r>
              <a:rPr lang="zh-CN" altLang="en-US"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争议焦点一</a:t>
            </a:r>
          </a:p>
        </p:txBody>
      </p:sp>
      <p:sp>
        <p:nvSpPr>
          <p:cNvPr id="6" name="圆角矩形 5"/>
          <p:cNvSpPr/>
          <p:nvPr/>
        </p:nvSpPr>
        <p:spPr>
          <a:xfrm>
            <a:off x="571472" y="1714488"/>
            <a:ext cx="8001056" cy="10001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诉争的</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建设工程施工合同</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及</a:t>
            </a:r>
            <a:r>
              <a:rPr lang="en-US" altLang="zh-CN" sz="2400" b="1" dirty="0">
                <a:latin typeface="微软雅黑" pitchFamily="34" charset="-122"/>
                <a:ea typeface="微软雅黑" pitchFamily="34" charset="-122"/>
              </a:rPr>
              <a:t>2012</a:t>
            </a:r>
            <a:r>
              <a:rPr lang="zh-CN" altLang="en-US" sz="2400" b="1" dirty="0">
                <a:latin typeface="微软雅黑" pitchFamily="34" charset="-122"/>
                <a:ea typeface="微软雅黑" pitchFamily="34" charset="-122"/>
              </a:rPr>
              <a:t>年</a:t>
            </a:r>
            <a:r>
              <a:rPr lang="en-US" altLang="zh-CN" sz="2400" b="1" dirty="0">
                <a:latin typeface="微软雅黑" pitchFamily="34" charset="-122"/>
                <a:ea typeface="微软雅黑" pitchFamily="34" charset="-122"/>
              </a:rPr>
              <a:t>10</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12</a:t>
            </a:r>
            <a:r>
              <a:rPr lang="zh-CN" altLang="en-US" sz="2400" b="1" dirty="0">
                <a:latin typeface="微软雅黑" pitchFamily="34" charset="-122"/>
                <a:ea typeface="微软雅黑" pitchFamily="34" charset="-122"/>
              </a:rPr>
              <a:t>日</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补充协议</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是否有效？</a:t>
            </a:r>
          </a:p>
        </p:txBody>
      </p:sp>
      <p:sp>
        <p:nvSpPr>
          <p:cNvPr id="7" name="圆角矩形 6"/>
          <p:cNvSpPr/>
          <p:nvPr/>
        </p:nvSpPr>
        <p:spPr>
          <a:xfrm>
            <a:off x="571472" y="2786058"/>
            <a:ext cx="392909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李七公司主张（原告）</a:t>
            </a:r>
          </a:p>
        </p:txBody>
      </p:sp>
      <p:sp>
        <p:nvSpPr>
          <p:cNvPr id="8" name="圆角矩形 7"/>
          <p:cNvSpPr/>
          <p:nvPr/>
        </p:nvSpPr>
        <p:spPr>
          <a:xfrm>
            <a:off x="571472" y="3571876"/>
            <a:ext cx="3929090" cy="14287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400" b="1" dirty="0">
                <a:latin typeface="微软雅黑" pitchFamily="34" charset="-122"/>
                <a:ea typeface="微软雅黑" pitchFamily="34" charset="-122"/>
              </a:rPr>
              <a:t>合同经双方签字盖章，是双方真实意思的表示。依法有效。</a:t>
            </a:r>
          </a:p>
        </p:txBody>
      </p:sp>
      <p:sp>
        <p:nvSpPr>
          <p:cNvPr id="9" name="圆角矩形 8"/>
          <p:cNvSpPr/>
          <p:nvPr/>
        </p:nvSpPr>
        <p:spPr>
          <a:xfrm>
            <a:off x="4714876" y="2786058"/>
            <a:ext cx="3857652" cy="714380"/>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章三公司抗辩（被告）</a:t>
            </a:r>
          </a:p>
        </p:txBody>
      </p:sp>
      <p:sp>
        <p:nvSpPr>
          <p:cNvPr id="10" name="圆角矩形 9"/>
          <p:cNvSpPr/>
          <p:nvPr/>
        </p:nvSpPr>
        <p:spPr>
          <a:xfrm>
            <a:off x="4721444" y="3584046"/>
            <a:ext cx="3857652" cy="1428760"/>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原告超越资质承包工程，合同无效。</a:t>
            </a:r>
          </a:p>
        </p:txBody>
      </p:sp>
      <p:sp>
        <p:nvSpPr>
          <p:cNvPr id="11" name="圆角矩形 10"/>
          <p:cNvSpPr/>
          <p:nvPr/>
        </p:nvSpPr>
        <p:spPr>
          <a:xfrm>
            <a:off x="571472" y="5072074"/>
            <a:ext cx="3929090" cy="12144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400" b="1" dirty="0">
                <a:latin typeface="微软雅黑" pitchFamily="34" charset="-122"/>
                <a:ea typeface="微软雅黑" pitchFamily="34" charset="-122"/>
              </a:rPr>
              <a:t>诉争项目分为三个标段，合并签订合同。各个标段不超资质</a:t>
            </a:r>
          </a:p>
        </p:txBody>
      </p:sp>
      <p:sp>
        <p:nvSpPr>
          <p:cNvPr id="2" name="日期占位符 1">
            <a:extLst>
              <a:ext uri="{FF2B5EF4-FFF2-40B4-BE49-F238E27FC236}">
                <a16:creationId xmlns:a16="http://schemas.microsoft.com/office/drawing/2014/main" id="{D135A1FF-4AD7-4D48-94F9-3EABC1049CF4}"/>
              </a:ext>
            </a:extLst>
          </p:cNvPr>
          <p:cNvSpPr>
            <a:spLocks noGrp="1"/>
          </p:cNvSpPr>
          <p:nvPr>
            <p:ph type="dt" sz="half" idx="10"/>
          </p:nvPr>
        </p:nvSpPr>
        <p:spPr/>
        <p:txBody>
          <a:bodyPr/>
          <a:lstStyle/>
          <a:p>
            <a:endParaRPr lang="zh-CN" altLang="en-US"/>
          </a:p>
        </p:txBody>
      </p:sp>
      <p:sp>
        <p:nvSpPr>
          <p:cNvPr id="12" name="灯片编号占位符 11">
            <a:extLst>
              <a:ext uri="{FF2B5EF4-FFF2-40B4-BE49-F238E27FC236}">
                <a16:creationId xmlns:a16="http://schemas.microsoft.com/office/drawing/2014/main" id="{4AF1604D-86FC-4967-872C-C276139EDD93}"/>
              </a:ext>
            </a:extLst>
          </p:cNvPr>
          <p:cNvSpPr>
            <a:spLocks noGrp="1"/>
          </p:cNvSpPr>
          <p:nvPr>
            <p:ph type="sldNum" sz="quarter" idx="12"/>
          </p:nvPr>
        </p:nvSpPr>
        <p:spPr/>
        <p:txBody>
          <a:bodyPr/>
          <a:lstStyle/>
          <a:p>
            <a:fld id="{7AFCB150-A64D-4658-A1A8-2246387FAE02}" type="slidenum">
              <a:rPr lang="zh-CN" altLang="en-US" smtClean="0"/>
              <a:pPr/>
              <a:t>102</a:t>
            </a:fld>
            <a:endParaRPr lang="zh-CN" altLang="en-US"/>
          </a:p>
        </p:txBody>
      </p:sp>
    </p:spTree>
    <p:extLst>
      <p:ext uri="{BB962C8B-B14F-4D97-AF65-F5344CB8AC3E}">
        <p14:creationId xmlns:p14="http://schemas.microsoft.com/office/powerpoint/2010/main" val="5657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0" fill="hold"/>
                                        <p:tgtEl>
                                          <p:spTgt spid="9"/>
                                        </p:tgtEl>
                                        <p:attrNameLst>
                                          <p:attrName>ppt_x</p:attrName>
                                        </p:attrNameLst>
                                      </p:cBhvr>
                                      <p:tavLst>
                                        <p:tav tm="0">
                                          <p:val>
                                            <p:strVal val="#ppt_x"/>
                                          </p:val>
                                        </p:tav>
                                        <p:tav tm="100000">
                                          <p:val>
                                            <p:strVal val="#ppt_x"/>
                                          </p:val>
                                        </p:tav>
                                      </p:tavLst>
                                    </p:anim>
                                    <p:anim calcmode="lin" valueType="num">
                                      <p:cBhvr additive="base">
                                        <p:cTn id="2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2000" fill="hold"/>
                                        <p:tgtEl>
                                          <p:spTgt spid="8"/>
                                        </p:tgtEl>
                                        <p:attrNameLst>
                                          <p:attrName>ppt_x</p:attrName>
                                        </p:attrNameLst>
                                      </p:cBhvr>
                                      <p:tavLst>
                                        <p:tav tm="0">
                                          <p:val>
                                            <p:strVal val="#ppt_x"/>
                                          </p:val>
                                        </p:tav>
                                        <p:tav tm="100000">
                                          <p:val>
                                            <p:strVal val="#ppt_x"/>
                                          </p:val>
                                        </p:tav>
                                      </p:tavLst>
                                    </p:anim>
                                    <p:anim calcmode="lin" valueType="num">
                                      <p:cBhvr additive="base">
                                        <p:cTn id="3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2000" fill="hold"/>
                                        <p:tgtEl>
                                          <p:spTgt spid="10"/>
                                        </p:tgtEl>
                                        <p:attrNameLst>
                                          <p:attrName>ppt_x</p:attrName>
                                        </p:attrNameLst>
                                      </p:cBhvr>
                                      <p:tavLst>
                                        <p:tav tm="0">
                                          <p:val>
                                            <p:strVal val="#ppt_x"/>
                                          </p:val>
                                        </p:tav>
                                        <p:tav tm="100000">
                                          <p:val>
                                            <p:strVal val="#ppt_x"/>
                                          </p:val>
                                        </p:tav>
                                      </p:tavLst>
                                    </p:anim>
                                    <p:anim calcmode="lin" valueType="num">
                                      <p:cBhvr additive="base">
                                        <p:cTn id="37"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000" fill="hold"/>
                                        <p:tgtEl>
                                          <p:spTgt spid="11"/>
                                        </p:tgtEl>
                                        <p:attrNameLst>
                                          <p:attrName>ppt_x</p:attrName>
                                        </p:attrNameLst>
                                      </p:cBhvr>
                                      <p:tavLst>
                                        <p:tav tm="0">
                                          <p:val>
                                            <p:strVal val="#ppt_x"/>
                                          </p:val>
                                        </p:tav>
                                        <p:tav tm="100000">
                                          <p:val>
                                            <p:strVal val="#ppt_x"/>
                                          </p:val>
                                        </p:tav>
                                      </p:tavLst>
                                    </p:anim>
                                    <p:anim calcmode="lin" valueType="num">
                                      <p:cBhvr additive="base">
                                        <p:cTn id="43"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八案例：</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市滨江购物广场项目</a:t>
            </a:r>
          </a:p>
        </p:txBody>
      </p:sp>
      <p:sp>
        <p:nvSpPr>
          <p:cNvPr id="5" name="TextBox 4"/>
          <p:cNvSpPr txBox="1"/>
          <p:nvPr/>
        </p:nvSpPr>
        <p:spPr>
          <a:xfrm>
            <a:off x="214282" y="1142984"/>
            <a:ext cx="2143140"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争议焦点二</a:t>
            </a:r>
          </a:p>
        </p:txBody>
      </p:sp>
      <p:sp>
        <p:nvSpPr>
          <p:cNvPr id="6" name="圆角矩形 5"/>
          <p:cNvSpPr/>
          <p:nvPr/>
        </p:nvSpPr>
        <p:spPr>
          <a:xfrm>
            <a:off x="357158" y="1714488"/>
            <a:ext cx="8286808"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原告请求支付的工程进度款具体数额？被告已经支付了多少工程款？剩余多少工程款？</a:t>
            </a:r>
          </a:p>
        </p:txBody>
      </p:sp>
      <p:sp>
        <p:nvSpPr>
          <p:cNvPr id="7" name="圆角矩形 6"/>
          <p:cNvSpPr/>
          <p:nvPr/>
        </p:nvSpPr>
        <p:spPr>
          <a:xfrm>
            <a:off x="428596" y="2928934"/>
            <a:ext cx="4000528"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400" b="1" dirty="0">
                <a:latin typeface="微软雅黑" pitchFamily="34" charset="-122"/>
                <a:ea typeface="微软雅黑" pitchFamily="34" charset="-122"/>
              </a:rPr>
              <a:t>2015</a:t>
            </a:r>
            <a:r>
              <a:rPr lang="zh-CN" altLang="en-US" sz="2400" b="1" dirty="0">
                <a:latin typeface="微软雅黑" pitchFamily="34" charset="-122"/>
                <a:ea typeface="微软雅黑" pitchFamily="34" charset="-122"/>
              </a:rPr>
              <a:t>年</a:t>
            </a:r>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16</a:t>
            </a:r>
            <a:r>
              <a:rPr lang="zh-CN" altLang="en-US" sz="2400" b="1" dirty="0">
                <a:latin typeface="微软雅黑" pitchFamily="34" charset="-122"/>
                <a:ea typeface="微软雅黑" pitchFamily="34" charset="-122"/>
              </a:rPr>
              <a:t>日对账单</a:t>
            </a:r>
          </a:p>
        </p:txBody>
      </p:sp>
      <p:sp>
        <p:nvSpPr>
          <p:cNvPr id="8" name="圆角矩形 7"/>
          <p:cNvSpPr/>
          <p:nvPr/>
        </p:nvSpPr>
        <p:spPr>
          <a:xfrm>
            <a:off x="4572000" y="2928934"/>
            <a:ext cx="4000528" cy="928694"/>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已经支付</a:t>
            </a:r>
            <a:r>
              <a:rPr lang="en-US" altLang="zh-CN" sz="2400" b="1" dirty="0">
                <a:latin typeface="微软雅黑" pitchFamily="34" charset="-122"/>
                <a:ea typeface="微软雅黑" pitchFamily="34" charset="-122"/>
              </a:rPr>
              <a:t>1.4</a:t>
            </a:r>
            <a:r>
              <a:rPr lang="zh-CN" altLang="en-US" sz="2400" b="1" dirty="0">
                <a:latin typeface="微软雅黑" pitchFamily="34" charset="-122"/>
                <a:ea typeface="微软雅黑" pitchFamily="34" charset="-122"/>
              </a:rPr>
              <a:t>亿多元，提供</a:t>
            </a:r>
            <a:r>
              <a:rPr lang="en-US" altLang="zh-CN" sz="2400" b="1" dirty="0">
                <a:latin typeface="微软雅黑" pitchFamily="34" charset="-122"/>
                <a:ea typeface="微软雅黑" pitchFamily="34" charset="-122"/>
              </a:rPr>
              <a:t>70</a:t>
            </a:r>
            <a:r>
              <a:rPr lang="zh-CN" altLang="en-US" sz="2400" b="1" dirty="0">
                <a:latin typeface="微软雅黑" pitchFamily="34" charset="-122"/>
                <a:ea typeface="微软雅黑" pitchFamily="34" charset="-122"/>
              </a:rPr>
              <a:t>份付款凭据。</a:t>
            </a:r>
          </a:p>
        </p:txBody>
      </p:sp>
      <p:sp>
        <p:nvSpPr>
          <p:cNvPr id="10" name="圆角矩形 9"/>
          <p:cNvSpPr/>
          <p:nvPr/>
        </p:nvSpPr>
        <p:spPr>
          <a:xfrm>
            <a:off x="428596" y="3571876"/>
            <a:ext cx="4000528" cy="307183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将</a:t>
            </a:r>
            <a:r>
              <a:rPr lang="en-US" altLang="zh-CN" sz="2400" b="1" dirty="0">
                <a:latin typeface="微软雅黑" pitchFamily="34" charset="-122"/>
                <a:ea typeface="微软雅黑" pitchFamily="34" charset="-122"/>
              </a:rPr>
              <a:t>1.4</a:t>
            </a:r>
            <a:r>
              <a:rPr lang="zh-CN" altLang="en-US" sz="2400" b="1" dirty="0">
                <a:latin typeface="微软雅黑" pitchFamily="34" charset="-122"/>
                <a:ea typeface="微软雅黑" pitchFamily="34" charset="-122"/>
              </a:rPr>
              <a:t>亿多元款项分为七类</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1.  </a:t>
            </a:r>
            <a:r>
              <a:rPr lang="zh-CN" altLang="en-US" sz="2400" b="1" dirty="0">
                <a:latin typeface="微软雅黑" pitchFamily="34" charset="-122"/>
                <a:ea typeface="微软雅黑" pitchFamily="34" charset="-122"/>
                <a:hlinkClick r:id="rId3" action="ppaction://hlinksldjump"/>
              </a:rPr>
              <a:t>工程款</a:t>
            </a:r>
            <a:r>
              <a:rPr lang="zh-CN" altLang="en-US" sz="2400" b="1" dirty="0">
                <a:latin typeface="微软雅黑" pitchFamily="34" charset="-122"/>
                <a:ea typeface="微软雅黑" pitchFamily="34" charset="-122"/>
              </a:rPr>
              <a:t>；</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2.  </a:t>
            </a:r>
            <a:r>
              <a:rPr lang="zh-CN" altLang="en-US" sz="2400" b="1" dirty="0">
                <a:latin typeface="微软雅黑" pitchFamily="34" charset="-122"/>
                <a:ea typeface="微软雅黑" pitchFamily="34" charset="-122"/>
              </a:rPr>
              <a:t>过账款；</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3.  </a:t>
            </a:r>
            <a:r>
              <a:rPr lang="zh-CN" altLang="en-US" sz="2400" b="1" dirty="0">
                <a:latin typeface="微软雅黑" pitchFamily="34" charset="-122"/>
                <a:ea typeface="微软雅黑" pitchFamily="34" charset="-122"/>
              </a:rPr>
              <a:t>代收代付款；</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4.  </a:t>
            </a:r>
            <a:r>
              <a:rPr lang="zh-CN" altLang="en-US" sz="2400" b="1" dirty="0">
                <a:latin typeface="微软雅黑" pitchFamily="34" charset="-122"/>
                <a:ea typeface="微软雅黑" pitchFamily="34" charset="-122"/>
              </a:rPr>
              <a:t>返还保证金款；</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5.  </a:t>
            </a:r>
            <a:r>
              <a:rPr lang="zh-CN" altLang="en-US" sz="2400" b="1" dirty="0">
                <a:latin typeface="微软雅黑" pitchFamily="34" charset="-122"/>
                <a:ea typeface="微软雅黑" pitchFamily="34" charset="-122"/>
              </a:rPr>
              <a:t>抢工奖励金款；</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6.  </a:t>
            </a:r>
            <a:r>
              <a:rPr lang="zh-CN" altLang="en-US" sz="2400" b="1" dirty="0">
                <a:latin typeface="微软雅黑" pitchFamily="34" charset="-122"/>
                <a:ea typeface="微软雅黑" pitchFamily="34" charset="-122"/>
              </a:rPr>
              <a:t>支付工程款利息；</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7.  </a:t>
            </a:r>
            <a:r>
              <a:rPr lang="zh-CN" altLang="en-US" sz="2400" b="1" dirty="0">
                <a:latin typeface="微软雅黑" pitchFamily="34" charset="-122"/>
                <a:ea typeface="微软雅黑" pitchFamily="34" charset="-122"/>
              </a:rPr>
              <a:t>案外人往来款。</a:t>
            </a:r>
          </a:p>
        </p:txBody>
      </p:sp>
      <p:sp>
        <p:nvSpPr>
          <p:cNvPr id="12" name="圆角矩形 11"/>
          <p:cNvSpPr/>
          <p:nvPr/>
        </p:nvSpPr>
        <p:spPr>
          <a:xfrm>
            <a:off x="4572000" y="4071942"/>
            <a:ext cx="4000528" cy="857256"/>
          </a:xfrm>
          <a:prstGeom prst="roundRect">
            <a:avLst/>
          </a:prstGeom>
          <a:solidFill>
            <a:schemeClr val="accent5">
              <a:lumMod val="75000"/>
            </a:schemeClr>
          </a:solidFill>
          <a:ln>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已经超额支付。</a:t>
            </a:r>
          </a:p>
        </p:txBody>
      </p:sp>
      <p:sp>
        <p:nvSpPr>
          <p:cNvPr id="11" name="灯片编号占位符 10"/>
          <p:cNvSpPr>
            <a:spLocks noGrp="1"/>
          </p:cNvSpPr>
          <p:nvPr>
            <p:ph type="sldNum" sz="quarter" idx="12"/>
          </p:nvPr>
        </p:nvSpPr>
        <p:spPr/>
        <p:txBody>
          <a:bodyPr/>
          <a:lstStyle/>
          <a:p>
            <a:fld id="{7AFCB150-A64D-4658-A1A8-2246387FAE02}" type="slidenum">
              <a:rPr lang="zh-CN" altLang="en-US" smtClean="0"/>
              <a:pPr/>
              <a:t>103</a:t>
            </a:fld>
            <a:endParaRPr lang="zh-CN" altLang="en-US"/>
          </a:p>
        </p:txBody>
      </p:sp>
    </p:spTree>
    <p:extLst>
      <p:ext uri="{BB962C8B-B14F-4D97-AF65-F5344CB8AC3E}">
        <p14:creationId xmlns:p14="http://schemas.microsoft.com/office/powerpoint/2010/main" val="7679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ppt_x"/>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000" fill="hold"/>
                                        <p:tgtEl>
                                          <p:spTgt spid="10"/>
                                        </p:tgtEl>
                                        <p:attrNameLst>
                                          <p:attrName>ppt_x</p:attrName>
                                        </p:attrNameLst>
                                      </p:cBhvr>
                                      <p:tavLst>
                                        <p:tav tm="0">
                                          <p:val>
                                            <p:strVal val="#ppt_x"/>
                                          </p:val>
                                        </p:tav>
                                        <p:tav tm="100000">
                                          <p:val>
                                            <p:strVal val="#ppt_x"/>
                                          </p:val>
                                        </p:tav>
                                      </p:tavLst>
                                    </p:anim>
                                    <p:anim calcmode="lin" valueType="num">
                                      <p:cBhvr additive="base">
                                        <p:cTn id="31"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2000" fill="hold"/>
                                        <p:tgtEl>
                                          <p:spTgt spid="12"/>
                                        </p:tgtEl>
                                        <p:attrNameLst>
                                          <p:attrName>ppt_x</p:attrName>
                                        </p:attrNameLst>
                                      </p:cBhvr>
                                      <p:tavLst>
                                        <p:tav tm="0">
                                          <p:val>
                                            <p:strVal val="#ppt_x"/>
                                          </p:val>
                                        </p:tav>
                                        <p:tav tm="100000">
                                          <p:val>
                                            <p:strVal val="#ppt_x"/>
                                          </p:val>
                                        </p:tav>
                                      </p:tavLst>
                                    </p:anim>
                                    <p:anim calcmode="lin" valueType="num">
                                      <p:cBhvr additive="base">
                                        <p:cTn id="37"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0" grpId="0" animBg="1"/>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八案例：</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市滨江购物广场项目</a:t>
            </a:r>
          </a:p>
        </p:txBody>
      </p:sp>
      <p:sp>
        <p:nvSpPr>
          <p:cNvPr id="5" name="TextBox 4"/>
          <p:cNvSpPr txBox="1"/>
          <p:nvPr/>
        </p:nvSpPr>
        <p:spPr>
          <a:xfrm>
            <a:off x="357158" y="1214422"/>
            <a:ext cx="2286016" cy="461665"/>
          </a:xfrm>
          <a:prstGeom prst="rect">
            <a:avLst/>
          </a:prstGeom>
          <a:noFill/>
        </p:spPr>
        <p:txBody>
          <a:bodyPr wrap="square" rtlCol="0">
            <a:spAutoFit/>
          </a:bodyPr>
          <a:lstStyle/>
          <a:p>
            <a:pPr>
              <a:buFont typeface="Wingdings" pitchFamily="2" charset="2"/>
              <a:buChar char="Ø"/>
            </a:pPr>
            <a:r>
              <a:rPr lang="zh-CN" altLang="en-US"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争议焦点三</a:t>
            </a:r>
          </a:p>
        </p:txBody>
      </p:sp>
      <p:sp>
        <p:nvSpPr>
          <p:cNvPr id="6" name="圆角矩形 5"/>
          <p:cNvSpPr/>
          <p:nvPr/>
        </p:nvSpPr>
        <p:spPr>
          <a:xfrm>
            <a:off x="500034" y="1785926"/>
            <a:ext cx="8286808" cy="6429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被告是否应当返还原告保证金？</a:t>
            </a:r>
          </a:p>
        </p:txBody>
      </p:sp>
      <p:sp>
        <p:nvSpPr>
          <p:cNvPr id="7" name="圆角矩形 6"/>
          <p:cNvSpPr/>
          <p:nvPr/>
        </p:nvSpPr>
        <p:spPr>
          <a:xfrm>
            <a:off x="571472" y="2786058"/>
            <a:ext cx="4071966" cy="10001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双方对账单已经确认尚未返还保证金</a:t>
            </a:r>
            <a:r>
              <a:rPr lang="en-US" altLang="zh-CN" sz="2400" b="1" dirty="0">
                <a:latin typeface="微软雅黑" pitchFamily="34" charset="-122"/>
                <a:ea typeface="微软雅黑" pitchFamily="34" charset="-122"/>
              </a:rPr>
              <a:t>234</a:t>
            </a:r>
            <a:r>
              <a:rPr lang="zh-CN" altLang="en-US" sz="2400" b="1" dirty="0">
                <a:latin typeface="微软雅黑" pitchFamily="34" charset="-122"/>
                <a:ea typeface="微软雅黑" pitchFamily="34" charset="-122"/>
              </a:rPr>
              <a:t>万元。</a:t>
            </a:r>
          </a:p>
        </p:txBody>
      </p:sp>
      <p:sp>
        <p:nvSpPr>
          <p:cNvPr id="8" name="圆角矩形 7"/>
          <p:cNvSpPr/>
          <p:nvPr/>
        </p:nvSpPr>
        <p:spPr>
          <a:xfrm>
            <a:off x="4786314" y="2786058"/>
            <a:ext cx="4000528" cy="1000132"/>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原告没有提供被告出具的收到保证金的凭据。</a:t>
            </a:r>
          </a:p>
        </p:txBody>
      </p:sp>
      <p:sp>
        <p:nvSpPr>
          <p:cNvPr id="9" name="圆角矩形 8"/>
          <p:cNvSpPr/>
          <p:nvPr/>
        </p:nvSpPr>
        <p:spPr>
          <a:xfrm>
            <a:off x="571472" y="4000504"/>
            <a:ext cx="4071966" cy="10001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提供被告收到保证金的收条。</a:t>
            </a:r>
          </a:p>
        </p:txBody>
      </p:sp>
      <p:sp>
        <p:nvSpPr>
          <p:cNvPr id="10" name="圆角矩形 9"/>
          <p:cNvSpPr/>
          <p:nvPr/>
        </p:nvSpPr>
        <p:spPr>
          <a:xfrm>
            <a:off x="571472" y="5214950"/>
            <a:ext cx="4071966" cy="10001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提供</a:t>
            </a:r>
            <a:r>
              <a:rPr lang="en-US" altLang="zh-CN" sz="2400" b="1" dirty="0">
                <a:latin typeface="微软雅黑" pitchFamily="34" charset="-122"/>
                <a:ea typeface="微软雅黑" pitchFamily="34" charset="-122"/>
              </a:rPr>
              <a:t>1500</a:t>
            </a:r>
            <a:r>
              <a:rPr lang="zh-CN" altLang="en-US" sz="2400" b="1" dirty="0">
                <a:latin typeface="微软雅黑" pitchFamily="34" charset="-122"/>
                <a:ea typeface="微软雅黑" pitchFamily="34" charset="-122"/>
              </a:rPr>
              <a:t>万银行付款凭据。</a:t>
            </a:r>
          </a:p>
        </p:txBody>
      </p:sp>
      <p:sp>
        <p:nvSpPr>
          <p:cNvPr id="11" name="圆角矩形 10"/>
          <p:cNvSpPr/>
          <p:nvPr/>
        </p:nvSpPr>
        <p:spPr>
          <a:xfrm>
            <a:off x="4786314" y="4000504"/>
            <a:ext cx="4071966" cy="1000132"/>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出具收条人已在押，无法核实。应当提供付款凭据。</a:t>
            </a:r>
          </a:p>
        </p:txBody>
      </p:sp>
      <p:sp>
        <p:nvSpPr>
          <p:cNvPr id="12" name="圆角矩形 11"/>
          <p:cNvSpPr/>
          <p:nvPr/>
        </p:nvSpPr>
        <p:spPr>
          <a:xfrm>
            <a:off x="4786314" y="5214950"/>
            <a:ext cx="4071966" cy="1000132"/>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案外人支付，不予认同。</a:t>
            </a:r>
          </a:p>
        </p:txBody>
      </p:sp>
      <p:sp>
        <p:nvSpPr>
          <p:cNvPr id="13" name="灯片编号占位符 12"/>
          <p:cNvSpPr>
            <a:spLocks noGrp="1"/>
          </p:cNvSpPr>
          <p:nvPr>
            <p:ph type="sldNum" sz="quarter" idx="12"/>
          </p:nvPr>
        </p:nvSpPr>
        <p:spPr/>
        <p:txBody>
          <a:bodyPr/>
          <a:lstStyle/>
          <a:p>
            <a:fld id="{7AFCB150-A64D-4658-A1A8-2246387FAE02}" type="slidenum">
              <a:rPr lang="zh-CN" altLang="en-US" smtClean="0"/>
              <a:pPr/>
              <a:t>104</a:t>
            </a:fld>
            <a:endParaRPr lang="zh-CN" altLang="en-US"/>
          </a:p>
        </p:txBody>
      </p:sp>
    </p:spTree>
    <p:extLst>
      <p:ext uri="{BB962C8B-B14F-4D97-AF65-F5344CB8AC3E}">
        <p14:creationId xmlns:p14="http://schemas.microsoft.com/office/powerpoint/2010/main" val="129820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ppt_x"/>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ppt_x"/>
                                          </p:val>
                                        </p:tav>
                                        <p:tav tm="100000">
                                          <p:val>
                                            <p:strVal val="#ppt_x"/>
                                          </p:val>
                                        </p:tav>
                                      </p:tavLst>
                                    </p:anim>
                                    <p:anim calcmode="lin" valueType="num">
                                      <p:cBhvr additive="base">
                                        <p:cTn id="31"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2000" fill="hold"/>
                                        <p:tgtEl>
                                          <p:spTgt spid="11"/>
                                        </p:tgtEl>
                                        <p:attrNameLst>
                                          <p:attrName>ppt_x</p:attrName>
                                        </p:attrNameLst>
                                      </p:cBhvr>
                                      <p:tavLst>
                                        <p:tav tm="0">
                                          <p:val>
                                            <p:strVal val="#ppt_x"/>
                                          </p:val>
                                        </p:tav>
                                        <p:tav tm="100000">
                                          <p:val>
                                            <p:strVal val="#ppt_x"/>
                                          </p:val>
                                        </p:tav>
                                      </p:tavLst>
                                    </p:anim>
                                    <p:anim calcmode="lin" valueType="num">
                                      <p:cBhvr additive="base">
                                        <p:cTn id="37"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ppt_x"/>
                                          </p:val>
                                        </p:tav>
                                        <p:tav tm="100000">
                                          <p:val>
                                            <p:strVal val="#ppt_x"/>
                                          </p:val>
                                        </p:tav>
                                      </p:tavLst>
                                    </p:anim>
                                    <p:anim calcmode="lin" valueType="num">
                                      <p:cBhvr additive="base">
                                        <p:cTn id="4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2000" fill="hold"/>
                                        <p:tgtEl>
                                          <p:spTgt spid="12"/>
                                        </p:tgtEl>
                                        <p:attrNameLst>
                                          <p:attrName>ppt_x</p:attrName>
                                        </p:attrNameLst>
                                      </p:cBhvr>
                                      <p:tavLst>
                                        <p:tav tm="0">
                                          <p:val>
                                            <p:strVal val="#ppt_x"/>
                                          </p:val>
                                        </p:tav>
                                        <p:tav tm="100000">
                                          <p:val>
                                            <p:strVal val="#ppt_x"/>
                                          </p:val>
                                        </p:tav>
                                      </p:tavLst>
                                    </p:anim>
                                    <p:anim calcmode="lin" valueType="num">
                                      <p:cBhvr additive="base">
                                        <p:cTn id="4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八案例：</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市滨江购物广场项目</a:t>
            </a:r>
          </a:p>
        </p:txBody>
      </p:sp>
      <p:sp>
        <p:nvSpPr>
          <p:cNvPr id="5" name="TextBox 4"/>
          <p:cNvSpPr txBox="1"/>
          <p:nvPr/>
        </p:nvSpPr>
        <p:spPr>
          <a:xfrm>
            <a:off x="357158" y="1142984"/>
            <a:ext cx="2571768" cy="461665"/>
          </a:xfrm>
          <a:prstGeom prst="rect">
            <a:avLst/>
          </a:prstGeom>
          <a:noFill/>
        </p:spPr>
        <p:txBody>
          <a:bodyPr wrap="square" rtlCol="0">
            <a:spAutoFit/>
          </a:bodyPr>
          <a:lstStyle/>
          <a:p>
            <a:pPr>
              <a:buFont typeface="Wingdings" pitchFamily="2" charset="2"/>
              <a:buChar char="Ø"/>
            </a:pPr>
            <a:r>
              <a:rPr lang="zh-CN" altLang="en-US"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复盘</a:t>
            </a:r>
          </a:p>
        </p:txBody>
      </p:sp>
      <p:sp>
        <p:nvSpPr>
          <p:cNvPr id="6" name="圆角矩形 5"/>
          <p:cNvSpPr/>
          <p:nvPr/>
        </p:nvSpPr>
        <p:spPr>
          <a:xfrm>
            <a:off x="571472" y="1714488"/>
            <a:ext cx="8001056" cy="10001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诉争的</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建设工程施工合同</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及</a:t>
            </a:r>
            <a:r>
              <a:rPr lang="en-US" altLang="zh-CN" sz="2400" b="1" dirty="0">
                <a:latin typeface="微软雅黑" pitchFamily="34" charset="-122"/>
                <a:ea typeface="微软雅黑" pitchFamily="34" charset="-122"/>
              </a:rPr>
              <a:t>2012</a:t>
            </a:r>
            <a:r>
              <a:rPr lang="zh-CN" altLang="en-US" sz="2400" b="1" dirty="0">
                <a:latin typeface="微软雅黑" pitchFamily="34" charset="-122"/>
                <a:ea typeface="微软雅黑" pitchFamily="34" charset="-122"/>
              </a:rPr>
              <a:t>年</a:t>
            </a:r>
            <a:r>
              <a:rPr lang="en-US" altLang="zh-CN" sz="2400" b="1" dirty="0">
                <a:latin typeface="微软雅黑" pitchFamily="34" charset="-122"/>
                <a:ea typeface="微软雅黑" pitchFamily="34" charset="-122"/>
              </a:rPr>
              <a:t>10</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12</a:t>
            </a:r>
            <a:r>
              <a:rPr lang="zh-CN" altLang="en-US" sz="2400" b="1" dirty="0">
                <a:latin typeface="微软雅黑" pitchFamily="34" charset="-122"/>
                <a:ea typeface="微软雅黑" pitchFamily="34" charset="-122"/>
              </a:rPr>
              <a:t>日</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补充协议</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是否有效？</a:t>
            </a:r>
          </a:p>
        </p:txBody>
      </p:sp>
      <p:sp>
        <p:nvSpPr>
          <p:cNvPr id="7" name="圆角矩形 6"/>
          <p:cNvSpPr/>
          <p:nvPr/>
        </p:nvSpPr>
        <p:spPr>
          <a:xfrm>
            <a:off x="571472" y="2786058"/>
            <a:ext cx="392909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李七公司主张（原告）</a:t>
            </a:r>
          </a:p>
        </p:txBody>
      </p:sp>
      <p:sp>
        <p:nvSpPr>
          <p:cNvPr id="8" name="圆角矩形 7"/>
          <p:cNvSpPr/>
          <p:nvPr/>
        </p:nvSpPr>
        <p:spPr>
          <a:xfrm>
            <a:off x="571472" y="3571876"/>
            <a:ext cx="3929090" cy="14287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400" b="1" dirty="0">
                <a:latin typeface="微软雅黑" pitchFamily="34" charset="-122"/>
                <a:ea typeface="微软雅黑" pitchFamily="34" charset="-122"/>
              </a:rPr>
              <a:t>合同经双方签字盖章，是双方真实意思的表示。依法有效。</a:t>
            </a:r>
          </a:p>
        </p:txBody>
      </p:sp>
      <p:sp>
        <p:nvSpPr>
          <p:cNvPr id="9" name="圆角矩形 8"/>
          <p:cNvSpPr/>
          <p:nvPr/>
        </p:nvSpPr>
        <p:spPr>
          <a:xfrm>
            <a:off x="4714876" y="2786058"/>
            <a:ext cx="3857652" cy="714380"/>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章三公司抗辩（被告）</a:t>
            </a:r>
          </a:p>
        </p:txBody>
      </p:sp>
      <p:sp>
        <p:nvSpPr>
          <p:cNvPr id="10" name="圆角矩形 9"/>
          <p:cNvSpPr/>
          <p:nvPr/>
        </p:nvSpPr>
        <p:spPr>
          <a:xfrm>
            <a:off x="4714876" y="3571876"/>
            <a:ext cx="3857652" cy="1428760"/>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原告超越资质承包工程，合同无效。</a:t>
            </a:r>
          </a:p>
        </p:txBody>
      </p:sp>
      <p:sp>
        <p:nvSpPr>
          <p:cNvPr id="11" name="圆角矩形 10"/>
          <p:cNvSpPr/>
          <p:nvPr/>
        </p:nvSpPr>
        <p:spPr>
          <a:xfrm>
            <a:off x="571472" y="5072074"/>
            <a:ext cx="3929090" cy="12144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400" b="1" dirty="0">
                <a:latin typeface="微软雅黑" pitchFamily="34" charset="-122"/>
                <a:ea typeface="微软雅黑" pitchFamily="34" charset="-122"/>
              </a:rPr>
              <a:t>诉争项目分为三个标段，合并签订合同。各个标段不超资质</a:t>
            </a:r>
          </a:p>
        </p:txBody>
      </p:sp>
      <p:sp>
        <p:nvSpPr>
          <p:cNvPr id="12" name="圆角矩形 11"/>
          <p:cNvSpPr/>
          <p:nvPr/>
        </p:nvSpPr>
        <p:spPr>
          <a:xfrm>
            <a:off x="4643438" y="2786058"/>
            <a:ext cx="4071966" cy="7143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被告</a:t>
            </a:r>
            <a:r>
              <a:rPr lang="zh-CN" altLang="en-US" sz="2400" b="1" dirty="0">
                <a:latin typeface="微软雅黑" pitchFamily="34" charset="-122"/>
                <a:ea typeface="微软雅黑" pitchFamily="34" charset="-122"/>
                <a:hlinkClick r:id="rId3" action="ppaction://hlinksldjump"/>
              </a:rPr>
              <a:t>有效</a:t>
            </a:r>
            <a:r>
              <a:rPr lang="zh-CN" altLang="en-US" sz="2400" b="1" dirty="0">
                <a:latin typeface="微软雅黑" pitchFamily="34" charset="-122"/>
                <a:ea typeface="微软雅黑" pitchFamily="34" charset="-122"/>
              </a:rPr>
              <a:t>抗辩</a:t>
            </a:r>
          </a:p>
        </p:txBody>
      </p:sp>
      <p:sp>
        <p:nvSpPr>
          <p:cNvPr id="14" name="圆角矩形标注 13"/>
          <p:cNvSpPr/>
          <p:nvPr/>
        </p:nvSpPr>
        <p:spPr>
          <a:xfrm>
            <a:off x="4786314" y="5214950"/>
            <a:ext cx="3929090" cy="1357322"/>
          </a:xfrm>
          <a:prstGeom prst="wedgeRoundRectCallout">
            <a:avLst>
              <a:gd name="adj1" fmla="val -49083"/>
              <a:gd name="adj2" fmla="val 1415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en-US" sz="2000" b="1" dirty="0">
                <a:latin typeface="微软雅黑" pitchFamily="34" charset="-122"/>
                <a:ea typeface="微软雅黑" pitchFamily="34" charset="-122"/>
              </a:rPr>
              <a:t>将一个标段人为分为三个，是通过合法的手段实现让原告满足施工资质的非法目的，行为无效。</a:t>
            </a:r>
          </a:p>
        </p:txBody>
      </p:sp>
      <p:sp>
        <p:nvSpPr>
          <p:cNvPr id="15" name="圆角矩形标注 14"/>
          <p:cNvSpPr/>
          <p:nvPr/>
        </p:nvSpPr>
        <p:spPr>
          <a:xfrm>
            <a:off x="4714876" y="3571876"/>
            <a:ext cx="4071966" cy="1500198"/>
          </a:xfrm>
          <a:prstGeom prst="wedgeRoundRectCallout">
            <a:avLst>
              <a:gd name="adj1" fmla="val -19198"/>
              <a:gd name="adj2" fmla="val -51648"/>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建设工程施工合同</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签约日为</a:t>
            </a:r>
            <a:r>
              <a:rPr lang="en-US" altLang="zh-CN" sz="2000" b="1" dirty="0">
                <a:latin typeface="微软雅黑" pitchFamily="34" charset="-122"/>
                <a:ea typeface="微软雅黑" pitchFamily="34" charset="-122"/>
              </a:rPr>
              <a:t>2013</a:t>
            </a:r>
            <a:r>
              <a:rPr lang="zh-CN" altLang="en-US" sz="2000" b="1" dirty="0">
                <a:latin typeface="微软雅黑" pitchFamily="34" charset="-122"/>
                <a:ea typeface="微软雅黑" pitchFamily="34" charset="-122"/>
              </a:rPr>
              <a:t>年</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月</a:t>
            </a: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日，早于</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补充协议</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构成串标，合同无效。</a:t>
            </a:r>
          </a:p>
        </p:txBody>
      </p:sp>
      <p:sp>
        <p:nvSpPr>
          <p:cNvPr id="17" name="矩形 16"/>
          <p:cNvSpPr/>
          <p:nvPr/>
        </p:nvSpPr>
        <p:spPr>
          <a:xfrm>
            <a:off x="519099" y="2786058"/>
            <a:ext cx="4143404" cy="388330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buFont typeface="Wingdings" pitchFamily="2" charset="2"/>
              <a:buChar char="Ø"/>
            </a:pPr>
            <a:r>
              <a:rPr lang="zh-CN" altLang="en-US" b="1" dirty="0">
                <a:latin typeface="微软雅黑" pitchFamily="34" charset="-122"/>
                <a:ea typeface="微软雅黑" pitchFamily="34" charset="-122"/>
              </a:rPr>
              <a:t>泄露应当保密的与招标活动有关的情况和资料的；</a:t>
            </a:r>
            <a:endParaRPr lang="en-US" altLang="zh-CN" b="1" dirty="0">
              <a:latin typeface="微软雅黑" pitchFamily="34" charset="-122"/>
              <a:ea typeface="微软雅黑" pitchFamily="34" charset="-122"/>
            </a:endParaRPr>
          </a:p>
          <a:p>
            <a:pPr>
              <a:buFont typeface="Wingdings" pitchFamily="2" charset="2"/>
              <a:buChar char="Ø"/>
            </a:pPr>
            <a:r>
              <a:rPr lang="zh-CN" altLang="en-US" b="1" dirty="0">
                <a:latin typeface="微软雅黑" pitchFamily="34" charset="-122"/>
                <a:ea typeface="微软雅黑" pitchFamily="34" charset="-122"/>
              </a:rPr>
              <a:t>与招标人，投标人串通损害国家利益，社会公共利益或者他人合法权益的；</a:t>
            </a:r>
            <a:endParaRPr lang="en-US" altLang="zh-CN" b="1" dirty="0">
              <a:latin typeface="微软雅黑" pitchFamily="34" charset="-122"/>
              <a:ea typeface="微软雅黑" pitchFamily="34" charset="-122"/>
            </a:endParaRPr>
          </a:p>
          <a:p>
            <a:pPr>
              <a:buFont typeface="Wingdings" pitchFamily="2" charset="2"/>
              <a:buChar char="Ø"/>
            </a:pPr>
            <a:r>
              <a:rPr lang="zh-CN" altLang="en-US" b="1" dirty="0">
                <a:latin typeface="微软雅黑" pitchFamily="34" charset="-122"/>
                <a:ea typeface="微软雅黑" pitchFamily="34" charset="-122"/>
              </a:rPr>
              <a:t>可能影响公平竞争的；</a:t>
            </a:r>
            <a:endParaRPr lang="en-US" altLang="zh-CN" b="1" dirty="0">
              <a:latin typeface="微软雅黑" pitchFamily="34" charset="-122"/>
              <a:ea typeface="微软雅黑" pitchFamily="34" charset="-122"/>
            </a:endParaRPr>
          </a:p>
          <a:p>
            <a:pPr>
              <a:buFont typeface="Wingdings" pitchFamily="2" charset="2"/>
              <a:buChar char="Ø"/>
            </a:pPr>
            <a:r>
              <a:rPr lang="zh-CN" altLang="en-US" b="1" dirty="0">
                <a:latin typeface="微软雅黑" pitchFamily="34" charset="-122"/>
                <a:ea typeface="微软雅黑" pitchFamily="34" charset="-122"/>
              </a:rPr>
              <a:t>可能泄露标底的；</a:t>
            </a:r>
            <a:endParaRPr lang="en-US" altLang="zh-CN" b="1" dirty="0">
              <a:latin typeface="微软雅黑" pitchFamily="34" charset="-122"/>
              <a:ea typeface="微软雅黑" pitchFamily="34" charset="-122"/>
            </a:endParaRPr>
          </a:p>
          <a:p>
            <a:pPr>
              <a:buFont typeface="Wingdings" pitchFamily="2" charset="2"/>
              <a:buChar char="Ø"/>
            </a:pPr>
            <a:r>
              <a:rPr lang="zh-CN" altLang="en-US" b="1" dirty="0">
                <a:latin typeface="微软雅黑" pitchFamily="34" charset="-122"/>
                <a:ea typeface="微软雅黑" pitchFamily="34" charset="-122"/>
              </a:rPr>
              <a:t>串通投标的；</a:t>
            </a:r>
            <a:endParaRPr lang="en-US" altLang="zh-CN" b="1" dirty="0">
              <a:latin typeface="微软雅黑" pitchFamily="34" charset="-122"/>
              <a:ea typeface="微软雅黑" pitchFamily="34" charset="-122"/>
            </a:endParaRPr>
          </a:p>
          <a:p>
            <a:pPr>
              <a:buFont typeface="Wingdings" pitchFamily="2" charset="2"/>
              <a:buChar char="Ø"/>
            </a:pPr>
            <a:r>
              <a:rPr lang="zh-CN" altLang="en-US" b="1" dirty="0">
                <a:latin typeface="微软雅黑" pitchFamily="34" charset="-122"/>
                <a:ea typeface="微软雅黑" pitchFamily="34" charset="-122"/>
              </a:rPr>
              <a:t>向评委行贿的；</a:t>
            </a:r>
            <a:endParaRPr lang="en-US" altLang="zh-CN" b="1" dirty="0">
              <a:latin typeface="微软雅黑" pitchFamily="34" charset="-122"/>
              <a:ea typeface="微软雅黑" pitchFamily="34" charset="-122"/>
            </a:endParaRPr>
          </a:p>
          <a:p>
            <a:pPr>
              <a:buFont typeface="Wingdings" pitchFamily="2" charset="2"/>
              <a:buChar char="Ø"/>
            </a:pPr>
            <a:r>
              <a:rPr lang="zh-CN" altLang="en-US" b="1" dirty="0">
                <a:latin typeface="微软雅黑" pitchFamily="34" charset="-122"/>
                <a:ea typeface="微软雅黑" pitchFamily="34" charset="-122"/>
              </a:rPr>
              <a:t>投标人一他人的名义投标的；</a:t>
            </a:r>
            <a:endParaRPr lang="en-US" altLang="zh-CN" b="1" dirty="0">
              <a:latin typeface="微软雅黑" pitchFamily="34" charset="-122"/>
              <a:ea typeface="微软雅黑" pitchFamily="34" charset="-122"/>
            </a:endParaRPr>
          </a:p>
          <a:p>
            <a:pPr>
              <a:buFont typeface="Wingdings" pitchFamily="2" charset="2"/>
              <a:buChar char="Ø"/>
            </a:pPr>
            <a:r>
              <a:rPr lang="zh-CN" altLang="en-US" b="1" dirty="0">
                <a:latin typeface="微软雅黑" pitchFamily="34" charset="-122"/>
                <a:ea typeface="微软雅黑" pitchFamily="34" charset="-122"/>
              </a:rPr>
              <a:t>投标人以其他方式弄虚作假，骗取中标的；</a:t>
            </a:r>
            <a:endParaRPr lang="en-US" altLang="zh-CN" b="1" dirty="0">
              <a:latin typeface="微软雅黑" pitchFamily="34" charset="-122"/>
              <a:ea typeface="微软雅黑" pitchFamily="34" charset="-122"/>
            </a:endParaRPr>
          </a:p>
          <a:p>
            <a:pPr>
              <a:buFont typeface="Wingdings" pitchFamily="2" charset="2"/>
              <a:buChar char="Ø"/>
            </a:pPr>
            <a:r>
              <a:rPr lang="zh-CN" altLang="en-US" b="1" dirty="0">
                <a:latin typeface="微软雅黑" pitchFamily="34" charset="-122"/>
                <a:ea typeface="微软雅黑" pitchFamily="34" charset="-122"/>
              </a:rPr>
              <a:t>招标人违反本法规定，与投标人就投标价格，投标方案等实质性内容进行谈判的。</a:t>
            </a:r>
          </a:p>
        </p:txBody>
      </p:sp>
      <p:sp>
        <p:nvSpPr>
          <p:cNvPr id="2" name="日期占位符 1">
            <a:extLst>
              <a:ext uri="{FF2B5EF4-FFF2-40B4-BE49-F238E27FC236}">
                <a16:creationId xmlns:a16="http://schemas.microsoft.com/office/drawing/2014/main" id="{9D7BD408-EEED-4B55-93B6-3852DF670767}"/>
              </a:ext>
            </a:extLst>
          </p:cNvPr>
          <p:cNvSpPr>
            <a:spLocks noGrp="1"/>
          </p:cNvSpPr>
          <p:nvPr>
            <p:ph type="dt" sz="half" idx="10"/>
          </p:nvPr>
        </p:nvSpPr>
        <p:spPr/>
        <p:txBody>
          <a:bodyPr/>
          <a:lstStyle/>
          <a:p>
            <a:endParaRPr lang="zh-CN" altLang="en-US"/>
          </a:p>
        </p:txBody>
      </p:sp>
      <p:sp>
        <p:nvSpPr>
          <p:cNvPr id="13" name="灯片编号占位符 12">
            <a:extLst>
              <a:ext uri="{FF2B5EF4-FFF2-40B4-BE49-F238E27FC236}">
                <a16:creationId xmlns:a16="http://schemas.microsoft.com/office/drawing/2014/main" id="{D7C66DA6-D39E-4069-A6F0-032F0FB9E29A}"/>
              </a:ext>
            </a:extLst>
          </p:cNvPr>
          <p:cNvSpPr>
            <a:spLocks noGrp="1"/>
          </p:cNvSpPr>
          <p:nvPr>
            <p:ph type="sldNum" sz="quarter" idx="12"/>
          </p:nvPr>
        </p:nvSpPr>
        <p:spPr/>
        <p:txBody>
          <a:bodyPr/>
          <a:lstStyle/>
          <a:p>
            <a:fld id="{7AFCB150-A64D-4658-A1A8-2246387FAE02}" type="slidenum">
              <a:rPr lang="zh-CN" altLang="en-US" smtClean="0"/>
              <a:pPr/>
              <a:t>105</a:t>
            </a:fld>
            <a:endParaRPr lang="zh-CN" altLang="en-US"/>
          </a:p>
        </p:txBody>
      </p:sp>
    </p:spTree>
    <p:extLst>
      <p:ext uri="{BB962C8B-B14F-4D97-AF65-F5344CB8AC3E}">
        <p14:creationId xmlns:p14="http://schemas.microsoft.com/office/powerpoint/2010/main" val="335225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1" nodeType="clickEffect">
                                  <p:stCondLst>
                                    <p:cond delay="0"/>
                                  </p:stCondLst>
                                  <p:childTnLst>
                                    <p:animClr clrSpc="rgb" dir="cw">
                                      <p:cBhvr override="childStyle">
                                        <p:cTn id="12" dur="2000" fill="hold"/>
                                        <p:tgtEl>
                                          <p:spTgt spid="5"/>
                                        </p:tgtEl>
                                        <p:attrNameLst>
                                          <p:attrName>style.color</p:attrName>
                                        </p:attrNameLst>
                                      </p:cBhvr>
                                      <p:to>
                                        <a:srgbClr val="C00000"/>
                                      </p:to>
                                    </p:animClr>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2"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000" fill="hold"/>
                                        <p:tgtEl>
                                          <p:spTgt spid="12"/>
                                        </p:tgtEl>
                                        <p:attrNameLst>
                                          <p:attrName>ppt_x</p:attrName>
                                        </p:attrNameLst>
                                      </p:cBhvr>
                                      <p:tavLst>
                                        <p:tav tm="0">
                                          <p:val>
                                            <p:strVal val="#ppt_x"/>
                                          </p:val>
                                        </p:tav>
                                        <p:tav tm="100000">
                                          <p:val>
                                            <p:strVal val="#ppt_x"/>
                                          </p:val>
                                        </p:tav>
                                      </p:tavLst>
                                    </p:anim>
                                    <p:anim calcmode="lin" valueType="num">
                                      <p:cBhvr additive="base">
                                        <p:cTn id="25"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2000" fill="hold"/>
                                        <p:tgtEl>
                                          <p:spTgt spid="17"/>
                                        </p:tgtEl>
                                        <p:attrNameLst>
                                          <p:attrName>ppt_x</p:attrName>
                                        </p:attrNameLst>
                                      </p:cBhvr>
                                      <p:tavLst>
                                        <p:tav tm="0">
                                          <p:val>
                                            <p:strVal val="0-#ppt_w/2"/>
                                          </p:val>
                                        </p:tav>
                                        <p:tav tm="100000">
                                          <p:val>
                                            <p:strVal val="#ppt_x"/>
                                          </p:val>
                                        </p:tav>
                                      </p:tavLst>
                                    </p:anim>
                                    <p:anim calcmode="lin" valueType="num">
                                      <p:cBhvr additive="base">
                                        <p:cTn id="31"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000" fill="hold"/>
                                        <p:tgtEl>
                                          <p:spTgt spid="15"/>
                                        </p:tgtEl>
                                        <p:attrNameLst>
                                          <p:attrName>ppt_x</p:attrName>
                                        </p:attrNameLst>
                                      </p:cBhvr>
                                      <p:tavLst>
                                        <p:tav tm="0">
                                          <p:val>
                                            <p:strVal val="1+#ppt_w/2"/>
                                          </p:val>
                                        </p:tav>
                                        <p:tav tm="100000">
                                          <p:val>
                                            <p:strVal val="#ppt_x"/>
                                          </p:val>
                                        </p:tav>
                                      </p:tavLst>
                                    </p:anim>
                                    <p:anim calcmode="lin" valueType="num">
                                      <p:cBhvr additive="base">
                                        <p:cTn id="3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000" fill="hold"/>
                                        <p:tgtEl>
                                          <p:spTgt spid="14"/>
                                        </p:tgtEl>
                                        <p:attrNameLst>
                                          <p:attrName>ppt_x</p:attrName>
                                        </p:attrNameLst>
                                      </p:cBhvr>
                                      <p:tavLst>
                                        <p:tav tm="0">
                                          <p:val>
                                            <p:strVal val="1+#ppt_w/2"/>
                                          </p:val>
                                        </p:tav>
                                        <p:tav tm="100000">
                                          <p:val>
                                            <p:strVal val="#ppt_x"/>
                                          </p:val>
                                        </p:tav>
                                      </p:tavLst>
                                    </p:anim>
                                    <p:anim calcmode="lin" valueType="num">
                                      <p:cBhvr additive="base">
                                        <p:cTn id="4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12" grpId="0" animBg="1"/>
      <p:bldP spid="14" grpId="0" animBg="1"/>
      <p:bldP spid="15" grpId="0" animBg="1"/>
      <p:bldP spid="1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443029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九、反索赔案例：</a:t>
            </a:r>
            <a:r>
              <a:rPr lang="en-US" altLang="zh-CN" b="1" dirty="0">
                <a:latin typeface="微软雅黑" pitchFamily="34" charset="-122"/>
                <a:ea typeface="微软雅黑" pitchFamily="34" charset="-122"/>
              </a:rPr>
              <a:t>H</a:t>
            </a:r>
            <a:r>
              <a:rPr lang="zh-CN" altLang="en-US" b="1" dirty="0">
                <a:latin typeface="微软雅黑" pitchFamily="34" charset="-122"/>
                <a:ea typeface="微软雅黑" pitchFamily="34" charset="-122"/>
              </a:rPr>
              <a:t>市滨江大酒店案</a:t>
            </a:r>
          </a:p>
        </p:txBody>
      </p:sp>
      <p:sp>
        <p:nvSpPr>
          <p:cNvPr id="5" name="TextBox 4"/>
          <p:cNvSpPr txBox="1"/>
          <p:nvPr/>
        </p:nvSpPr>
        <p:spPr>
          <a:xfrm>
            <a:off x="357158" y="1142984"/>
            <a:ext cx="2428892" cy="461665"/>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案件基本情况</a:t>
            </a:r>
          </a:p>
        </p:txBody>
      </p:sp>
      <p:sp>
        <p:nvSpPr>
          <p:cNvPr id="6" name="TextBox 5"/>
          <p:cNvSpPr txBox="1"/>
          <p:nvPr/>
        </p:nvSpPr>
        <p:spPr>
          <a:xfrm>
            <a:off x="357158" y="1928802"/>
            <a:ext cx="8143932"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浙江章老板一、二、三、四、五、六、七合股，在</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市开发建设七星级滨江大酒店。</a:t>
            </a:r>
          </a:p>
        </p:txBody>
      </p:sp>
      <p:sp>
        <p:nvSpPr>
          <p:cNvPr id="12" name="TextBox 11"/>
          <p:cNvSpPr txBox="1"/>
          <p:nvPr/>
        </p:nvSpPr>
        <p:spPr>
          <a:xfrm>
            <a:off x="428596" y="3071810"/>
            <a:ext cx="8286808" cy="1569660"/>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在项目的前期运作中，浙江老板一、二、三、四、五、六、七分拆，招投标项目主楼、副楼分为两个项目，分别招投标。</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一、二、三、四、五简称章五开发副楼，六、七简称章七开发主楼。</a:t>
            </a:r>
          </a:p>
        </p:txBody>
      </p:sp>
      <p:sp>
        <p:nvSpPr>
          <p:cNvPr id="15" name="TextBox 14"/>
          <p:cNvSpPr txBox="1"/>
          <p:nvPr/>
        </p:nvSpPr>
        <p:spPr>
          <a:xfrm>
            <a:off x="428596" y="5072074"/>
            <a:ext cx="814393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央企中标，垫到正负零。</a:t>
            </a:r>
          </a:p>
        </p:txBody>
      </p:sp>
      <p:sp>
        <p:nvSpPr>
          <p:cNvPr id="8" name="灯片编号占位符 7"/>
          <p:cNvSpPr>
            <a:spLocks noGrp="1"/>
          </p:cNvSpPr>
          <p:nvPr>
            <p:ph type="sldNum" sz="quarter" idx="12"/>
          </p:nvPr>
        </p:nvSpPr>
        <p:spPr/>
        <p:txBody>
          <a:bodyPr/>
          <a:lstStyle/>
          <a:p>
            <a:fld id="{7AFCB150-A64D-4658-A1A8-2246387FAE02}" type="slidenum">
              <a:rPr lang="zh-CN" altLang="en-US" smtClean="0"/>
              <a:pPr/>
              <a:t>106</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000" fill="hold"/>
                                        <p:tgtEl>
                                          <p:spTgt spid="15"/>
                                        </p:tgtEl>
                                        <p:attrNameLst>
                                          <p:attrName>ppt_x</p:attrName>
                                        </p:attrNameLst>
                                      </p:cBhvr>
                                      <p:tavLst>
                                        <p:tav tm="0">
                                          <p:val>
                                            <p:strVal val="#ppt_x"/>
                                          </p:val>
                                        </p:tav>
                                        <p:tav tm="100000">
                                          <p:val>
                                            <p:strVal val="#ppt_x"/>
                                          </p:val>
                                        </p:tav>
                                      </p:tavLst>
                                    </p:anim>
                                    <p:anim calcmode="lin" valueType="num">
                                      <p:cBhvr additive="base">
                                        <p:cTn id="2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99824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九、反索赔案例：</a:t>
            </a:r>
            <a:r>
              <a:rPr lang="en-US" altLang="zh-CN" b="1" dirty="0">
                <a:latin typeface="微软雅黑" pitchFamily="34" charset="-122"/>
                <a:ea typeface="微软雅黑" pitchFamily="34" charset="-122"/>
              </a:rPr>
              <a:t>H</a:t>
            </a:r>
            <a:r>
              <a:rPr lang="zh-CN" altLang="en-US" b="1" dirty="0">
                <a:latin typeface="微软雅黑" pitchFamily="34" charset="-122"/>
                <a:ea typeface="微软雅黑" pitchFamily="34" charset="-122"/>
              </a:rPr>
              <a:t>市滨江大酒店案</a:t>
            </a:r>
          </a:p>
        </p:txBody>
      </p:sp>
      <p:sp>
        <p:nvSpPr>
          <p:cNvPr id="5" name="TextBox 4"/>
          <p:cNvSpPr txBox="1"/>
          <p:nvPr/>
        </p:nvSpPr>
        <p:spPr>
          <a:xfrm>
            <a:off x="357158" y="1142984"/>
            <a:ext cx="3071834" cy="461665"/>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调整施工组织计划</a:t>
            </a:r>
          </a:p>
        </p:txBody>
      </p:sp>
      <p:sp>
        <p:nvSpPr>
          <p:cNvPr id="6" name="TextBox 5"/>
          <p:cNvSpPr txBox="1"/>
          <p:nvPr/>
        </p:nvSpPr>
        <p:spPr>
          <a:xfrm>
            <a:off x="642910" y="1714488"/>
            <a:ext cx="7786742"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由于场地狭小，施工单位提出先进行主楼基坑施工，待主楼正负零后再进行副楼基坑施工。</a:t>
            </a:r>
          </a:p>
        </p:txBody>
      </p:sp>
      <p:sp>
        <p:nvSpPr>
          <p:cNvPr id="7" name="TextBox 6"/>
          <p:cNvSpPr txBox="1"/>
          <p:nvPr/>
        </p:nvSpPr>
        <p:spPr>
          <a:xfrm>
            <a:off x="571472" y="2643182"/>
            <a:ext cx="7786742" cy="1569660"/>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章七提出，分别施工可以，但是总竣工验收时间必须与主楼保持一致，以确保主楼正常开业运营。主楼裙楼第三层顶板结构完成，副楼必须达到正负零。否则章五承担违约责任。</a:t>
            </a:r>
          </a:p>
        </p:txBody>
      </p:sp>
      <p:sp>
        <p:nvSpPr>
          <p:cNvPr id="8" name="TextBox 7"/>
          <p:cNvSpPr txBox="1"/>
          <p:nvPr/>
        </p:nvSpPr>
        <p:spPr>
          <a:xfrm>
            <a:off x="642910" y="4429132"/>
            <a:ext cx="7786742"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章五提出，分别施工可以，但是章五无论何时发出施工指令，施工方必须无条件恢复施工，费用不予追加。</a:t>
            </a:r>
          </a:p>
        </p:txBody>
      </p:sp>
      <p:sp>
        <p:nvSpPr>
          <p:cNvPr id="9" name="TextBox 8"/>
          <p:cNvSpPr txBox="1"/>
          <p:nvPr/>
        </p:nvSpPr>
        <p:spPr>
          <a:xfrm>
            <a:off x="642910" y="5572140"/>
            <a:ext cx="778674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三方签订协议。</a:t>
            </a:r>
          </a:p>
        </p:txBody>
      </p:sp>
      <p:sp>
        <p:nvSpPr>
          <p:cNvPr id="10" name="灯片编号占位符 9"/>
          <p:cNvSpPr>
            <a:spLocks noGrp="1"/>
          </p:cNvSpPr>
          <p:nvPr>
            <p:ph type="sldNum" sz="quarter" idx="12"/>
          </p:nvPr>
        </p:nvSpPr>
        <p:spPr/>
        <p:txBody>
          <a:bodyPr/>
          <a:lstStyle/>
          <a:p>
            <a:fld id="{7AFCB150-A64D-4658-A1A8-2246387FAE02}" type="slidenum">
              <a:rPr lang="zh-CN" altLang="en-US" smtClean="0"/>
              <a:pPr/>
              <a:t>107</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ppt_x"/>
                                          </p:val>
                                        </p:tav>
                                        <p:tav tm="100000">
                                          <p:val>
                                            <p:strVal val="#ppt_x"/>
                                          </p:val>
                                        </p:tav>
                                      </p:tavLst>
                                    </p:anim>
                                    <p:anim calcmode="lin" valueType="num">
                                      <p:cBhvr additive="base">
                                        <p:cTn id="3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435828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九、反索赔案例：</a:t>
            </a:r>
            <a:r>
              <a:rPr lang="en-US" altLang="zh-CN" b="1" dirty="0">
                <a:latin typeface="微软雅黑" pitchFamily="34" charset="-122"/>
                <a:ea typeface="微软雅黑" pitchFamily="34" charset="-122"/>
              </a:rPr>
              <a:t>H</a:t>
            </a:r>
            <a:r>
              <a:rPr lang="zh-CN" altLang="en-US" b="1" dirty="0">
                <a:latin typeface="微软雅黑" pitchFamily="34" charset="-122"/>
                <a:ea typeface="微软雅黑" pitchFamily="34" charset="-122"/>
              </a:rPr>
              <a:t>市滨江大酒店案</a:t>
            </a:r>
          </a:p>
        </p:txBody>
      </p:sp>
      <p:sp>
        <p:nvSpPr>
          <p:cNvPr id="5" name="TextBox 4"/>
          <p:cNvSpPr txBox="1"/>
          <p:nvPr/>
        </p:nvSpPr>
        <p:spPr>
          <a:xfrm>
            <a:off x="357158" y="1214422"/>
            <a:ext cx="1714512" cy="461665"/>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变局</a:t>
            </a:r>
          </a:p>
        </p:txBody>
      </p:sp>
      <p:sp>
        <p:nvSpPr>
          <p:cNvPr id="6" name="TextBox 5"/>
          <p:cNvSpPr txBox="1"/>
          <p:nvPr/>
        </p:nvSpPr>
        <p:spPr>
          <a:xfrm>
            <a:off x="500034" y="1857364"/>
            <a:ext cx="292895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章五提出解除合同</a:t>
            </a:r>
          </a:p>
        </p:txBody>
      </p:sp>
      <p:sp>
        <p:nvSpPr>
          <p:cNvPr id="7" name="TextBox 6"/>
          <p:cNvSpPr txBox="1"/>
          <p:nvPr/>
        </p:nvSpPr>
        <p:spPr>
          <a:xfrm>
            <a:off x="500034" y="2571744"/>
            <a:ext cx="585791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研究合同、补充协议条款</a:t>
            </a:r>
          </a:p>
        </p:txBody>
      </p:sp>
      <p:sp>
        <p:nvSpPr>
          <p:cNvPr id="8" name="TextBox 7"/>
          <p:cNvSpPr txBox="1"/>
          <p:nvPr/>
        </p:nvSpPr>
        <p:spPr>
          <a:xfrm>
            <a:off x="500034" y="3286124"/>
            <a:ext cx="528641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分析施工方诉求</a:t>
            </a:r>
          </a:p>
        </p:txBody>
      </p:sp>
      <p:sp>
        <p:nvSpPr>
          <p:cNvPr id="9" name="TextBox 8"/>
          <p:cNvSpPr txBox="1"/>
          <p:nvPr/>
        </p:nvSpPr>
        <p:spPr>
          <a:xfrm>
            <a:off x="500034" y="4000504"/>
            <a:ext cx="528641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发出复工通知书</a:t>
            </a:r>
          </a:p>
        </p:txBody>
      </p:sp>
      <p:sp>
        <p:nvSpPr>
          <p:cNvPr id="10" name="TextBox 9"/>
          <p:cNvSpPr txBox="1"/>
          <p:nvPr/>
        </p:nvSpPr>
        <p:spPr>
          <a:xfrm>
            <a:off x="500034" y="4714884"/>
            <a:ext cx="528641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再发出复工通知书</a:t>
            </a:r>
          </a:p>
        </p:txBody>
      </p:sp>
      <p:sp>
        <p:nvSpPr>
          <p:cNvPr id="11" name="TextBox 10"/>
          <p:cNvSpPr txBox="1"/>
          <p:nvPr/>
        </p:nvSpPr>
        <p:spPr>
          <a:xfrm>
            <a:off x="500034" y="5429264"/>
            <a:ext cx="528641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发出解除合同通知书</a:t>
            </a:r>
          </a:p>
        </p:txBody>
      </p:sp>
      <p:sp>
        <p:nvSpPr>
          <p:cNvPr id="12" name="灯片编号占位符 11"/>
          <p:cNvSpPr>
            <a:spLocks noGrp="1"/>
          </p:cNvSpPr>
          <p:nvPr>
            <p:ph type="sldNum" sz="quarter" idx="12"/>
          </p:nvPr>
        </p:nvSpPr>
        <p:spPr/>
        <p:txBody>
          <a:bodyPr/>
          <a:lstStyle/>
          <a:p>
            <a:fld id="{7AFCB150-A64D-4658-A1A8-2246387FAE02}" type="slidenum">
              <a:rPr lang="zh-CN" altLang="en-US" smtClean="0"/>
              <a:pPr/>
              <a:t>108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ppt_x"/>
                                          </p:val>
                                        </p:tav>
                                        <p:tav tm="100000">
                                          <p:val>
                                            <p:strVal val="#ppt_x"/>
                                          </p:val>
                                        </p:tav>
                                      </p:tavLst>
                                    </p:anim>
                                    <p:anim calcmode="lin" valueType="num">
                                      <p:cBhvr additive="base">
                                        <p:cTn id="26"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ppt_x"/>
                                          </p:val>
                                        </p:tav>
                                        <p:tav tm="100000">
                                          <p:val>
                                            <p:strVal val="#ppt_x"/>
                                          </p:val>
                                        </p:tav>
                                      </p:tavLst>
                                    </p:anim>
                                    <p:anim calcmode="lin" valueType="num">
                                      <p:cBhvr additive="base">
                                        <p:cTn id="3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ppt_x"/>
                                          </p:val>
                                        </p:tav>
                                        <p:tav tm="100000">
                                          <p:val>
                                            <p:strVal val="#ppt_x"/>
                                          </p:val>
                                        </p:tav>
                                      </p:tavLst>
                                    </p:anim>
                                    <p:anim calcmode="lin" valueType="num">
                                      <p:cBhvr additive="base">
                                        <p:cTn id="3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000" fill="hold"/>
                                        <p:tgtEl>
                                          <p:spTgt spid="11"/>
                                        </p:tgtEl>
                                        <p:attrNameLst>
                                          <p:attrName>ppt_x</p:attrName>
                                        </p:attrNameLst>
                                      </p:cBhvr>
                                      <p:tavLst>
                                        <p:tav tm="0">
                                          <p:val>
                                            <p:strVal val="#ppt_x"/>
                                          </p:val>
                                        </p:tav>
                                        <p:tav tm="100000">
                                          <p:val>
                                            <p:strVal val="#ppt_x"/>
                                          </p:val>
                                        </p:tav>
                                      </p:tavLst>
                                    </p:anim>
                                    <p:anim calcmode="lin" valueType="num">
                                      <p:cBhvr additive="base">
                                        <p:cTn id="4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4142264"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九、反索赔案例：</a:t>
            </a:r>
            <a:r>
              <a:rPr lang="en-US" altLang="zh-CN" b="1" dirty="0">
                <a:latin typeface="微软雅黑" pitchFamily="34" charset="-122"/>
                <a:ea typeface="微软雅黑" pitchFamily="34" charset="-122"/>
              </a:rPr>
              <a:t>H</a:t>
            </a:r>
            <a:r>
              <a:rPr lang="zh-CN" altLang="en-US" b="1" dirty="0">
                <a:latin typeface="微软雅黑" pitchFamily="34" charset="-122"/>
                <a:ea typeface="微软雅黑" pitchFamily="34" charset="-122"/>
              </a:rPr>
              <a:t>市滨江大酒店案</a:t>
            </a:r>
          </a:p>
        </p:txBody>
      </p:sp>
      <p:sp>
        <p:nvSpPr>
          <p:cNvPr id="5" name="TextBox 4"/>
          <p:cNvSpPr txBox="1"/>
          <p:nvPr/>
        </p:nvSpPr>
        <p:spPr>
          <a:xfrm>
            <a:off x="428596" y="1142984"/>
            <a:ext cx="1928826" cy="461665"/>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谈判</a:t>
            </a:r>
          </a:p>
        </p:txBody>
      </p:sp>
      <p:sp>
        <p:nvSpPr>
          <p:cNvPr id="6" name="TextBox 5"/>
          <p:cNvSpPr txBox="1"/>
          <p:nvPr/>
        </p:nvSpPr>
        <p:spPr>
          <a:xfrm>
            <a:off x="500034" y="1643050"/>
            <a:ext cx="7715304"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施工方：解除合同也可以，但是原因是你们资金不足；工程款加赔偿金</a:t>
            </a:r>
            <a:r>
              <a:rPr lang="en-US" altLang="zh-CN" sz="2400" b="1" dirty="0">
                <a:latin typeface="微软雅黑" pitchFamily="34" charset="-122"/>
                <a:ea typeface="微软雅黑" pitchFamily="34" charset="-122"/>
              </a:rPr>
              <a:t>3700</a:t>
            </a:r>
            <a:r>
              <a:rPr lang="zh-CN" altLang="en-US" sz="2400" b="1" dirty="0">
                <a:latin typeface="微软雅黑" pitchFamily="34" charset="-122"/>
                <a:ea typeface="微软雅黑" pitchFamily="34" charset="-122"/>
              </a:rPr>
              <a:t>余万元。</a:t>
            </a:r>
          </a:p>
        </p:txBody>
      </p:sp>
      <p:sp>
        <p:nvSpPr>
          <p:cNvPr id="8" name="TextBox 7"/>
          <p:cNvSpPr txBox="1"/>
          <p:nvPr/>
        </p:nvSpPr>
        <p:spPr>
          <a:xfrm>
            <a:off x="428596" y="3143248"/>
            <a:ext cx="1928826"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静默期</a:t>
            </a:r>
          </a:p>
        </p:txBody>
      </p:sp>
      <p:sp>
        <p:nvSpPr>
          <p:cNvPr id="9" name="TextBox 8"/>
          <p:cNvSpPr txBox="1"/>
          <p:nvPr/>
        </p:nvSpPr>
        <p:spPr>
          <a:xfrm>
            <a:off x="428596" y="3714752"/>
            <a:ext cx="192882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三个月。</a:t>
            </a:r>
          </a:p>
        </p:txBody>
      </p:sp>
      <p:sp>
        <p:nvSpPr>
          <p:cNvPr id="10" name="TextBox 9"/>
          <p:cNvSpPr txBox="1"/>
          <p:nvPr/>
        </p:nvSpPr>
        <p:spPr>
          <a:xfrm>
            <a:off x="428596" y="4643446"/>
            <a:ext cx="2428892" cy="461665"/>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基层法院诉讼</a:t>
            </a:r>
          </a:p>
        </p:txBody>
      </p:sp>
      <p:sp>
        <p:nvSpPr>
          <p:cNvPr id="11" name="TextBox 10"/>
          <p:cNvSpPr txBox="1"/>
          <p:nvPr/>
        </p:nvSpPr>
        <p:spPr>
          <a:xfrm>
            <a:off x="428596" y="5214950"/>
            <a:ext cx="264320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案件移送中院管辖</a:t>
            </a:r>
          </a:p>
        </p:txBody>
      </p:sp>
      <p:sp>
        <p:nvSpPr>
          <p:cNvPr id="12" name="灯片编号占位符 11"/>
          <p:cNvSpPr>
            <a:spLocks noGrp="1"/>
          </p:cNvSpPr>
          <p:nvPr>
            <p:ph type="sldNum" sz="quarter" idx="12"/>
          </p:nvPr>
        </p:nvSpPr>
        <p:spPr/>
        <p:txBody>
          <a:bodyPr/>
          <a:lstStyle/>
          <a:p>
            <a:fld id="{7AFCB150-A64D-4658-A1A8-2246387FAE02}" type="slidenum">
              <a:rPr lang="zh-CN" altLang="en-US" smtClean="0"/>
              <a:pPr/>
              <a:t>109</a:t>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992210" y="2484348"/>
            <a:ext cx="2286016" cy="5000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法律风险（律所）</a:t>
            </a:r>
          </a:p>
        </p:txBody>
      </p:sp>
      <p:sp>
        <p:nvSpPr>
          <p:cNvPr id="7" name="矩形 6"/>
          <p:cNvSpPr/>
          <p:nvPr/>
        </p:nvSpPr>
        <p:spPr>
          <a:xfrm>
            <a:off x="5992210" y="3484480"/>
            <a:ext cx="2286016" cy="5000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财务风险（财顾）</a:t>
            </a:r>
          </a:p>
        </p:txBody>
      </p:sp>
      <p:sp>
        <p:nvSpPr>
          <p:cNvPr id="8" name="矩形 7"/>
          <p:cNvSpPr/>
          <p:nvPr/>
        </p:nvSpPr>
        <p:spPr>
          <a:xfrm>
            <a:off x="3491880" y="3055852"/>
            <a:ext cx="1285884" cy="5000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外包</a:t>
            </a:r>
          </a:p>
        </p:txBody>
      </p:sp>
      <p:sp>
        <p:nvSpPr>
          <p:cNvPr id="9" name="矩形 8"/>
          <p:cNvSpPr/>
          <p:nvPr/>
        </p:nvSpPr>
        <p:spPr>
          <a:xfrm>
            <a:off x="3491880" y="1412776"/>
            <a:ext cx="1285884" cy="5000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内控</a:t>
            </a:r>
          </a:p>
        </p:txBody>
      </p:sp>
      <p:sp>
        <p:nvSpPr>
          <p:cNvPr id="10" name="矩形 9"/>
          <p:cNvSpPr/>
          <p:nvPr/>
        </p:nvSpPr>
        <p:spPr>
          <a:xfrm>
            <a:off x="991550" y="2270032"/>
            <a:ext cx="1285884" cy="5000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风险应对</a:t>
            </a:r>
          </a:p>
        </p:txBody>
      </p:sp>
      <p:sp>
        <p:nvSpPr>
          <p:cNvPr id="11" name="矩形 10"/>
          <p:cNvSpPr/>
          <p:nvPr/>
        </p:nvSpPr>
        <p:spPr>
          <a:xfrm>
            <a:off x="5992210" y="4341736"/>
            <a:ext cx="2286016" cy="5000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投资风险（投行）</a:t>
            </a:r>
          </a:p>
        </p:txBody>
      </p:sp>
      <p:cxnSp>
        <p:nvCxnSpPr>
          <p:cNvPr id="13" name="直接连接符 12"/>
          <p:cNvCxnSpPr/>
          <p:nvPr/>
        </p:nvCxnSpPr>
        <p:spPr>
          <a:xfrm rot="5400000">
            <a:off x="4099899" y="4019470"/>
            <a:ext cx="2500331" cy="1588"/>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直接连接符 13"/>
          <p:cNvCxnSpPr/>
          <p:nvPr/>
        </p:nvCxnSpPr>
        <p:spPr>
          <a:xfrm rot="5400000">
            <a:off x="2028197" y="2519272"/>
            <a:ext cx="1643075" cy="1588"/>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直接箭头连接符 16"/>
          <p:cNvCxnSpPr/>
          <p:nvPr/>
        </p:nvCxnSpPr>
        <p:spPr>
          <a:xfrm>
            <a:off x="2277434" y="2484350"/>
            <a:ext cx="571504"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直接箭头连接符 17"/>
          <p:cNvCxnSpPr/>
          <p:nvPr/>
        </p:nvCxnSpPr>
        <p:spPr>
          <a:xfrm>
            <a:off x="2848938" y="3341606"/>
            <a:ext cx="642942"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直接箭头连接符 18"/>
          <p:cNvCxnSpPr/>
          <p:nvPr/>
        </p:nvCxnSpPr>
        <p:spPr>
          <a:xfrm>
            <a:off x="2848938" y="1698530"/>
            <a:ext cx="642942"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5" name="直接箭头连接符 24"/>
          <p:cNvCxnSpPr/>
          <p:nvPr/>
        </p:nvCxnSpPr>
        <p:spPr>
          <a:xfrm>
            <a:off x="4706326" y="3341606"/>
            <a:ext cx="642942"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7" name="直接箭头连接符 26"/>
          <p:cNvCxnSpPr/>
          <p:nvPr/>
        </p:nvCxnSpPr>
        <p:spPr>
          <a:xfrm>
            <a:off x="5349268" y="4556050"/>
            <a:ext cx="642942"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8" name="直接箭头连接符 27"/>
          <p:cNvCxnSpPr/>
          <p:nvPr/>
        </p:nvCxnSpPr>
        <p:spPr>
          <a:xfrm>
            <a:off x="5349268" y="3698794"/>
            <a:ext cx="642942"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9" name="直接箭头连接符 28"/>
          <p:cNvCxnSpPr/>
          <p:nvPr/>
        </p:nvCxnSpPr>
        <p:spPr>
          <a:xfrm>
            <a:off x="5349268" y="2770102"/>
            <a:ext cx="642942"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2" name="直接箭头连接符 21"/>
          <p:cNvCxnSpPr/>
          <p:nvPr/>
        </p:nvCxnSpPr>
        <p:spPr>
          <a:xfrm>
            <a:off x="5349268" y="5270430"/>
            <a:ext cx="642942"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3" name="矩形 22"/>
          <p:cNvSpPr/>
          <p:nvPr/>
        </p:nvSpPr>
        <p:spPr>
          <a:xfrm>
            <a:off x="5992210" y="5056116"/>
            <a:ext cx="2286016" cy="5000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保险公司</a:t>
            </a:r>
          </a:p>
        </p:txBody>
      </p:sp>
      <p:cxnSp>
        <p:nvCxnSpPr>
          <p:cNvPr id="30" name="直接连接符 29"/>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11560" y="188640"/>
            <a:ext cx="201622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二、风控概述</a:t>
            </a:r>
          </a:p>
        </p:txBody>
      </p:sp>
      <p:sp>
        <p:nvSpPr>
          <p:cNvPr id="2" name="日期占位符 1">
            <a:extLst>
              <a:ext uri="{FF2B5EF4-FFF2-40B4-BE49-F238E27FC236}">
                <a16:creationId xmlns:a16="http://schemas.microsoft.com/office/drawing/2014/main" id="{8C57E5D6-2E83-4A52-BE4C-8613145D648E}"/>
              </a:ext>
            </a:extLst>
          </p:cNvPr>
          <p:cNvSpPr>
            <a:spLocks noGrp="1"/>
          </p:cNvSpPr>
          <p:nvPr>
            <p:ph type="dt" sz="half" idx="10"/>
          </p:nvPr>
        </p:nvSpPr>
        <p:spPr/>
        <p:txBody>
          <a:bodyPr/>
          <a:lstStyle/>
          <a:p>
            <a:endParaRPr lang="zh-CN" altLang="en-US"/>
          </a:p>
        </p:txBody>
      </p:sp>
      <p:sp>
        <p:nvSpPr>
          <p:cNvPr id="3" name="灯片编号占位符 2">
            <a:extLst>
              <a:ext uri="{FF2B5EF4-FFF2-40B4-BE49-F238E27FC236}">
                <a16:creationId xmlns:a16="http://schemas.microsoft.com/office/drawing/2014/main" id="{C56EBC74-AA41-47D6-B38F-EE014C71AF40}"/>
              </a:ext>
            </a:extLst>
          </p:cNvPr>
          <p:cNvSpPr>
            <a:spLocks noGrp="1"/>
          </p:cNvSpPr>
          <p:nvPr>
            <p:ph type="sldNum" sz="quarter" idx="12"/>
          </p:nvPr>
        </p:nvSpPr>
        <p:spPr/>
        <p:txBody>
          <a:bodyPr/>
          <a:lstStyle/>
          <a:p>
            <a:fld id="{7AFCB150-A64D-4658-A1A8-2246387FAE02}" type="slidenum">
              <a:rPr lang="zh-CN" altLang="en-US" smtClean="0"/>
              <a:pPr/>
              <a:t>11</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407025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九、反索赔案例：</a:t>
            </a:r>
            <a:r>
              <a:rPr lang="en-US" altLang="zh-CN" b="1" dirty="0">
                <a:latin typeface="微软雅黑" pitchFamily="34" charset="-122"/>
                <a:ea typeface="微软雅黑" pitchFamily="34" charset="-122"/>
              </a:rPr>
              <a:t>H</a:t>
            </a:r>
            <a:r>
              <a:rPr lang="zh-CN" altLang="en-US" b="1" dirty="0">
                <a:latin typeface="微软雅黑" pitchFamily="34" charset="-122"/>
                <a:ea typeface="微软雅黑" pitchFamily="34" charset="-122"/>
              </a:rPr>
              <a:t>市滨江大酒店案</a:t>
            </a:r>
          </a:p>
        </p:txBody>
      </p:sp>
      <p:sp>
        <p:nvSpPr>
          <p:cNvPr id="5" name="TextBox 4"/>
          <p:cNvSpPr txBox="1"/>
          <p:nvPr/>
        </p:nvSpPr>
        <p:spPr>
          <a:xfrm>
            <a:off x="428596" y="1214422"/>
            <a:ext cx="3000396" cy="461665"/>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施工方中院诉请：</a:t>
            </a:r>
          </a:p>
        </p:txBody>
      </p:sp>
      <p:sp>
        <p:nvSpPr>
          <p:cNvPr id="7" name="TextBox 6"/>
          <p:cNvSpPr txBox="1"/>
          <p:nvPr/>
        </p:nvSpPr>
        <p:spPr>
          <a:xfrm>
            <a:off x="642910" y="1785926"/>
            <a:ext cx="778674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请求判令被告支付原告已完工程工程款</a:t>
            </a:r>
            <a:r>
              <a:rPr lang="en-US" altLang="zh-CN" sz="2400" b="1" dirty="0">
                <a:latin typeface="微软雅黑" pitchFamily="34" charset="-122"/>
                <a:ea typeface="微软雅黑" pitchFamily="34" charset="-122"/>
              </a:rPr>
              <a:t>580</a:t>
            </a:r>
            <a:r>
              <a:rPr lang="zh-CN" altLang="en-US" sz="2400" b="1" dirty="0">
                <a:latin typeface="微软雅黑" pitchFamily="34" charset="-122"/>
                <a:ea typeface="微软雅黑" pitchFamily="34" charset="-122"/>
              </a:rPr>
              <a:t>万元；</a:t>
            </a:r>
          </a:p>
        </p:txBody>
      </p:sp>
      <p:sp>
        <p:nvSpPr>
          <p:cNvPr id="8" name="TextBox 7"/>
          <p:cNvSpPr txBox="1"/>
          <p:nvPr/>
        </p:nvSpPr>
        <p:spPr>
          <a:xfrm>
            <a:off x="571472" y="2571744"/>
            <a:ext cx="7786742"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请求判令被告返还原告履约保证金</a:t>
            </a:r>
            <a:r>
              <a:rPr lang="en-US" altLang="zh-CN" sz="2400" b="1" dirty="0">
                <a:latin typeface="微软雅黑" pitchFamily="34" charset="-122"/>
                <a:ea typeface="微软雅黑" pitchFamily="34" charset="-122"/>
              </a:rPr>
              <a:t>700</a:t>
            </a:r>
            <a:r>
              <a:rPr lang="zh-CN" altLang="en-US" sz="2400" b="1" dirty="0">
                <a:latin typeface="微软雅黑" pitchFamily="34" charset="-122"/>
                <a:ea typeface="微软雅黑" pitchFamily="34" charset="-122"/>
              </a:rPr>
              <a:t>万元及利息</a:t>
            </a:r>
            <a:r>
              <a:rPr lang="en-US" altLang="zh-CN" sz="2400" b="1" dirty="0">
                <a:latin typeface="微软雅黑" pitchFamily="34" charset="-122"/>
                <a:ea typeface="微软雅黑" pitchFamily="34" charset="-122"/>
              </a:rPr>
              <a:t>105</a:t>
            </a:r>
            <a:r>
              <a:rPr lang="zh-CN" altLang="en-US" sz="2400" b="1" dirty="0">
                <a:latin typeface="微软雅黑" pitchFamily="34" charset="-122"/>
                <a:ea typeface="微软雅黑" pitchFamily="34" charset="-122"/>
              </a:rPr>
              <a:t>万元；</a:t>
            </a:r>
          </a:p>
        </p:txBody>
      </p:sp>
      <p:sp>
        <p:nvSpPr>
          <p:cNvPr id="9" name="TextBox 8"/>
          <p:cNvSpPr txBox="1"/>
          <p:nvPr/>
        </p:nvSpPr>
        <p:spPr>
          <a:xfrm>
            <a:off x="571472" y="3643314"/>
            <a:ext cx="7786742" cy="2308324"/>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请求判令被告赔偿原告前期投标费用</a:t>
            </a:r>
            <a:r>
              <a:rPr lang="en-US" altLang="zh-CN" sz="2400" b="1" dirty="0">
                <a:latin typeface="微软雅黑" pitchFamily="34" charset="-122"/>
                <a:ea typeface="微软雅黑" pitchFamily="34" charset="-122"/>
              </a:rPr>
              <a:t>40</a:t>
            </a:r>
            <a:r>
              <a:rPr lang="zh-CN" altLang="en-US" sz="2400" b="1" dirty="0">
                <a:latin typeface="微软雅黑" pitchFamily="34" charset="-122"/>
                <a:ea typeface="微软雅黑" pitchFamily="34" charset="-122"/>
              </a:rPr>
              <a:t>万元、印花税</a:t>
            </a:r>
            <a:r>
              <a:rPr lang="en-US" altLang="zh-CN" sz="2400" b="1" dirty="0">
                <a:latin typeface="微软雅黑" pitchFamily="34" charset="-122"/>
                <a:ea typeface="微软雅黑" pitchFamily="34" charset="-122"/>
              </a:rPr>
              <a:t>6</a:t>
            </a:r>
            <a:r>
              <a:rPr lang="zh-CN" altLang="en-US" sz="2400" b="1" dirty="0">
                <a:latin typeface="微软雅黑" pitchFamily="34" charset="-122"/>
                <a:ea typeface="微软雅黑" pitchFamily="34" charset="-122"/>
              </a:rPr>
              <a:t>万元、临时设施费</a:t>
            </a:r>
            <a:r>
              <a:rPr lang="en-US" altLang="zh-CN" sz="2400" b="1" dirty="0">
                <a:latin typeface="微软雅黑" pitchFamily="34" charset="-122"/>
                <a:ea typeface="微软雅黑" pitchFamily="34" charset="-122"/>
              </a:rPr>
              <a:t>116</a:t>
            </a:r>
            <a:r>
              <a:rPr lang="zh-CN" altLang="en-US" sz="2400" b="1" dirty="0">
                <a:latin typeface="微软雅黑" pitchFamily="34" charset="-122"/>
                <a:ea typeface="微软雅黑" pitchFamily="34" charset="-122"/>
              </a:rPr>
              <a:t>万元、文明施工费</a:t>
            </a:r>
            <a:r>
              <a:rPr lang="en-US" altLang="zh-CN" sz="2400" b="1" dirty="0">
                <a:latin typeface="微软雅黑" pitchFamily="34" charset="-122"/>
                <a:ea typeface="微软雅黑" pitchFamily="34" charset="-122"/>
              </a:rPr>
              <a:t>11</a:t>
            </a:r>
            <a:r>
              <a:rPr lang="zh-CN" altLang="en-US" sz="2400" b="1" dirty="0">
                <a:latin typeface="微软雅黑" pitchFamily="34" charset="-122"/>
                <a:ea typeface="微软雅黑" pitchFamily="34" charset="-122"/>
              </a:rPr>
              <a:t>万元、建筑工程施工人员意外伤害保险费</a:t>
            </a:r>
            <a:r>
              <a:rPr lang="en-US" altLang="zh-CN" sz="2400" b="1" dirty="0">
                <a:latin typeface="微软雅黑" pitchFamily="34" charset="-122"/>
                <a:ea typeface="微软雅黑" pitchFamily="34" charset="-122"/>
              </a:rPr>
              <a:t>8</a:t>
            </a:r>
            <a:r>
              <a:rPr lang="zh-CN" altLang="en-US" sz="2400" b="1" dirty="0">
                <a:latin typeface="微软雅黑" pitchFamily="34" charset="-122"/>
                <a:ea typeface="微软雅黑" pitchFamily="34" charset="-122"/>
              </a:rPr>
              <a:t>万元、对分包分供补偿费用</a:t>
            </a:r>
            <a:r>
              <a:rPr lang="en-US" altLang="zh-CN" sz="2400" b="1" dirty="0">
                <a:latin typeface="微软雅黑" pitchFamily="34" charset="-122"/>
                <a:ea typeface="微软雅黑" pitchFamily="34" charset="-122"/>
              </a:rPr>
              <a:t>177</a:t>
            </a:r>
            <a:r>
              <a:rPr lang="zh-CN" altLang="en-US" sz="2400" b="1" dirty="0">
                <a:latin typeface="微软雅黑" pitchFamily="34" charset="-122"/>
                <a:ea typeface="微软雅黑" pitchFamily="34" charset="-122"/>
              </a:rPr>
              <a:t>万元、现场管理费</a:t>
            </a:r>
            <a:r>
              <a:rPr lang="en-US" altLang="zh-CN" sz="2400" b="1" dirty="0">
                <a:latin typeface="微软雅黑" pitchFamily="34" charset="-122"/>
                <a:ea typeface="微软雅黑" pitchFamily="34" charset="-122"/>
              </a:rPr>
              <a:t>296</a:t>
            </a:r>
            <a:r>
              <a:rPr lang="zh-CN" altLang="en-US" sz="2400" b="1" dirty="0">
                <a:latin typeface="微软雅黑" pitchFamily="34" charset="-122"/>
                <a:ea typeface="微软雅黑" pitchFamily="34" charset="-122"/>
              </a:rPr>
              <a:t>万元（计算截止至</a:t>
            </a:r>
            <a:r>
              <a:rPr lang="en-US" altLang="zh-CN" sz="2400" b="1" dirty="0">
                <a:latin typeface="微软雅黑" pitchFamily="34" charset="-122"/>
                <a:ea typeface="微软雅黑" pitchFamily="34" charset="-122"/>
              </a:rPr>
              <a:t>2014</a:t>
            </a:r>
            <a:r>
              <a:rPr lang="zh-CN" altLang="en-US" sz="2400" b="1" dirty="0">
                <a:latin typeface="微软雅黑" pitchFamily="34" charset="-122"/>
                <a:ea typeface="微软雅黑" pitchFamily="34" charset="-122"/>
              </a:rPr>
              <a:t>年</a:t>
            </a:r>
            <a:r>
              <a:rPr lang="en-US" altLang="zh-CN" sz="2400" b="1" dirty="0">
                <a:latin typeface="微软雅黑" pitchFamily="34" charset="-122"/>
                <a:ea typeface="微软雅黑" pitchFamily="34" charset="-122"/>
              </a:rPr>
              <a:t>9</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30</a:t>
            </a:r>
            <a:r>
              <a:rPr lang="zh-CN" altLang="en-US" sz="2400" b="1" dirty="0">
                <a:latin typeface="微软雅黑" pitchFamily="34" charset="-122"/>
                <a:ea typeface="微软雅黑" pitchFamily="34" charset="-122"/>
              </a:rPr>
              <a:t>日）、现场库存材料</a:t>
            </a:r>
            <a:r>
              <a:rPr lang="en-US" altLang="zh-CN" sz="2400" b="1" dirty="0">
                <a:latin typeface="微软雅黑" pitchFamily="34" charset="-122"/>
                <a:ea typeface="微软雅黑" pitchFamily="34" charset="-122"/>
              </a:rPr>
              <a:t>84</a:t>
            </a:r>
            <a:r>
              <a:rPr lang="zh-CN" altLang="en-US" sz="2400" b="1" dirty="0">
                <a:latin typeface="微软雅黑" pitchFamily="34" charset="-122"/>
                <a:ea typeface="微软雅黑" pitchFamily="34" charset="-122"/>
              </a:rPr>
              <a:t>万元、预期利润损失</a:t>
            </a:r>
            <a:r>
              <a:rPr lang="en-US" altLang="zh-CN" sz="2400" b="1" dirty="0">
                <a:latin typeface="微软雅黑" pitchFamily="34" charset="-122"/>
                <a:ea typeface="微软雅黑" pitchFamily="34" charset="-122"/>
              </a:rPr>
              <a:t>504</a:t>
            </a:r>
            <a:r>
              <a:rPr lang="zh-CN" altLang="en-US" sz="2400" b="1" dirty="0">
                <a:latin typeface="微软雅黑" pitchFamily="34" charset="-122"/>
                <a:ea typeface="微软雅黑" pitchFamily="34" charset="-122"/>
              </a:rPr>
              <a:t>万元、总包管理费损失</a:t>
            </a:r>
            <a:r>
              <a:rPr lang="en-US" altLang="zh-CN" sz="2400" b="1" dirty="0">
                <a:latin typeface="微软雅黑" pitchFamily="34" charset="-122"/>
                <a:ea typeface="微软雅黑" pitchFamily="34" charset="-122"/>
              </a:rPr>
              <a:t>122</a:t>
            </a:r>
            <a:r>
              <a:rPr lang="zh-CN" altLang="en-US" sz="2400" b="1" dirty="0">
                <a:latin typeface="微软雅黑" pitchFamily="34" charset="-122"/>
                <a:ea typeface="微软雅黑" pitchFamily="34" charset="-122"/>
              </a:rPr>
              <a:t>万元，税金</a:t>
            </a:r>
            <a:r>
              <a:rPr lang="en-US" altLang="zh-CN" sz="2400" b="1" dirty="0">
                <a:latin typeface="微软雅黑" pitchFamily="34" charset="-122"/>
                <a:ea typeface="微软雅黑" pitchFamily="34" charset="-122"/>
              </a:rPr>
              <a:t>52</a:t>
            </a:r>
            <a:r>
              <a:rPr lang="zh-CN" altLang="en-US" sz="2400" b="1" dirty="0">
                <a:latin typeface="微软雅黑" pitchFamily="34" charset="-122"/>
                <a:ea typeface="微软雅黑" pitchFamily="34" charset="-122"/>
              </a:rPr>
              <a:t>万元。</a:t>
            </a:r>
          </a:p>
        </p:txBody>
      </p:sp>
      <p:sp>
        <p:nvSpPr>
          <p:cNvPr id="10" name="灯片编号占位符 9"/>
          <p:cNvSpPr>
            <a:spLocks noGrp="1"/>
          </p:cNvSpPr>
          <p:nvPr>
            <p:ph type="sldNum" sz="quarter" idx="12"/>
          </p:nvPr>
        </p:nvSpPr>
        <p:spPr/>
        <p:txBody>
          <a:bodyPr/>
          <a:lstStyle/>
          <a:p>
            <a:fld id="{7AFCB150-A64D-4658-A1A8-2246387FAE02}" type="slidenum">
              <a:rPr lang="zh-CN" altLang="en-US" smtClean="0"/>
              <a:pPr/>
              <a:t>110</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4502304"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九、反索赔案例：</a:t>
            </a:r>
            <a:r>
              <a:rPr lang="en-US" altLang="zh-CN" b="1" dirty="0">
                <a:latin typeface="微软雅黑" pitchFamily="34" charset="-122"/>
                <a:ea typeface="微软雅黑" pitchFamily="34" charset="-122"/>
              </a:rPr>
              <a:t>H</a:t>
            </a:r>
            <a:r>
              <a:rPr lang="zh-CN" altLang="en-US" b="1" dirty="0">
                <a:latin typeface="微软雅黑" pitchFamily="34" charset="-122"/>
                <a:ea typeface="微软雅黑" pitchFamily="34" charset="-122"/>
              </a:rPr>
              <a:t>市滨江大酒店案</a:t>
            </a:r>
          </a:p>
        </p:txBody>
      </p:sp>
      <p:sp>
        <p:nvSpPr>
          <p:cNvPr id="6" name="TextBox 5"/>
          <p:cNvSpPr txBox="1"/>
          <p:nvPr/>
        </p:nvSpPr>
        <p:spPr>
          <a:xfrm>
            <a:off x="428596" y="1071546"/>
            <a:ext cx="3214710" cy="461665"/>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施工方中院诉请</a:t>
            </a:r>
          </a:p>
        </p:txBody>
      </p:sp>
      <p:sp>
        <p:nvSpPr>
          <p:cNvPr id="7" name="TextBox 6"/>
          <p:cNvSpPr txBox="1"/>
          <p:nvPr/>
        </p:nvSpPr>
        <p:spPr>
          <a:xfrm>
            <a:off x="500034" y="1643050"/>
            <a:ext cx="7929618" cy="2677656"/>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由于被告单独分包的土方施工单位未向原告报送营业执照，安全生产许可证、资质证书、土方施工方案等材料和基坑围护设计不合理、存在基坑安全问题，该项目始终不具备施工条件。原告多次致函被告解决，但被告置之不理，反而以原告推延开工为由，与</a:t>
            </a:r>
            <a:r>
              <a:rPr lang="en-US" altLang="zh-CN" sz="2400" b="1" dirty="0">
                <a:latin typeface="微软雅黑" pitchFamily="34" charset="-122"/>
                <a:ea typeface="微软雅黑" pitchFamily="34" charset="-122"/>
              </a:rPr>
              <a:t>2014</a:t>
            </a:r>
            <a:r>
              <a:rPr lang="zh-CN" altLang="en-US" sz="2400" b="1" dirty="0">
                <a:latin typeface="微软雅黑" pitchFamily="34" charset="-122"/>
                <a:ea typeface="微软雅黑" pitchFamily="34" charset="-122"/>
              </a:rPr>
              <a:t>年</a:t>
            </a:r>
            <a:r>
              <a:rPr lang="en-US" altLang="zh-CN" sz="2400" b="1" dirty="0">
                <a:latin typeface="微软雅黑" pitchFamily="34" charset="-122"/>
                <a:ea typeface="微软雅黑" pitchFamily="34" charset="-122"/>
              </a:rPr>
              <a:t>X</a:t>
            </a:r>
            <a:r>
              <a:rPr lang="zh-CN" altLang="en-US" sz="2400" b="1" dirty="0">
                <a:latin typeface="微软雅黑" pitchFamily="34" charset="-122"/>
                <a:ea typeface="微软雅黑" pitchFamily="34" charset="-122"/>
              </a:rPr>
              <a:t>月来函解除施工合同。原告对被告解除合同的理由不予认可，指出被告行为已构成根本性违约。</a:t>
            </a:r>
          </a:p>
        </p:txBody>
      </p:sp>
      <p:sp>
        <p:nvSpPr>
          <p:cNvPr id="8" name="TextBox 7"/>
          <p:cNvSpPr txBox="1"/>
          <p:nvPr/>
        </p:nvSpPr>
        <p:spPr>
          <a:xfrm>
            <a:off x="571472" y="4572008"/>
            <a:ext cx="7572428" cy="1200329"/>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后经双方协商，原告理解被告在目前房地产市场低迷的情况下延迟项目开发时间的考虑与实际困难，同意解除合同，但双方未能就被告违约补偿问题达成协议。</a:t>
            </a:r>
          </a:p>
        </p:txBody>
      </p:sp>
      <p:cxnSp>
        <p:nvCxnSpPr>
          <p:cNvPr id="10" name="直接连接符 9"/>
          <p:cNvCxnSpPr/>
          <p:nvPr/>
        </p:nvCxnSpPr>
        <p:spPr>
          <a:xfrm>
            <a:off x="642910" y="3143248"/>
            <a:ext cx="1071570" cy="1588"/>
          </a:xfrm>
          <a:prstGeom prst="line">
            <a:avLst/>
          </a:prstGeom>
        </p:spPr>
        <p:style>
          <a:lnRef idx="3">
            <a:schemeClr val="accent6"/>
          </a:lnRef>
          <a:fillRef idx="0">
            <a:schemeClr val="accent6"/>
          </a:fillRef>
          <a:effectRef idx="2">
            <a:schemeClr val="accent6"/>
          </a:effectRef>
          <a:fontRef idx="minor">
            <a:schemeClr val="tx1"/>
          </a:fontRef>
        </p:style>
      </p:cxnSp>
      <p:sp>
        <p:nvSpPr>
          <p:cNvPr id="11" name="矩形标注 10"/>
          <p:cNvSpPr/>
          <p:nvPr/>
        </p:nvSpPr>
        <p:spPr>
          <a:xfrm>
            <a:off x="2643174" y="2071678"/>
            <a:ext cx="1143008" cy="500066"/>
          </a:xfrm>
          <a:prstGeom prst="wedgeRectCallout">
            <a:avLst>
              <a:gd name="adj1" fmla="val 44756"/>
              <a:gd name="adj2" fmla="val 11039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举证</a:t>
            </a:r>
          </a:p>
        </p:txBody>
      </p:sp>
      <p:cxnSp>
        <p:nvCxnSpPr>
          <p:cNvPr id="13" name="直接连接符 12"/>
          <p:cNvCxnSpPr/>
          <p:nvPr/>
        </p:nvCxnSpPr>
        <p:spPr>
          <a:xfrm>
            <a:off x="3357554" y="3143248"/>
            <a:ext cx="571504" cy="1588"/>
          </a:xfrm>
          <a:prstGeom prst="line">
            <a:avLst/>
          </a:prstGeom>
        </p:spPr>
        <p:style>
          <a:lnRef idx="3">
            <a:schemeClr val="accent6"/>
          </a:lnRef>
          <a:fillRef idx="0">
            <a:schemeClr val="accent6"/>
          </a:fillRef>
          <a:effectRef idx="2">
            <a:schemeClr val="accent6"/>
          </a:effectRef>
          <a:fontRef idx="minor">
            <a:schemeClr val="tx1"/>
          </a:fontRef>
        </p:style>
      </p:cxnSp>
      <p:sp>
        <p:nvSpPr>
          <p:cNvPr id="15" name="矩形标注 14"/>
          <p:cNvSpPr/>
          <p:nvPr/>
        </p:nvSpPr>
        <p:spPr>
          <a:xfrm>
            <a:off x="5000628" y="2571744"/>
            <a:ext cx="2500330" cy="571504"/>
          </a:xfrm>
          <a:prstGeom prst="wedgeRectCallout">
            <a:avLst>
              <a:gd name="adj1" fmla="val -45215"/>
              <a:gd name="adj2" fmla="val 1253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三个月之内起诉</a:t>
            </a:r>
          </a:p>
        </p:txBody>
      </p:sp>
      <p:cxnSp>
        <p:nvCxnSpPr>
          <p:cNvPr id="17" name="直接连接符 16"/>
          <p:cNvCxnSpPr/>
          <p:nvPr/>
        </p:nvCxnSpPr>
        <p:spPr>
          <a:xfrm>
            <a:off x="4357686" y="3929066"/>
            <a:ext cx="1000132" cy="1588"/>
          </a:xfrm>
          <a:prstGeom prst="line">
            <a:avLst/>
          </a:prstGeom>
        </p:spPr>
        <p:style>
          <a:lnRef idx="3">
            <a:schemeClr val="accent6"/>
          </a:lnRef>
          <a:fillRef idx="0">
            <a:schemeClr val="accent6"/>
          </a:fillRef>
          <a:effectRef idx="2">
            <a:schemeClr val="accent6"/>
          </a:effectRef>
          <a:fontRef idx="minor">
            <a:schemeClr val="tx1"/>
          </a:fontRef>
        </p:style>
      </p:cxnSp>
      <p:sp>
        <p:nvSpPr>
          <p:cNvPr id="18" name="矩形标注 17"/>
          <p:cNvSpPr/>
          <p:nvPr/>
        </p:nvSpPr>
        <p:spPr>
          <a:xfrm>
            <a:off x="7215206" y="4071942"/>
            <a:ext cx="1643074" cy="500066"/>
          </a:xfrm>
          <a:prstGeom prst="wedgeRectCallout">
            <a:avLst>
              <a:gd name="adj1" fmla="val -47334"/>
              <a:gd name="adj2" fmla="val 13651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要举证</a:t>
            </a:r>
          </a:p>
        </p:txBody>
      </p:sp>
      <p:cxnSp>
        <p:nvCxnSpPr>
          <p:cNvPr id="20" name="直接连接符 19"/>
          <p:cNvCxnSpPr/>
          <p:nvPr/>
        </p:nvCxnSpPr>
        <p:spPr>
          <a:xfrm>
            <a:off x="6786578" y="5357826"/>
            <a:ext cx="1143008" cy="1588"/>
          </a:xfrm>
          <a:prstGeom prst="line">
            <a:avLst/>
          </a:prstGeom>
        </p:spPr>
        <p:style>
          <a:lnRef idx="3">
            <a:schemeClr val="accent6"/>
          </a:lnRef>
          <a:fillRef idx="0">
            <a:schemeClr val="accent6"/>
          </a:fillRef>
          <a:effectRef idx="2">
            <a:schemeClr val="accent6"/>
          </a:effectRef>
          <a:fontRef idx="minor">
            <a:schemeClr val="tx1"/>
          </a:fontRef>
        </p:style>
      </p:cxnSp>
      <p:sp>
        <p:nvSpPr>
          <p:cNvPr id="21" name="矩形标注 20"/>
          <p:cNvSpPr/>
          <p:nvPr/>
        </p:nvSpPr>
        <p:spPr>
          <a:xfrm>
            <a:off x="1428728" y="3571876"/>
            <a:ext cx="1643074" cy="500066"/>
          </a:xfrm>
          <a:prstGeom prst="wedgeRectCallout">
            <a:avLst>
              <a:gd name="adj1" fmla="val -64560"/>
              <a:gd name="adj2" fmla="val -13994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转换概念</a:t>
            </a:r>
          </a:p>
        </p:txBody>
      </p:sp>
      <p:sp>
        <p:nvSpPr>
          <p:cNvPr id="16" name="灯片编号占位符 15"/>
          <p:cNvSpPr>
            <a:spLocks noGrp="1"/>
          </p:cNvSpPr>
          <p:nvPr>
            <p:ph type="sldNum" sz="quarter" idx="12"/>
          </p:nvPr>
        </p:nvSpPr>
        <p:spPr/>
        <p:txBody>
          <a:bodyPr/>
          <a:lstStyle/>
          <a:p>
            <a:fld id="{7AFCB150-A64D-4658-A1A8-2246387FAE02}" type="slidenum">
              <a:rPr lang="zh-CN" altLang="en-US" smtClean="0"/>
              <a:pPr/>
              <a:t>111</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ppt_x"/>
                                          </p:val>
                                        </p:tav>
                                        <p:tav tm="100000">
                                          <p:val>
                                            <p:strVal val="#ppt_x"/>
                                          </p:val>
                                        </p:tav>
                                      </p:tavLst>
                                    </p:anim>
                                    <p:anim calcmode="lin" valueType="num">
                                      <p:cBhvr additive="base">
                                        <p:cTn id="19"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ppt_x</p:attrName>
                                        </p:attrNameLst>
                                      </p:cBhvr>
                                      <p:tavLst>
                                        <p:tav tm="0">
                                          <p:val>
                                            <p:strVal val="#ppt_x-.2"/>
                                          </p:val>
                                        </p:tav>
                                        <p:tav tm="100000">
                                          <p:val>
                                            <p:strVal val="#ppt_x"/>
                                          </p:val>
                                        </p:tav>
                                      </p:tavLst>
                                    </p:anim>
                                    <p:anim calcmode="lin" valueType="num">
                                      <p:cBhvr>
                                        <p:cTn id="2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ppt_x"/>
                                          </p:val>
                                        </p:tav>
                                        <p:tav tm="100000">
                                          <p:val>
                                            <p:strVal val="#ppt_x"/>
                                          </p:val>
                                        </p:tav>
                                      </p:tavLst>
                                    </p:anim>
                                    <p:anim calcmode="lin" valueType="num">
                                      <p:cBhvr additive="base">
                                        <p:cTn id="3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ppt_x</p:attrName>
                                        </p:attrNameLst>
                                      </p:cBhvr>
                                      <p:tavLst>
                                        <p:tav tm="0">
                                          <p:val>
                                            <p:strVal val="#ppt_x-.2"/>
                                          </p:val>
                                        </p:tav>
                                        <p:tav tm="100000">
                                          <p:val>
                                            <p:strVal val="#ppt_x"/>
                                          </p:val>
                                        </p:tav>
                                      </p:tavLst>
                                    </p:anim>
                                    <p:anim calcmode="lin" valueType="num">
                                      <p:cBhvr>
                                        <p:cTn id="3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2000" fill="hold"/>
                                        <p:tgtEl>
                                          <p:spTgt spid="17"/>
                                        </p:tgtEl>
                                        <p:attrNameLst>
                                          <p:attrName>ppt_x</p:attrName>
                                        </p:attrNameLst>
                                      </p:cBhvr>
                                      <p:tavLst>
                                        <p:tav tm="0">
                                          <p:val>
                                            <p:strVal val="#ppt_x"/>
                                          </p:val>
                                        </p:tav>
                                        <p:tav tm="100000">
                                          <p:val>
                                            <p:strVal val="#ppt_x"/>
                                          </p:val>
                                        </p:tav>
                                      </p:tavLst>
                                    </p:anim>
                                    <p:anim calcmode="lin" valueType="num">
                                      <p:cBhvr additive="base">
                                        <p:cTn id="45"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1000" fill="hold"/>
                                        <p:tgtEl>
                                          <p:spTgt spid="15"/>
                                        </p:tgtEl>
                                        <p:attrNameLst>
                                          <p:attrName>ppt_x</p:attrName>
                                        </p:attrNameLst>
                                      </p:cBhvr>
                                      <p:tavLst>
                                        <p:tav tm="0">
                                          <p:val>
                                            <p:strVal val="#ppt_x-.2"/>
                                          </p:val>
                                        </p:tav>
                                        <p:tav tm="100000">
                                          <p:val>
                                            <p:strVal val="#ppt_x"/>
                                          </p:val>
                                        </p:tav>
                                      </p:tavLst>
                                    </p:anim>
                                    <p:anim calcmode="lin" valueType="num">
                                      <p:cBhvr>
                                        <p:cTn id="5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2000" fill="hold"/>
                                        <p:tgtEl>
                                          <p:spTgt spid="8"/>
                                        </p:tgtEl>
                                        <p:attrNameLst>
                                          <p:attrName>ppt_x</p:attrName>
                                        </p:attrNameLst>
                                      </p:cBhvr>
                                      <p:tavLst>
                                        <p:tav tm="0">
                                          <p:val>
                                            <p:strVal val="#ppt_x"/>
                                          </p:val>
                                        </p:tav>
                                        <p:tav tm="100000">
                                          <p:val>
                                            <p:strVal val="#ppt_x"/>
                                          </p:val>
                                        </p:tav>
                                      </p:tavLst>
                                    </p:anim>
                                    <p:anim calcmode="lin" valueType="num">
                                      <p:cBhvr additive="base">
                                        <p:cTn id="5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ppt_x</p:attrName>
                                        </p:attrNameLst>
                                      </p:cBhvr>
                                      <p:tavLst>
                                        <p:tav tm="0">
                                          <p:val>
                                            <p:strVal val="#ppt_x-.2"/>
                                          </p:val>
                                        </p:tav>
                                        <p:tav tm="100000">
                                          <p:val>
                                            <p:strVal val="#ppt_x"/>
                                          </p:val>
                                        </p:tav>
                                      </p:tavLst>
                                    </p:anim>
                                    <p:anim calcmode="lin" valueType="num">
                                      <p:cBhvr>
                                        <p:cTn id="7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5" grpId="0" animBg="1"/>
      <p:bldP spid="18" grpId="0" animBg="1"/>
      <p:bldP spid="21"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latin typeface="微软雅黑" pitchFamily="34" charset="-122"/>
                <a:ea typeface="微软雅黑" pitchFamily="34" charset="-122"/>
              </a:rPr>
              <a:t>第八章</a:t>
            </a:r>
          </a:p>
        </p:txBody>
      </p:sp>
      <p:sp>
        <p:nvSpPr>
          <p:cNvPr id="3" name="副标题 2"/>
          <p:cNvSpPr>
            <a:spLocks noGrp="1"/>
          </p:cNvSpPr>
          <p:nvPr>
            <p:ph type="subTitle" idx="1"/>
          </p:nvPr>
        </p:nvSpPr>
        <p:spPr>
          <a:xfrm>
            <a:off x="611560" y="3886200"/>
            <a:ext cx="7560840" cy="1752600"/>
          </a:xfrm>
        </p:spPr>
        <p:txBody>
          <a:bodyPr>
            <a:normAutofit/>
          </a:bodyPr>
          <a:lstStyle/>
          <a:p>
            <a:r>
              <a:rPr lang="en-US" altLang="zh-CN" sz="4400" b="1" dirty="0">
                <a:latin typeface="微软雅黑" pitchFamily="34" charset="-122"/>
                <a:ea typeface="微软雅黑" pitchFamily="34" charset="-122"/>
              </a:rPr>
              <a:t> EPC</a:t>
            </a:r>
            <a:r>
              <a:rPr lang="zh-CN" altLang="en-US" sz="4400" b="1" dirty="0">
                <a:latin typeface="微软雅黑" pitchFamily="34" charset="-122"/>
                <a:ea typeface="微软雅黑" pitchFamily="34" charset="-122"/>
              </a:rPr>
              <a:t>项目结算计量实务</a:t>
            </a:r>
            <a:endParaRPr lang="zh-CN" altLang="en-US" sz="4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111341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8596" y="1142984"/>
            <a:ext cx="2919268"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司法解释一</a:t>
            </a:r>
            <a:endParaRPr lang="zh-CN" altLang="en-US" sz="2000" b="1" dirty="0">
              <a:latin typeface="微软雅黑" pitchFamily="34" charset="-122"/>
              <a:ea typeface="微软雅黑" pitchFamily="34" charset="-122"/>
            </a:endParaRPr>
          </a:p>
        </p:txBody>
      </p:sp>
      <p:sp>
        <p:nvSpPr>
          <p:cNvPr id="8" name="矩形 7"/>
          <p:cNvSpPr/>
          <p:nvPr/>
        </p:nvSpPr>
        <p:spPr>
          <a:xfrm>
            <a:off x="467544" y="3284984"/>
            <a:ext cx="100811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合同</a:t>
            </a:r>
          </a:p>
        </p:txBody>
      </p:sp>
      <p:sp>
        <p:nvSpPr>
          <p:cNvPr id="12" name="矩形 11"/>
          <p:cNvSpPr/>
          <p:nvPr/>
        </p:nvSpPr>
        <p:spPr>
          <a:xfrm>
            <a:off x="2411760" y="2276872"/>
            <a:ext cx="100811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有效</a:t>
            </a:r>
          </a:p>
        </p:txBody>
      </p:sp>
      <p:sp>
        <p:nvSpPr>
          <p:cNvPr id="13" name="矩形 12"/>
          <p:cNvSpPr/>
          <p:nvPr/>
        </p:nvSpPr>
        <p:spPr>
          <a:xfrm>
            <a:off x="4211960" y="1628800"/>
            <a:ext cx="15841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招投标文件</a:t>
            </a:r>
          </a:p>
        </p:txBody>
      </p:sp>
      <p:sp>
        <p:nvSpPr>
          <p:cNvPr id="14" name="矩形 13"/>
          <p:cNvSpPr/>
          <p:nvPr/>
        </p:nvSpPr>
        <p:spPr>
          <a:xfrm>
            <a:off x="4211960" y="2276872"/>
            <a:ext cx="15841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中标合同</a:t>
            </a:r>
          </a:p>
        </p:txBody>
      </p:sp>
      <p:sp>
        <p:nvSpPr>
          <p:cNvPr id="15" name="矩形 14"/>
          <p:cNvSpPr/>
          <p:nvPr/>
        </p:nvSpPr>
        <p:spPr>
          <a:xfrm>
            <a:off x="4211960" y="2924944"/>
            <a:ext cx="15841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补充合同</a:t>
            </a:r>
          </a:p>
        </p:txBody>
      </p:sp>
      <p:sp>
        <p:nvSpPr>
          <p:cNvPr id="16" name="矩形 15"/>
          <p:cNvSpPr/>
          <p:nvPr/>
        </p:nvSpPr>
        <p:spPr>
          <a:xfrm>
            <a:off x="4211960" y="3789040"/>
            <a:ext cx="15841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质量合格</a:t>
            </a:r>
          </a:p>
        </p:txBody>
      </p:sp>
      <p:sp>
        <p:nvSpPr>
          <p:cNvPr id="17" name="矩形 16"/>
          <p:cNvSpPr/>
          <p:nvPr/>
        </p:nvSpPr>
        <p:spPr>
          <a:xfrm>
            <a:off x="4211960" y="4653136"/>
            <a:ext cx="15841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质量不合格</a:t>
            </a:r>
          </a:p>
        </p:txBody>
      </p:sp>
      <p:cxnSp>
        <p:nvCxnSpPr>
          <p:cNvPr id="21" name="直接连接符 20"/>
          <p:cNvCxnSpPr/>
          <p:nvPr/>
        </p:nvCxnSpPr>
        <p:spPr>
          <a:xfrm>
            <a:off x="1979712" y="2492896"/>
            <a:ext cx="0" cy="19442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接箭头连接符 22"/>
          <p:cNvCxnSpPr/>
          <p:nvPr/>
        </p:nvCxnSpPr>
        <p:spPr>
          <a:xfrm>
            <a:off x="1979712" y="249289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p:nvPr/>
        </p:nvCxnSpPr>
        <p:spPr>
          <a:xfrm>
            <a:off x="1475656" y="3501008"/>
            <a:ext cx="504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接箭头连接符 32"/>
          <p:cNvCxnSpPr/>
          <p:nvPr/>
        </p:nvCxnSpPr>
        <p:spPr>
          <a:xfrm>
            <a:off x="3779912" y="249289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a:xfrm>
            <a:off x="3779912" y="4077072"/>
            <a:ext cx="0" cy="93610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直接箭头连接符 37"/>
          <p:cNvCxnSpPr/>
          <p:nvPr/>
        </p:nvCxnSpPr>
        <p:spPr>
          <a:xfrm>
            <a:off x="3779912" y="4077072"/>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接箭头连接符 39"/>
          <p:cNvCxnSpPr/>
          <p:nvPr/>
        </p:nvCxnSpPr>
        <p:spPr>
          <a:xfrm>
            <a:off x="3419872" y="4437112"/>
            <a:ext cx="3600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直接连接符 42"/>
          <p:cNvCxnSpPr/>
          <p:nvPr/>
        </p:nvCxnSpPr>
        <p:spPr>
          <a:xfrm>
            <a:off x="3779912" y="1916832"/>
            <a:ext cx="0" cy="1224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直接箭头连接符 45"/>
          <p:cNvCxnSpPr/>
          <p:nvPr/>
        </p:nvCxnSpPr>
        <p:spPr>
          <a:xfrm>
            <a:off x="3779912" y="1916832"/>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直接箭头连接符 46"/>
          <p:cNvCxnSpPr/>
          <p:nvPr/>
        </p:nvCxnSpPr>
        <p:spPr>
          <a:xfrm>
            <a:off x="3779912" y="3140968"/>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直接箭头连接符 49"/>
          <p:cNvCxnSpPr/>
          <p:nvPr/>
        </p:nvCxnSpPr>
        <p:spPr>
          <a:xfrm>
            <a:off x="3347864" y="249289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矩形 69"/>
          <p:cNvSpPr/>
          <p:nvPr/>
        </p:nvSpPr>
        <p:spPr>
          <a:xfrm>
            <a:off x="6264718" y="5517232"/>
            <a:ext cx="1053037" cy="5533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不合格</a:t>
            </a:r>
          </a:p>
        </p:txBody>
      </p:sp>
      <p:sp>
        <p:nvSpPr>
          <p:cNvPr id="86" name="TextBox 85"/>
          <p:cNvSpPr txBox="1"/>
          <p:nvPr/>
        </p:nvSpPr>
        <p:spPr>
          <a:xfrm>
            <a:off x="755068" y="4009618"/>
            <a:ext cx="432048" cy="400110"/>
          </a:xfrm>
          <a:prstGeom prst="rect">
            <a:avLst/>
          </a:prstGeom>
          <a:noFill/>
        </p:spPr>
        <p:txBody>
          <a:bodyPr wrap="square" rtlCol="0">
            <a:spAutoFit/>
          </a:bodyPr>
          <a:lstStyle/>
          <a:p>
            <a:r>
              <a:rPr lang="en-US" altLang="zh-CN" sz="2000" b="1" dirty="0">
                <a:solidFill>
                  <a:schemeClr val="bg2"/>
                </a:solidFill>
                <a:latin typeface="微软雅黑" pitchFamily="34" charset="-122"/>
                <a:ea typeface="微软雅黑" pitchFamily="34" charset="-122"/>
              </a:rPr>
              <a:t>t</a:t>
            </a:r>
            <a:endParaRPr lang="zh-CN" altLang="en-US" sz="2000" b="1" dirty="0">
              <a:solidFill>
                <a:schemeClr val="bg2"/>
              </a:solidFill>
              <a:latin typeface="微软雅黑" pitchFamily="34" charset="-122"/>
              <a:ea typeface="微软雅黑" pitchFamily="34" charset="-122"/>
            </a:endParaRPr>
          </a:p>
        </p:txBody>
      </p:sp>
      <p:sp>
        <p:nvSpPr>
          <p:cNvPr id="93" name="矩形 92"/>
          <p:cNvSpPr/>
          <p:nvPr/>
        </p:nvSpPr>
        <p:spPr>
          <a:xfrm>
            <a:off x="2411760" y="4221088"/>
            <a:ext cx="100811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hlinkClick r:id="rId3" action="ppaction://hlinksldjump"/>
              </a:rPr>
              <a:t>无效</a:t>
            </a:r>
            <a:endParaRPr lang="zh-CN" altLang="en-US" sz="2000" b="1" dirty="0">
              <a:latin typeface="微软雅黑" pitchFamily="34" charset="-122"/>
              <a:ea typeface="微软雅黑" pitchFamily="34" charset="-122"/>
            </a:endParaRPr>
          </a:p>
        </p:txBody>
      </p:sp>
      <p:cxnSp>
        <p:nvCxnSpPr>
          <p:cNvPr id="94" name="直接箭头连接符 93"/>
          <p:cNvCxnSpPr/>
          <p:nvPr/>
        </p:nvCxnSpPr>
        <p:spPr>
          <a:xfrm>
            <a:off x="1979712" y="4437112"/>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接箭头连接符 99"/>
          <p:cNvCxnSpPr/>
          <p:nvPr/>
        </p:nvCxnSpPr>
        <p:spPr>
          <a:xfrm>
            <a:off x="3779912" y="501317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直接箭头连接符 116"/>
          <p:cNvCxnSpPr/>
          <p:nvPr/>
        </p:nvCxnSpPr>
        <p:spPr>
          <a:xfrm>
            <a:off x="6732240" y="5157192"/>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323528" y="332656"/>
            <a:ext cx="288032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一、结算新政</a:t>
            </a:r>
          </a:p>
        </p:txBody>
      </p:sp>
      <p:cxnSp>
        <p:nvCxnSpPr>
          <p:cNvPr id="122" name="直接箭头连接符 121"/>
          <p:cNvCxnSpPr/>
          <p:nvPr/>
        </p:nvCxnSpPr>
        <p:spPr>
          <a:xfrm>
            <a:off x="5796136" y="4869160"/>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3" name="矩形 122"/>
          <p:cNvSpPr/>
          <p:nvPr/>
        </p:nvSpPr>
        <p:spPr>
          <a:xfrm>
            <a:off x="6228184" y="4653136"/>
            <a:ext cx="100811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整改</a:t>
            </a:r>
          </a:p>
        </p:txBody>
      </p:sp>
      <p:cxnSp>
        <p:nvCxnSpPr>
          <p:cNvPr id="125" name="直接箭头连接符 124"/>
          <p:cNvCxnSpPr/>
          <p:nvPr/>
        </p:nvCxnSpPr>
        <p:spPr>
          <a:xfrm flipH="1">
            <a:off x="5796136" y="4005064"/>
            <a:ext cx="9361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直接连接符 126"/>
          <p:cNvCxnSpPr/>
          <p:nvPr/>
        </p:nvCxnSpPr>
        <p:spPr>
          <a:xfrm flipV="1">
            <a:off x="6732240" y="4005064"/>
            <a:ext cx="0" cy="648072"/>
          </a:xfrm>
          <a:prstGeom prst="line">
            <a:avLst/>
          </a:prstGeom>
        </p:spPr>
        <p:style>
          <a:lnRef idx="2">
            <a:schemeClr val="accent1"/>
          </a:lnRef>
          <a:fillRef idx="0">
            <a:schemeClr val="accent1"/>
          </a:fillRef>
          <a:effectRef idx="1">
            <a:schemeClr val="accent1"/>
          </a:effectRef>
          <a:fontRef idx="minor">
            <a:schemeClr val="tx1"/>
          </a:fontRef>
        </p:style>
      </p:cxnSp>
      <p:sp>
        <p:nvSpPr>
          <p:cNvPr id="130" name="右大括号 129"/>
          <p:cNvSpPr/>
          <p:nvPr/>
        </p:nvSpPr>
        <p:spPr>
          <a:xfrm>
            <a:off x="6084168" y="1772816"/>
            <a:ext cx="288032" cy="158417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31" name="矩形 130"/>
          <p:cNvSpPr/>
          <p:nvPr/>
        </p:nvSpPr>
        <p:spPr>
          <a:xfrm>
            <a:off x="6444208" y="1700808"/>
            <a:ext cx="864096" cy="172819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质量</a:t>
            </a:r>
            <a:endParaRPr lang="en-US" altLang="zh-CN" sz="2000" b="1" dirty="0">
              <a:latin typeface="微软雅黑" pitchFamily="34" charset="-122"/>
              <a:ea typeface="微软雅黑" pitchFamily="34" charset="-122"/>
            </a:endParaRPr>
          </a:p>
          <a:p>
            <a:pPr algn="ctr"/>
            <a:r>
              <a:rPr lang="zh-CN" altLang="en-US" sz="2000" b="1" dirty="0">
                <a:latin typeface="微软雅黑" pitchFamily="34" charset="-122"/>
                <a:ea typeface="微软雅黑" pitchFamily="34" charset="-122"/>
              </a:rPr>
              <a:t>工期</a:t>
            </a:r>
            <a:endParaRPr lang="en-US" altLang="zh-CN" sz="2000" b="1" dirty="0">
              <a:latin typeface="微软雅黑" pitchFamily="34" charset="-122"/>
              <a:ea typeface="微软雅黑" pitchFamily="34" charset="-122"/>
            </a:endParaRPr>
          </a:p>
          <a:p>
            <a:pPr algn="ctr"/>
            <a:r>
              <a:rPr lang="zh-CN" altLang="en-US" sz="2000" b="1" dirty="0">
                <a:latin typeface="微软雅黑" pitchFamily="34" charset="-122"/>
                <a:ea typeface="微软雅黑" pitchFamily="34" charset="-122"/>
              </a:rPr>
              <a:t>价款</a:t>
            </a:r>
            <a:endParaRPr lang="en-US" altLang="zh-CN" sz="2000" b="1" dirty="0">
              <a:latin typeface="微软雅黑" pitchFamily="34" charset="-122"/>
              <a:ea typeface="微软雅黑" pitchFamily="34" charset="-122"/>
            </a:endParaRPr>
          </a:p>
          <a:p>
            <a:pPr algn="ctr"/>
            <a:r>
              <a:rPr lang="zh-CN" altLang="en-US" sz="2000" b="1" dirty="0">
                <a:latin typeface="微软雅黑" pitchFamily="34" charset="-122"/>
                <a:ea typeface="微软雅黑" pitchFamily="34" charset="-122"/>
                <a:hlinkClick r:id="rId4" action="ppaction://hlinksldjump"/>
              </a:rPr>
              <a:t>范围</a:t>
            </a:r>
            <a:endParaRPr lang="zh-CN" altLang="en-US" sz="2000" b="1" dirty="0">
              <a:latin typeface="微软雅黑" pitchFamily="34" charset="-122"/>
              <a:ea typeface="微软雅黑" pitchFamily="34" charset="-122"/>
            </a:endParaRPr>
          </a:p>
        </p:txBody>
      </p:sp>
      <p:sp>
        <p:nvSpPr>
          <p:cNvPr id="132" name="上箭头 131"/>
          <p:cNvSpPr/>
          <p:nvPr/>
        </p:nvSpPr>
        <p:spPr>
          <a:xfrm>
            <a:off x="7740352" y="1772816"/>
            <a:ext cx="720080" cy="165618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1D59283E-8050-4716-BCBB-4867EE7B2B70}"/>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52287F24-B9C5-4AC2-9777-ABD9D41BB913}"/>
              </a:ext>
            </a:extLst>
          </p:cNvPr>
          <p:cNvSpPr>
            <a:spLocks noGrp="1"/>
          </p:cNvSpPr>
          <p:nvPr>
            <p:ph type="sldNum" sz="quarter" idx="12"/>
          </p:nvPr>
        </p:nvSpPr>
        <p:spPr/>
        <p:txBody>
          <a:bodyPr/>
          <a:lstStyle/>
          <a:p>
            <a:fld id="{7AFCB150-A64D-4658-A1A8-2246387FAE02}" type="slidenum">
              <a:rPr lang="zh-CN" altLang="en-US" smtClean="0"/>
              <a:pPr/>
              <a:t>113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2000" fill="hold"/>
                                        <p:tgtEl>
                                          <p:spTgt spid="21"/>
                                        </p:tgtEl>
                                        <p:attrNameLst>
                                          <p:attrName>ppt_x</p:attrName>
                                        </p:attrNameLst>
                                      </p:cBhvr>
                                      <p:tavLst>
                                        <p:tav tm="0">
                                          <p:val>
                                            <p:strVal val="0-#ppt_w/2"/>
                                          </p:val>
                                        </p:tav>
                                        <p:tav tm="100000">
                                          <p:val>
                                            <p:strVal val="#ppt_x"/>
                                          </p:val>
                                        </p:tav>
                                      </p:tavLst>
                                    </p:anim>
                                    <p:anim calcmode="lin" valueType="num">
                                      <p:cBhvr additive="base">
                                        <p:cTn id="14" dur="20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000" fill="hold"/>
                                        <p:tgtEl>
                                          <p:spTgt spid="23"/>
                                        </p:tgtEl>
                                        <p:attrNameLst>
                                          <p:attrName>ppt_x</p:attrName>
                                        </p:attrNameLst>
                                      </p:cBhvr>
                                      <p:tavLst>
                                        <p:tav tm="0">
                                          <p:val>
                                            <p:strVal val="0-#ppt_w/2"/>
                                          </p:val>
                                        </p:tav>
                                        <p:tav tm="100000">
                                          <p:val>
                                            <p:strVal val="#ppt_x"/>
                                          </p:val>
                                        </p:tav>
                                      </p:tavLst>
                                    </p:anim>
                                    <p:anim calcmode="lin" valueType="num">
                                      <p:cBhvr additive="base">
                                        <p:cTn id="18" dur="20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2000" fill="hold"/>
                                        <p:tgtEl>
                                          <p:spTgt spid="25"/>
                                        </p:tgtEl>
                                        <p:attrNameLst>
                                          <p:attrName>ppt_x</p:attrName>
                                        </p:attrNameLst>
                                      </p:cBhvr>
                                      <p:tavLst>
                                        <p:tav tm="0">
                                          <p:val>
                                            <p:strVal val="0-#ppt_w/2"/>
                                          </p:val>
                                        </p:tav>
                                        <p:tav tm="100000">
                                          <p:val>
                                            <p:strVal val="#ppt_x"/>
                                          </p:val>
                                        </p:tav>
                                      </p:tavLst>
                                    </p:anim>
                                    <p:anim calcmode="lin" valueType="num">
                                      <p:cBhvr additive="base">
                                        <p:cTn id="22" dur="2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2000" fill="hold"/>
                                        <p:tgtEl>
                                          <p:spTgt spid="94"/>
                                        </p:tgtEl>
                                        <p:attrNameLst>
                                          <p:attrName>ppt_x</p:attrName>
                                        </p:attrNameLst>
                                      </p:cBhvr>
                                      <p:tavLst>
                                        <p:tav tm="0">
                                          <p:val>
                                            <p:strVal val="0-#ppt_w/2"/>
                                          </p:val>
                                        </p:tav>
                                        <p:tav tm="100000">
                                          <p:val>
                                            <p:strVal val="#ppt_x"/>
                                          </p:val>
                                        </p:tav>
                                      </p:tavLst>
                                    </p:anim>
                                    <p:anim calcmode="lin" valueType="num">
                                      <p:cBhvr additive="base">
                                        <p:cTn id="26" dur="20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ppt_x"/>
                                          </p:val>
                                        </p:tav>
                                        <p:tav tm="100000">
                                          <p:val>
                                            <p:strVal val="#ppt_x"/>
                                          </p:val>
                                        </p:tav>
                                      </p:tavLst>
                                    </p:anim>
                                    <p:anim calcmode="lin" valueType="num">
                                      <p:cBhvr additive="base">
                                        <p:cTn id="32"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2000" fill="hold"/>
                                        <p:tgtEl>
                                          <p:spTgt spid="93"/>
                                        </p:tgtEl>
                                        <p:attrNameLst>
                                          <p:attrName>ppt_x</p:attrName>
                                        </p:attrNameLst>
                                      </p:cBhvr>
                                      <p:tavLst>
                                        <p:tav tm="0">
                                          <p:val>
                                            <p:strVal val="#ppt_x"/>
                                          </p:val>
                                        </p:tav>
                                        <p:tav tm="100000">
                                          <p:val>
                                            <p:strVal val="#ppt_x"/>
                                          </p:val>
                                        </p:tav>
                                      </p:tavLst>
                                    </p:anim>
                                    <p:anim calcmode="lin" valueType="num">
                                      <p:cBhvr additive="base">
                                        <p:cTn id="38" dur="20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0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2000"/>
                                        <p:tgtEl>
                                          <p:spTgt spid="43"/>
                                        </p:tgtEl>
                                      </p:cBhvr>
                                    </p:animEffect>
                                  </p:childTnLst>
                                </p:cTn>
                              </p:par>
                              <p:par>
                                <p:cTn id="47" presetID="1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20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20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0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000" fill="hold"/>
                                        <p:tgtEl>
                                          <p:spTgt spid="13"/>
                                        </p:tgtEl>
                                        <p:attrNameLst>
                                          <p:attrName>ppt_x</p:attrName>
                                        </p:attrNameLst>
                                      </p:cBhvr>
                                      <p:tavLst>
                                        <p:tav tm="0">
                                          <p:val>
                                            <p:strVal val="1+#ppt_w/2"/>
                                          </p:val>
                                        </p:tav>
                                        <p:tav tm="100000">
                                          <p:val>
                                            <p:strVal val="#ppt_x"/>
                                          </p:val>
                                        </p:tav>
                                      </p:tavLst>
                                    </p:anim>
                                    <p:anim calcmode="lin" valueType="num">
                                      <p:cBhvr additive="base">
                                        <p:cTn id="6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2000" fill="hold"/>
                                        <p:tgtEl>
                                          <p:spTgt spid="14"/>
                                        </p:tgtEl>
                                        <p:attrNameLst>
                                          <p:attrName>ppt_x</p:attrName>
                                        </p:attrNameLst>
                                      </p:cBhvr>
                                      <p:tavLst>
                                        <p:tav tm="0">
                                          <p:val>
                                            <p:strVal val="1+#ppt_w/2"/>
                                          </p:val>
                                        </p:tav>
                                        <p:tav tm="100000">
                                          <p:val>
                                            <p:strVal val="#ppt_x"/>
                                          </p:val>
                                        </p:tav>
                                      </p:tavLst>
                                    </p:anim>
                                    <p:anim calcmode="lin" valueType="num">
                                      <p:cBhvr additive="base">
                                        <p:cTn id="67"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2000" fill="hold"/>
                                        <p:tgtEl>
                                          <p:spTgt spid="15"/>
                                        </p:tgtEl>
                                        <p:attrNameLst>
                                          <p:attrName>ppt_x</p:attrName>
                                        </p:attrNameLst>
                                      </p:cBhvr>
                                      <p:tavLst>
                                        <p:tav tm="0">
                                          <p:val>
                                            <p:strVal val="1+#ppt_w/2"/>
                                          </p:val>
                                        </p:tav>
                                        <p:tav tm="100000">
                                          <p:val>
                                            <p:strVal val="#ppt_x"/>
                                          </p:val>
                                        </p:tav>
                                      </p:tavLst>
                                    </p:anim>
                                    <p:anim calcmode="lin" valueType="num">
                                      <p:cBhvr additive="base">
                                        <p:cTn id="73"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fade">
                                      <p:cBhvr>
                                        <p:cTn id="78" dur="2000"/>
                                        <p:tgtEl>
                                          <p:spTgt spid="130"/>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31"/>
                                        </p:tgtEl>
                                        <p:attrNameLst>
                                          <p:attrName>style.visibility</p:attrName>
                                        </p:attrNameLst>
                                      </p:cBhvr>
                                      <p:to>
                                        <p:strVal val="visible"/>
                                      </p:to>
                                    </p:set>
                                    <p:anim calcmode="lin" valueType="num">
                                      <p:cBhvr additive="base">
                                        <p:cTn id="83" dur="2000" fill="hold"/>
                                        <p:tgtEl>
                                          <p:spTgt spid="131"/>
                                        </p:tgtEl>
                                        <p:attrNameLst>
                                          <p:attrName>ppt_x</p:attrName>
                                        </p:attrNameLst>
                                      </p:cBhvr>
                                      <p:tavLst>
                                        <p:tav tm="0">
                                          <p:val>
                                            <p:strVal val="1+#ppt_w/2"/>
                                          </p:val>
                                        </p:tav>
                                        <p:tav tm="100000">
                                          <p:val>
                                            <p:strVal val="#ppt_x"/>
                                          </p:val>
                                        </p:tav>
                                      </p:tavLst>
                                    </p:anim>
                                    <p:anim calcmode="lin" valueType="num">
                                      <p:cBhvr additive="base">
                                        <p:cTn id="84" dur="20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32"/>
                                        </p:tgtEl>
                                        <p:attrNameLst>
                                          <p:attrName>style.visibility</p:attrName>
                                        </p:attrNameLst>
                                      </p:cBhvr>
                                      <p:to>
                                        <p:strVal val="visible"/>
                                      </p:to>
                                    </p:set>
                                    <p:anim calcmode="lin" valueType="num">
                                      <p:cBhvr additive="base">
                                        <p:cTn id="89" dur="2000" fill="hold"/>
                                        <p:tgtEl>
                                          <p:spTgt spid="132"/>
                                        </p:tgtEl>
                                        <p:attrNameLst>
                                          <p:attrName>ppt_x</p:attrName>
                                        </p:attrNameLst>
                                      </p:cBhvr>
                                      <p:tavLst>
                                        <p:tav tm="0">
                                          <p:val>
                                            <p:strVal val="#ppt_x"/>
                                          </p:val>
                                        </p:tav>
                                        <p:tav tm="100000">
                                          <p:val>
                                            <p:strVal val="#ppt_x"/>
                                          </p:val>
                                        </p:tav>
                                      </p:tavLst>
                                    </p:anim>
                                    <p:anim calcmode="lin" valueType="num">
                                      <p:cBhvr additive="base">
                                        <p:cTn id="90" dur="20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2000"/>
                                        <p:tgtEl>
                                          <p:spTgt spid="35"/>
                                        </p:tgtEl>
                                      </p:cBhvr>
                                    </p:animEffect>
                                  </p:childTnLst>
                                </p:cTn>
                              </p:par>
                              <p:par>
                                <p:cTn id="96" presetID="10" presetClass="entr" presetSubtype="0" fill="hold"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2000"/>
                                        <p:tgtEl>
                                          <p:spTgt spid="38"/>
                                        </p:tgtEl>
                                      </p:cBhvr>
                                    </p:animEffect>
                                  </p:childTnLst>
                                </p:cTn>
                              </p:par>
                              <p:par>
                                <p:cTn id="99" presetID="10" presetClass="entr" presetSubtype="0"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2000"/>
                                        <p:tgtEl>
                                          <p:spTgt spid="40"/>
                                        </p:tgtEl>
                                      </p:cBhvr>
                                    </p:animEffect>
                                  </p:childTnLst>
                                </p:cTn>
                              </p:par>
                              <p:par>
                                <p:cTn id="102" presetID="10" presetClass="entr" presetSubtype="0" fill="hold" nodeType="withEffect">
                                  <p:stCondLst>
                                    <p:cond delay="0"/>
                                  </p:stCondLst>
                                  <p:childTnLst>
                                    <p:set>
                                      <p:cBhvr>
                                        <p:cTn id="103" dur="1" fill="hold">
                                          <p:stCondLst>
                                            <p:cond delay="0"/>
                                          </p:stCondLst>
                                        </p:cTn>
                                        <p:tgtEl>
                                          <p:spTgt spid="100"/>
                                        </p:tgtEl>
                                        <p:attrNameLst>
                                          <p:attrName>style.visibility</p:attrName>
                                        </p:attrNameLst>
                                      </p:cBhvr>
                                      <p:to>
                                        <p:strVal val="visible"/>
                                      </p:to>
                                    </p:set>
                                    <p:animEffect transition="in" filter="fade">
                                      <p:cBhvr>
                                        <p:cTn id="104" dur="2000"/>
                                        <p:tgtEl>
                                          <p:spTgt spid="100"/>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2000" fill="hold"/>
                                        <p:tgtEl>
                                          <p:spTgt spid="16"/>
                                        </p:tgtEl>
                                        <p:attrNameLst>
                                          <p:attrName>ppt_x</p:attrName>
                                        </p:attrNameLst>
                                      </p:cBhvr>
                                      <p:tavLst>
                                        <p:tav tm="0">
                                          <p:val>
                                            <p:strVal val="#ppt_x"/>
                                          </p:val>
                                        </p:tav>
                                        <p:tav tm="100000">
                                          <p:val>
                                            <p:strVal val="#ppt_x"/>
                                          </p:val>
                                        </p:tav>
                                      </p:tavLst>
                                    </p:anim>
                                    <p:anim calcmode="lin" valueType="num">
                                      <p:cBhvr additive="base">
                                        <p:cTn id="110"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additive="base">
                                        <p:cTn id="115" dur="2000" fill="hold"/>
                                        <p:tgtEl>
                                          <p:spTgt spid="17"/>
                                        </p:tgtEl>
                                        <p:attrNameLst>
                                          <p:attrName>ppt_x</p:attrName>
                                        </p:attrNameLst>
                                      </p:cBhvr>
                                      <p:tavLst>
                                        <p:tav tm="0">
                                          <p:val>
                                            <p:strVal val="#ppt_x"/>
                                          </p:val>
                                        </p:tav>
                                        <p:tav tm="100000">
                                          <p:val>
                                            <p:strVal val="#ppt_x"/>
                                          </p:val>
                                        </p:tav>
                                      </p:tavLst>
                                    </p:anim>
                                    <p:anim calcmode="lin" valueType="num">
                                      <p:cBhvr additive="base">
                                        <p:cTn id="116"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22"/>
                                        </p:tgtEl>
                                        <p:attrNameLst>
                                          <p:attrName>style.visibility</p:attrName>
                                        </p:attrNameLst>
                                      </p:cBhvr>
                                      <p:to>
                                        <p:strVal val="visible"/>
                                      </p:to>
                                    </p:set>
                                    <p:anim calcmode="lin" valueType="num">
                                      <p:cBhvr additive="base">
                                        <p:cTn id="121" dur="2000" fill="hold"/>
                                        <p:tgtEl>
                                          <p:spTgt spid="122"/>
                                        </p:tgtEl>
                                        <p:attrNameLst>
                                          <p:attrName>ppt_x</p:attrName>
                                        </p:attrNameLst>
                                      </p:cBhvr>
                                      <p:tavLst>
                                        <p:tav tm="0">
                                          <p:val>
                                            <p:strVal val="#ppt_x"/>
                                          </p:val>
                                        </p:tav>
                                        <p:tav tm="100000">
                                          <p:val>
                                            <p:strVal val="#ppt_x"/>
                                          </p:val>
                                        </p:tav>
                                      </p:tavLst>
                                    </p:anim>
                                    <p:anim calcmode="lin" valueType="num">
                                      <p:cBhvr additive="base">
                                        <p:cTn id="122" dur="20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123"/>
                                        </p:tgtEl>
                                        <p:attrNameLst>
                                          <p:attrName>style.visibility</p:attrName>
                                        </p:attrNameLst>
                                      </p:cBhvr>
                                      <p:to>
                                        <p:strVal val="visible"/>
                                      </p:to>
                                    </p:set>
                                    <p:anim calcmode="lin" valueType="num">
                                      <p:cBhvr additive="base">
                                        <p:cTn id="127" dur="500" fill="hold"/>
                                        <p:tgtEl>
                                          <p:spTgt spid="123"/>
                                        </p:tgtEl>
                                        <p:attrNameLst>
                                          <p:attrName>ppt_x</p:attrName>
                                        </p:attrNameLst>
                                      </p:cBhvr>
                                      <p:tavLst>
                                        <p:tav tm="0">
                                          <p:val>
                                            <p:strVal val="1+#ppt_w/2"/>
                                          </p:val>
                                        </p:tav>
                                        <p:tav tm="100000">
                                          <p:val>
                                            <p:strVal val="#ppt_x"/>
                                          </p:val>
                                        </p:tav>
                                      </p:tavLst>
                                    </p:anim>
                                    <p:anim calcmode="lin" valueType="num">
                                      <p:cBhvr additive="base">
                                        <p:cTn id="128"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125"/>
                                        </p:tgtEl>
                                        <p:attrNameLst>
                                          <p:attrName>style.visibility</p:attrName>
                                        </p:attrNameLst>
                                      </p:cBhvr>
                                      <p:to>
                                        <p:strVal val="visible"/>
                                      </p:to>
                                    </p:set>
                                    <p:animEffect transition="in" filter="fade">
                                      <p:cBhvr>
                                        <p:cTn id="133" dur="2000"/>
                                        <p:tgtEl>
                                          <p:spTgt spid="125"/>
                                        </p:tgtEl>
                                      </p:cBhvr>
                                    </p:animEffect>
                                  </p:childTnLst>
                                </p:cTn>
                              </p:par>
                              <p:par>
                                <p:cTn id="134" presetID="10" presetClass="entr" presetSubtype="0" fill="hold" nodeType="with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fade">
                                      <p:cBhvr>
                                        <p:cTn id="136" dur="2000"/>
                                        <p:tgtEl>
                                          <p:spTgt spid="127"/>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117"/>
                                        </p:tgtEl>
                                        <p:attrNameLst>
                                          <p:attrName>style.visibility</p:attrName>
                                        </p:attrNameLst>
                                      </p:cBhvr>
                                      <p:to>
                                        <p:strVal val="visible"/>
                                      </p:to>
                                    </p:set>
                                    <p:anim calcmode="lin" valueType="num">
                                      <p:cBhvr additive="base">
                                        <p:cTn id="141" dur="2000" fill="hold"/>
                                        <p:tgtEl>
                                          <p:spTgt spid="117"/>
                                        </p:tgtEl>
                                        <p:attrNameLst>
                                          <p:attrName>ppt_x</p:attrName>
                                        </p:attrNameLst>
                                      </p:cBhvr>
                                      <p:tavLst>
                                        <p:tav tm="0">
                                          <p:val>
                                            <p:strVal val="#ppt_x"/>
                                          </p:val>
                                        </p:tav>
                                        <p:tav tm="100000">
                                          <p:val>
                                            <p:strVal val="#ppt_x"/>
                                          </p:val>
                                        </p:tav>
                                      </p:tavLst>
                                    </p:anim>
                                    <p:anim calcmode="lin" valueType="num">
                                      <p:cBhvr additive="base">
                                        <p:cTn id="142" dur="20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anim calcmode="lin" valueType="num">
                                      <p:cBhvr additive="base">
                                        <p:cTn id="147" dur="2000" fill="hold"/>
                                        <p:tgtEl>
                                          <p:spTgt spid="70"/>
                                        </p:tgtEl>
                                        <p:attrNameLst>
                                          <p:attrName>ppt_x</p:attrName>
                                        </p:attrNameLst>
                                      </p:cBhvr>
                                      <p:tavLst>
                                        <p:tav tm="0">
                                          <p:val>
                                            <p:strVal val="#ppt_x"/>
                                          </p:val>
                                        </p:tav>
                                        <p:tav tm="100000">
                                          <p:val>
                                            <p:strVal val="#ppt_x"/>
                                          </p:val>
                                        </p:tav>
                                      </p:tavLst>
                                    </p:anim>
                                    <p:anim calcmode="lin" valueType="num">
                                      <p:cBhvr additive="base">
                                        <p:cTn id="148" dur="20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70" grpId="0" animBg="1"/>
      <p:bldP spid="93" grpId="0" animBg="1"/>
      <p:bldP spid="123" grpId="0" animBg="1"/>
      <p:bldP spid="130" grpId="0" animBg="1"/>
      <p:bldP spid="131" grpId="0" animBg="1"/>
      <p:bldP spid="13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zh-CN" sz="2400" b="1" dirty="0">
                <a:latin typeface="微软雅黑" pitchFamily="34" charset="-122"/>
                <a:ea typeface="微软雅黑" pitchFamily="34" charset="-122"/>
              </a:rPr>
              <a:t>第</a:t>
            </a:r>
            <a:r>
              <a:rPr lang="zh-CN" altLang="en-US" sz="2400" b="1" dirty="0">
                <a:latin typeface="微软雅黑" pitchFamily="34" charset="-122"/>
                <a:ea typeface="微软雅黑" pitchFamily="34" charset="-122"/>
              </a:rPr>
              <a:t>二</a:t>
            </a:r>
            <a:r>
              <a:rPr lang="zh-CN" altLang="zh-CN" sz="2400" b="1" dirty="0">
                <a:latin typeface="微软雅黑" pitchFamily="34" charset="-122"/>
                <a:ea typeface="微软雅黑" pitchFamily="34" charset="-122"/>
              </a:rPr>
              <a:t>条</a:t>
            </a: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招标人和中标人</a:t>
            </a: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签订的建设工程施工合同约定的工程范围、建设工期、工程质量、工程价款等实质性内容，与</a:t>
            </a: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不一致，一方当事人请求按照中标合同确定权利义务的，人民法院应予支持。</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zh-CN" sz="2400" b="1" dirty="0">
                <a:latin typeface="微软雅黑" pitchFamily="34" charset="-122"/>
                <a:ea typeface="微软雅黑" pitchFamily="34" charset="-122"/>
              </a:rPr>
              <a:t>第</a:t>
            </a:r>
            <a:r>
              <a:rPr lang="zh-CN" altLang="en-US" sz="2400" b="1" dirty="0">
                <a:latin typeface="微软雅黑" pitchFamily="34" charset="-122"/>
                <a:ea typeface="微软雅黑" pitchFamily="34" charset="-122"/>
              </a:rPr>
              <a:t>二</a:t>
            </a:r>
            <a:r>
              <a:rPr lang="zh-CN" altLang="zh-CN" sz="2400" b="1" dirty="0">
                <a:latin typeface="微软雅黑" pitchFamily="34" charset="-122"/>
                <a:ea typeface="微软雅黑" pitchFamily="34" charset="-122"/>
              </a:rPr>
              <a:t>十</a:t>
            </a:r>
            <a:r>
              <a:rPr lang="zh-CN" altLang="en-US" sz="2400" b="1" dirty="0">
                <a:latin typeface="微软雅黑" pitchFamily="34" charset="-122"/>
                <a:ea typeface="微软雅黑" pitchFamily="34" charset="-122"/>
              </a:rPr>
              <a:t>二</a:t>
            </a:r>
            <a:r>
              <a:rPr lang="zh-CN" altLang="zh-CN" sz="2400" b="1" dirty="0">
                <a:latin typeface="微软雅黑" pitchFamily="34" charset="-122"/>
                <a:ea typeface="微软雅黑" pitchFamily="34" charset="-122"/>
              </a:rPr>
              <a:t>条</a:t>
            </a: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当事人签订的建设工程施工</a:t>
            </a: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与招标文件、投标文件、中标通知书载明的工程范围、建设工期、工程质量、工程价款不一致，一方当事人请求将招标文件、投标文件、中标通知书作为结算工程价款的依据的，人民法院应予支持。</a:t>
            </a:r>
          </a:p>
        </p:txBody>
      </p:sp>
      <p:sp>
        <p:nvSpPr>
          <p:cNvPr id="5" name="TextBox 4"/>
          <p:cNvSpPr txBox="1"/>
          <p:nvPr/>
        </p:nvSpPr>
        <p:spPr>
          <a:xfrm>
            <a:off x="4067944" y="1598780"/>
            <a:ext cx="86409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另行 </a:t>
            </a:r>
          </a:p>
        </p:txBody>
      </p:sp>
      <p:sp>
        <p:nvSpPr>
          <p:cNvPr id="6" name="TextBox 5"/>
          <p:cNvSpPr txBox="1"/>
          <p:nvPr/>
        </p:nvSpPr>
        <p:spPr>
          <a:xfrm>
            <a:off x="2051720" y="2348880"/>
            <a:ext cx="15121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中标合同</a:t>
            </a:r>
          </a:p>
        </p:txBody>
      </p:sp>
      <p:sp>
        <p:nvSpPr>
          <p:cNvPr id="7" name="TextBox 6"/>
          <p:cNvSpPr txBox="1"/>
          <p:nvPr/>
        </p:nvSpPr>
        <p:spPr>
          <a:xfrm>
            <a:off x="6156176" y="3561013"/>
            <a:ext cx="86409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合同</a:t>
            </a:r>
          </a:p>
        </p:txBody>
      </p:sp>
      <p:cxnSp>
        <p:nvCxnSpPr>
          <p:cNvPr id="9" name="直接连接符 8"/>
          <p:cNvCxnSpPr/>
          <p:nvPr/>
        </p:nvCxnSpPr>
        <p:spPr>
          <a:xfrm>
            <a:off x="6660232" y="4005064"/>
            <a:ext cx="1800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直接连接符 10"/>
          <p:cNvCxnSpPr/>
          <p:nvPr/>
        </p:nvCxnSpPr>
        <p:spPr>
          <a:xfrm>
            <a:off x="899592" y="4365104"/>
            <a:ext cx="266429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直接连接符 13"/>
          <p:cNvCxnSpPr/>
          <p:nvPr/>
        </p:nvCxnSpPr>
        <p:spPr>
          <a:xfrm>
            <a:off x="0" y="69269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39552" y="72715"/>
            <a:ext cx="27363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一、结算新政</a:t>
            </a:r>
          </a:p>
        </p:txBody>
      </p:sp>
      <p:sp>
        <p:nvSpPr>
          <p:cNvPr id="16" name="TextBox 15"/>
          <p:cNvSpPr txBox="1"/>
          <p:nvPr/>
        </p:nvSpPr>
        <p:spPr>
          <a:xfrm>
            <a:off x="827584" y="908720"/>
            <a:ext cx="27363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合同有效结算规则</a:t>
            </a:r>
          </a:p>
        </p:txBody>
      </p:sp>
      <p:sp>
        <p:nvSpPr>
          <p:cNvPr id="12" name="矩形标注 11"/>
          <p:cNvSpPr/>
          <p:nvPr/>
        </p:nvSpPr>
        <p:spPr>
          <a:xfrm>
            <a:off x="3635896" y="5373216"/>
            <a:ext cx="2880320" cy="648072"/>
          </a:xfrm>
          <a:prstGeom prst="wedgeRectCallout">
            <a:avLst>
              <a:gd name="adj1" fmla="val -57871"/>
              <a:gd name="adj2" fmla="val -9427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颠覆</a:t>
            </a:r>
            <a:r>
              <a:rPr lang="en-US" altLang="zh-CN" sz="2400" b="1" dirty="0">
                <a:latin typeface="微软雅黑" pitchFamily="34" charset="-122"/>
                <a:ea typeface="微软雅黑" pitchFamily="34" charset="-122"/>
              </a:rPr>
              <a:t>FIDIC</a:t>
            </a:r>
            <a:r>
              <a:rPr lang="zh-CN" altLang="en-US" sz="2400" b="1" dirty="0">
                <a:latin typeface="微软雅黑" pitchFamily="34" charset="-122"/>
                <a:ea typeface="微软雅黑" pitchFamily="34" charset="-122"/>
              </a:rPr>
              <a:t>条</a:t>
            </a:r>
            <a:r>
              <a:rPr lang="zh-CN" altLang="en-US" sz="2400" b="1" dirty="0">
                <a:latin typeface="微软雅黑" pitchFamily="34" charset="-122"/>
                <a:ea typeface="微软雅黑" pitchFamily="34" charset="-122"/>
                <a:hlinkClick r:id="rId3" action="ppaction://hlinksldjump"/>
              </a:rPr>
              <a:t>款</a:t>
            </a:r>
            <a:endParaRPr lang="zh-CN" altLang="en-US" sz="2400" b="1" dirty="0">
              <a:latin typeface="微软雅黑" pitchFamily="34" charset="-122"/>
              <a:ea typeface="微软雅黑" pitchFamily="34" charset="-122"/>
            </a:endParaRPr>
          </a:p>
        </p:txBody>
      </p:sp>
      <p:sp>
        <p:nvSpPr>
          <p:cNvPr id="2" name="日期占位符 1">
            <a:extLst>
              <a:ext uri="{FF2B5EF4-FFF2-40B4-BE49-F238E27FC236}">
                <a16:creationId xmlns:a16="http://schemas.microsoft.com/office/drawing/2014/main" id="{91C51D56-BAAD-454E-8BCA-0059979B9302}"/>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6D0C127F-9D3D-4D29-A5D8-73A5671CD347}"/>
              </a:ext>
            </a:extLst>
          </p:cNvPr>
          <p:cNvSpPr>
            <a:spLocks noGrp="1"/>
          </p:cNvSpPr>
          <p:nvPr>
            <p:ph type="sldNum" sz="quarter" idx="12"/>
          </p:nvPr>
        </p:nvSpPr>
        <p:spPr/>
        <p:txBody>
          <a:bodyPr/>
          <a:lstStyle/>
          <a:p>
            <a:fld id="{7AFCB150-A64D-4658-A1A8-2246387FAE02}" type="slidenum">
              <a:rPr lang="zh-CN" altLang="en-US" smtClean="0"/>
              <a:pPr/>
              <a:t>114</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6">
                                            <p:txEl>
                                              <p:pRg st="0" end="0"/>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6">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7">
                                            <p:txEl>
                                              <p:pRg st="0" end="0"/>
                                            </p:txEl>
                                          </p:spTgt>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7">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ppt_x</p:attrName>
                                        </p:attrNameLst>
                                      </p:cBhvr>
                                      <p:tavLst>
                                        <p:tav tm="0">
                                          <p:val>
                                            <p:strVal val="#ppt_x-.2"/>
                                          </p:val>
                                        </p:tav>
                                        <p:tav tm="100000">
                                          <p:val>
                                            <p:strVal val="#ppt_x"/>
                                          </p:val>
                                        </p:tav>
                                      </p:tavLst>
                                    </p:anim>
                                    <p:anim calcmode="lin" valueType="num">
                                      <p:cBhvr>
                                        <p:cTn id="4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12"/>
                                        </p:tgtEl>
                                        <p:attrNameLst>
                                          <p:attrName>fillcolor</p:attrName>
                                        </p:attrNameLst>
                                      </p:cBhvr>
                                      <p:to>
                                        <a:schemeClr val="accent2"/>
                                      </p:to>
                                    </p:animClr>
                                    <p:set>
                                      <p:cBhvr>
                                        <p:cTn id="52" dur="2000" fill="hold"/>
                                        <p:tgtEl>
                                          <p:spTgt spid="12"/>
                                        </p:tgtEl>
                                        <p:attrNameLst>
                                          <p:attrName>fill.type</p:attrName>
                                        </p:attrNameLst>
                                      </p:cBhvr>
                                      <p:to>
                                        <p:strVal val="solid"/>
                                      </p:to>
                                    </p:set>
                                    <p:set>
                                      <p:cBhvr>
                                        <p:cTn id="53"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916832"/>
            <a:ext cx="8229600" cy="4209331"/>
          </a:xfrm>
        </p:spPr>
        <p:txBody>
          <a:bodyPr>
            <a:normAutofit/>
          </a:bodyPr>
          <a:lstStyle/>
          <a:p>
            <a:pPr marL="0" indent="0">
              <a:lnSpc>
                <a:spcPts val="3000"/>
              </a:lnSpc>
              <a:buNone/>
            </a:pPr>
            <a:r>
              <a:rPr lang="zh-CN" altLang="zh-CN" sz="2000" b="1" dirty="0">
                <a:latin typeface="微软雅黑" panose="020B0503020204020204" pitchFamily="34" charset="-122"/>
                <a:ea typeface="微软雅黑" panose="020B0503020204020204" pitchFamily="34" charset="-122"/>
              </a:rPr>
              <a:t>第七百九十三条　建设工程施工合同无效</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但是建设工程经验收合格的</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可以参照合同关于工程价款的约定折价补偿承包人。</a:t>
            </a:r>
          </a:p>
          <a:p>
            <a:pPr marL="0" indent="0">
              <a:lnSpc>
                <a:spcPts val="3000"/>
              </a:lnSpc>
              <a:buNone/>
            </a:pPr>
            <a:r>
              <a:rPr lang="zh-CN" altLang="zh-CN" sz="2000" b="1" dirty="0">
                <a:latin typeface="微软雅黑" panose="020B0503020204020204" pitchFamily="34" charset="-122"/>
                <a:ea typeface="微软雅黑" panose="020B0503020204020204" pitchFamily="34" charset="-122"/>
              </a:rPr>
              <a:t>建设工程施工合同无效</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且建设工程经验收不合格的</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按照以下情形处理</a:t>
            </a:r>
            <a:r>
              <a:rPr lang="en-US" altLang="zh-CN" sz="2000" b="1" dirty="0">
                <a:latin typeface="微软雅黑" panose="020B0503020204020204" pitchFamily="34" charset="-122"/>
                <a:ea typeface="微软雅黑" panose="020B0503020204020204" pitchFamily="34" charset="-122"/>
              </a:rPr>
              <a:t>:</a:t>
            </a:r>
            <a:endParaRPr lang="zh-CN" altLang="zh-CN" sz="2000" b="1" dirty="0">
              <a:latin typeface="微软雅黑" panose="020B0503020204020204" pitchFamily="34" charset="-122"/>
              <a:ea typeface="微软雅黑" panose="020B0503020204020204" pitchFamily="34" charset="-122"/>
            </a:endParaRPr>
          </a:p>
          <a:p>
            <a:pPr marL="0" indent="0">
              <a:lnSpc>
                <a:spcPts val="3000"/>
              </a:lnSpc>
              <a:buNone/>
            </a:pP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一</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修复后的建设工程经验收合格的</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发包人可以请求承包人承担修复费用</a:t>
            </a:r>
            <a:r>
              <a:rPr lang="en-US" altLang="zh-CN" sz="2000" b="1" dirty="0">
                <a:latin typeface="微软雅黑" panose="020B0503020204020204" pitchFamily="34" charset="-122"/>
                <a:ea typeface="微软雅黑" panose="020B0503020204020204" pitchFamily="34" charset="-122"/>
              </a:rPr>
              <a:t>;</a:t>
            </a:r>
            <a:endParaRPr lang="zh-CN" altLang="zh-CN" sz="2000" b="1" dirty="0">
              <a:latin typeface="微软雅黑" panose="020B0503020204020204" pitchFamily="34" charset="-122"/>
              <a:ea typeface="微软雅黑" panose="020B0503020204020204" pitchFamily="34" charset="-122"/>
            </a:endParaRPr>
          </a:p>
          <a:p>
            <a:pPr marL="0" indent="0">
              <a:lnSpc>
                <a:spcPts val="3000"/>
              </a:lnSpc>
              <a:buNone/>
            </a:pP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二</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修复后的建设工程经验收不合格的</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承包人无权请求参照合同关于工程价款的约定折价补偿。</a:t>
            </a:r>
          </a:p>
          <a:p>
            <a:pPr marL="0" indent="0">
              <a:lnSpc>
                <a:spcPts val="3000"/>
              </a:lnSpc>
              <a:buNone/>
            </a:pPr>
            <a:r>
              <a:rPr lang="zh-CN" altLang="zh-CN" sz="2000" b="1" dirty="0">
                <a:latin typeface="微软雅黑" panose="020B0503020204020204" pitchFamily="34" charset="-122"/>
                <a:ea typeface="微软雅黑" panose="020B0503020204020204" pitchFamily="34" charset="-122"/>
              </a:rPr>
              <a:t>发包人对因建设工程不合格造成的损失有过错的</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应当承担相应的责任。</a:t>
            </a:r>
          </a:p>
          <a:p>
            <a:endParaRPr lang="zh-CN" altLang="en-US" dirty="0"/>
          </a:p>
        </p:txBody>
      </p:sp>
      <p:cxnSp>
        <p:nvCxnSpPr>
          <p:cNvPr id="9" name="直接连接符 8"/>
          <p:cNvCxnSpPr/>
          <p:nvPr/>
        </p:nvCxnSpPr>
        <p:spPr>
          <a:xfrm>
            <a:off x="0" y="90872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9512" y="260648"/>
            <a:ext cx="280831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一、结算新政</a:t>
            </a:r>
          </a:p>
        </p:txBody>
      </p:sp>
      <p:sp>
        <p:nvSpPr>
          <p:cNvPr id="8" name="TextBox 7"/>
          <p:cNvSpPr txBox="1"/>
          <p:nvPr/>
        </p:nvSpPr>
        <p:spPr>
          <a:xfrm>
            <a:off x="755576" y="1196752"/>
            <a:ext cx="3528392" cy="400110"/>
          </a:xfrm>
          <a:prstGeom prst="rect">
            <a:avLst/>
          </a:prstGeom>
          <a:noFill/>
        </p:spPr>
        <p:txBody>
          <a:bodyPr wrap="square" rtlCol="0">
            <a:spAutoFit/>
          </a:bodyPr>
          <a:lstStyle/>
          <a:p>
            <a:pPr>
              <a:buFont typeface="Wingdings" pitchFamily="2" charset="2"/>
              <a:buChar char="Ø"/>
            </a:pPr>
            <a:r>
              <a:rPr lang="zh-CN" altLang="en-US" sz="2000" b="1" dirty="0">
                <a:latin typeface="微软雅黑" pitchFamily="34" charset="-122"/>
                <a:ea typeface="微软雅黑" pitchFamily="34" charset="-122"/>
              </a:rPr>
              <a:t>民法典合同无效结算规则</a:t>
            </a:r>
          </a:p>
        </p:txBody>
      </p:sp>
      <p:sp>
        <p:nvSpPr>
          <p:cNvPr id="2" name="日期占位符 1">
            <a:extLst>
              <a:ext uri="{FF2B5EF4-FFF2-40B4-BE49-F238E27FC236}">
                <a16:creationId xmlns:a16="http://schemas.microsoft.com/office/drawing/2014/main" id="{FDC0A5DD-A835-4F4C-BA7B-AD473435E1C1}"/>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1232B0B2-0A95-4F49-B7B6-279A090E3A3B}"/>
              </a:ext>
            </a:extLst>
          </p:cNvPr>
          <p:cNvSpPr>
            <a:spLocks noGrp="1"/>
          </p:cNvSpPr>
          <p:nvPr>
            <p:ph type="sldNum" sz="quarter" idx="12"/>
          </p:nvPr>
        </p:nvSpPr>
        <p:spPr/>
        <p:txBody>
          <a:bodyPr/>
          <a:lstStyle/>
          <a:p>
            <a:fld id="{7AFCB150-A64D-4658-A1A8-2246387FAE02}" type="slidenum">
              <a:rPr lang="zh-CN" altLang="en-US" smtClean="0"/>
              <a:pPr/>
              <a:t>115</a:t>
            </a:fld>
            <a:endParaRPr lang="zh-CN" altLang="en-US"/>
          </a:p>
        </p:txBody>
      </p:sp>
      <p:sp>
        <p:nvSpPr>
          <p:cNvPr id="5" name="矩形 4">
            <a:extLst>
              <a:ext uri="{FF2B5EF4-FFF2-40B4-BE49-F238E27FC236}">
                <a16:creationId xmlns:a16="http://schemas.microsoft.com/office/drawing/2014/main" id="{3AB7E888-573A-4FE5-A9EA-25D4EEB2E231}"/>
              </a:ext>
            </a:extLst>
          </p:cNvPr>
          <p:cNvSpPr/>
          <p:nvPr/>
        </p:nvSpPr>
        <p:spPr>
          <a:xfrm>
            <a:off x="457200" y="2852936"/>
            <a:ext cx="8229600" cy="11521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latin typeface="微软雅黑" pitchFamily="34" charset="-122"/>
                <a:ea typeface="微软雅黑" pitchFamily="34" charset="-122"/>
              </a:rPr>
              <a:t>第二条：建设工程施工合同无效，但建设工程竣工验收合格，承包人请求参照合同支付工程价款的，应予支持。</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司法解释（一）</a:t>
            </a:r>
            <a:r>
              <a:rPr lang="en-US" altLang="zh-CN" b="1" dirty="0">
                <a:latin typeface="微软雅黑" pitchFamily="34" charset="-122"/>
                <a:ea typeface="微软雅黑" pitchFamily="34" charset="-122"/>
              </a:rPr>
              <a:t>】</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val="69525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50000"/>
              </a:lnSpc>
            </a:pPr>
            <a:r>
              <a:rPr lang="zh-CN" altLang="en-US" sz="2400" b="1" dirty="0">
                <a:latin typeface="微软雅黑" pitchFamily="34" charset="-122"/>
                <a:ea typeface="微软雅黑" pitchFamily="34" charset="-122"/>
              </a:rPr>
              <a:t>第二十四条  当事人就同一建设工程订立的数份建设工程施工合同均无效，但建设工程质量合格，一方当事人请求参照实际履行的合同结算工程款的，人民法院应予支持。</a:t>
            </a:r>
            <a:endParaRPr lang="en-US" altLang="zh-CN" sz="2400" b="1" dirty="0">
              <a:latin typeface="微软雅黑" pitchFamily="34" charset="-122"/>
              <a:ea typeface="微软雅黑" pitchFamily="34" charset="-122"/>
            </a:endParaRPr>
          </a:p>
          <a:p>
            <a:pPr>
              <a:lnSpc>
                <a:spcPct val="150000"/>
              </a:lnSpc>
            </a:pPr>
            <a:endParaRPr lang="en-US" altLang="zh-CN" sz="2400" b="1" dirty="0">
              <a:latin typeface="微软雅黑" pitchFamily="34" charset="-122"/>
              <a:ea typeface="微软雅黑" pitchFamily="34" charset="-122"/>
            </a:endParaRPr>
          </a:p>
          <a:p>
            <a:pPr>
              <a:lnSpc>
                <a:spcPct val="150000"/>
              </a:lnSpc>
            </a:pPr>
            <a:r>
              <a:rPr lang="zh-CN" altLang="en-US" sz="2400" b="1" dirty="0">
                <a:latin typeface="微软雅黑" pitchFamily="34" charset="-122"/>
                <a:ea typeface="微软雅黑" pitchFamily="34" charset="-122"/>
              </a:rPr>
              <a:t>实际履行合同难以确定，当事人请求参照最后签订的一份合同结算工程价款的，人民法院应予支持。    </a:t>
            </a:r>
            <a:endParaRPr lang="en-US" altLang="zh-CN" sz="2400" b="1" dirty="0">
              <a:latin typeface="微软雅黑" pitchFamily="34" charset="-122"/>
              <a:ea typeface="微软雅黑" pitchFamily="34" charset="-122"/>
            </a:endParaRPr>
          </a:p>
          <a:p>
            <a:endParaRPr lang="zh-CN" altLang="zh-CN" sz="2400" b="1" dirty="0">
              <a:latin typeface="微软雅黑" pitchFamily="34" charset="-122"/>
              <a:ea typeface="微软雅黑" pitchFamily="34" charset="-122"/>
            </a:endParaRPr>
          </a:p>
        </p:txBody>
      </p:sp>
      <p:cxnSp>
        <p:nvCxnSpPr>
          <p:cNvPr id="14" name="直接连接符 13"/>
          <p:cNvCxnSpPr/>
          <p:nvPr/>
        </p:nvCxnSpPr>
        <p:spPr>
          <a:xfrm>
            <a:off x="0" y="69269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39552" y="72715"/>
            <a:ext cx="27363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一、结算新政</a:t>
            </a:r>
          </a:p>
        </p:txBody>
      </p:sp>
      <p:sp>
        <p:nvSpPr>
          <p:cNvPr id="16" name="TextBox 15"/>
          <p:cNvSpPr txBox="1"/>
          <p:nvPr/>
        </p:nvSpPr>
        <p:spPr>
          <a:xfrm>
            <a:off x="827584" y="908720"/>
            <a:ext cx="27363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合同无效结算规则</a:t>
            </a:r>
          </a:p>
        </p:txBody>
      </p:sp>
      <p:sp>
        <p:nvSpPr>
          <p:cNvPr id="2" name="日期占位符 1">
            <a:extLst>
              <a:ext uri="{FF2B5EF4-FFF2-40B4-BE49-F238E27FC236}">
                <a16:creationId xmlns:a16="http://schemas.microsoft.com/office/drawing/2014/main" id="{91C51D56-BAAD-454E-8BCA-0059979B9302}"/>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6D0C127F-9D3D-4D29-A5D8-73A5671CD347}"/>
              </a:ext>
            </a:extLst>
          </p:cNvPr>
          <p:cNvSpPr>
            <a:spLocks noGrp="1"/>
          </p:cNvSpPr>
          <p:nvPr>
            <p:ph type="sldNum" sz="quarter" idx="12"/>
          </p:nvPr>
        </p:nvSpPr>
        <p:spPr/>
        <p:txBody>
          <a:bodyPr/>
          <a:lstStyle/>
          <a:p>
            <a:fld id="{7AFCB150-A64D-4658-A1A8-2246387FAE02}" type="slidenum">
              <a:rPr lang="zh-CN" altLang="en-US" smtClean="0"/>
              <a:pPr/>
              <a:t>116</a:t>
            </a:fld>
            <a:endParaRPr lang="zh-CN" altLang="en-US"/>
          </a:p>
        </p:txBody>
      </p:sp>
    </p:spTree>
    <p:extLst>
      <p:ext uri="{BB962C8B-B14F-4D97-AF65-F5344CB8AC3E}">
        <p14:creationId xmlns:p14="http://schemas.microsoft.com/office/powerpoint/2010/main" val="15568313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27816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五、案例：</a:t>
            </a:r>
            <a:r>
              <a:rPr lang="en-US" altLang="zh-CN" b="1" dirty="0">
                <a:latin typeface="微软雅黑" pitchFamily="34" charset="-122"/>
                <a:ea typeface="微软雅黑" pitchFamily="34" charset="-122"/>
              </a:rPr>
              <a:t>W</a:t>
            </a:r>
            <a:r>
              <a:rPr lang="zh-CN" altLang="en-US" b="1" dirty="0">
                <a:latin typeface="微软雅黑" pitchFamily="34" charset="-122"/>
                <a:ea typeface="微软雅黑" pitchFamily="34" charset="-122"/>
              </a:rPr>
              <a:t>市滨江大厦</a:t>
            </a:r>
          </a:p>
        </p:txBody>
      </p:sp>
      <p:sp>
        <p:nvSpPr>
          <p:cNvPr id="5" name="灯片编号占位符 4"/>
          <p:cNvSpPr>
            <a:spLocks noGrp="1"/>
          </p:cNvSpPr>
          <p:nvPr>
            <p:ph type="sldNum" sz="quarter" idx="12"/>
          </p:nvPr>
        </p:nvSpPr>
        <p:spPr/>
        <p:txBody>
          <a:bodyPr/>
          <a:lstStyle/>
          <a:p>
            <a:fld id="{7AFCB150-A64D-4658-A1A8-2246387FAE02}" type="slidenum">
              <a:rPr lang="zh-CN" altLang="en-US" smtClean="0"/>
              <a:pPr/>
              <a:t>117</a:t>
            </a:fld>
            <a:endParaRPr lang="zh-CN" altLang="en-US"/>
          </a:p>
        </p:txBody>
      </p:sp>
      <p:sp>
        <p:nvSpPr>
          <p:cNvPr id="7" name="TextBox 6"/>
          <p:cNvSpPr txBox="1"/>
          <p:nvPr/>
        </p:nvSpPr>
        <p:spPr>
          <a:xfrm>
            <a:off x="500034" y="1285860"/>
            <a:ext cx="2000264" cy="400110"/>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项目状况</a:t>
            </a:r>
          </a:p>
        </p:txBody>
      </p:sp>
      <p:sp>
        <p:nvSpPr>
          <p:cNvPr id="8" name="TextBox 7"/>
          <p:cNvSpPr txBox="1"/>
          <p:nvPr/>
        </p:nvSpPr>
        <p:spPr>
          <a:xfrm>
            <a:off x="571472" y="1928802"/>
            <a:ext cx="364333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沿海城市</a:t>
            </a:r>
            <a:r>
              <a:rPr lang="en-US" altLang="zh-CN" sz="2400" b="1" dirty="0">
                <a:latin typeface="微软雅黑" pitchFamily="34" charset="-122"/>
                <a:ea typeface="微软雅黑" pitchFamily="34" charset="-122"/>
              </a:rPr>
              <a:t>W</a:t>
            </a:r>
            <a:r>
              <a:rPr lang="zh-CN" altLang="en-US" sz="2400" b="1" dirty="0">
                <a:latin typeface="微软雅黑" pitchFamily="34" charset="-122"/>
                <a:ea typeface="微软雅黑" pitchFamily="34" charset="-122"/>
              </a:rPr>
              <a:t>市地标建筑。</a:t>
            </a:r>
          </a:p>
        </p:txBody>
      </p:sp>
      <p:sp>
        <p:nvSpPr>
          <p:cNvPr id="9" name="TextBox 8"/>
          <p:cNvSpPr txBox="1"/>
          <p:nvPr/>
        </p:nvSpPr>
        <p:spPr>
          <a:xfrm>
            <a:off x="571472" y="2571744"/>
            <a:ext cx="578647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工程已经竣工交付使用。</a:t>
            </a:r>
          </a:p>
        </p:txBody>
      </p:sp>
      <p:sp>
        <p:nvSpPr>
          <p:cNvPr id="10" name="TextBox 9"/>
          <p:cNvSpPr txBox="1"/>
          <p:nvPr/>
        </p:nvSpPr>
        <p:spPr>
          <a:xfrm>
            <a:off x="571472" y="3214686"/>
            <a:ext cx="578647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工程款拖欠八年。</a:t>
            </a:r>
          </a:p>
        </p:txBody>
      </p:sp>
      <p:sp>
        <p:nvSpPr>
          <p:cNvPr id="11" name="TextBox 10"/>
          <p:cNvSpPr txBox="1"/>
          <p:nvPr/>
        </p:nvSpPr>
        <p:spPr>
          <a:xfrm>
            <a:off x="571472" y="3857628"/>
            <a:ext cx="692948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楼市低迷，房屋销售不理想，房价进入下跌通道。</a:t>
            </a:r>
          </a:p>
        </p:txBody>
      </p:sp>
      <p:sp>
        <p:nvSpPr>
          <p:cNvPr id="12" name="TextBox 11"/>
          <p:cNvSpPr txBox="1"/>
          <p:nvPr/>
        </p:nvSpPr>
        <p:spPr>
          <a:xfrm>
            <a:off x="571472" y="4500570"/>
            <a:ext cx="692948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一次性查封价值</a:t>
            </a:r>
            <a:r>
              <a:rPr lang="en-US" altLang="zh-CN" sz="2400" b="1" dirty="0">
                <a:latin typeface="微软雅黑" pitchFamily="34" charset="-122"/>
                <a:ea typeface="微软雅黑" pitchFamily="34" charset="-122"/>
              </a:rPr>
              <a:t>1.5</a:t>
            </a:r>
            <a:r>
              <a:rPr lang="zh-CN" altLang="en-US" sz="2400" b="1" dirty="0">
                <a:latin typeface="微软雅黑" pitchFamily="34" charset="-122"/>
                <a:ea typeface="微软雅黑" pitchFamily="34" charset="-122"/>
              </a:rPr>
              <a:t>亿元房产。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1+#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1+#ppt_w/2"/>
                                          </p:val>
                                        </p:tav>
                                        <p:tav tm="100000">
                                          <p:val>
                                            <p:strVal val="#ppt_x"/>
                                          </p:val>
                                        </p:tav>
                                      </p:tavLst>
                                    </p:anim>
                                    <p:anim calcmode="lin" valueType="num">
                                      <p:cBhvr additive="base">
                                        <p:cTn id="2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292895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五、案例</a:t>
            </a:r>
            <a:r>
              <a:rPr lang="en-US" altLang="zh-CN" b="1" dirty="0">
                <a:latin typeface="微软雅黑" pitchFamily="34" charset="-122"/>
                <a:ea typeface="微软雅黑" pitchFamily="34" charset="-122"/>
              </a:rPr>
              <a:t>W</a:t>
            </a:r>
            <a:r>
              <a:rPr lang="zh-CN" altLang="en-US" b="1" dirty="0">
                <a:latin typeface="微软雅黑" pitchFamily="34" charset="-122"/>
                <a:ea typeface="微软雅黑" pitchFamily="34" charset="-122"/>
              </a:rPr>
              <a:t>市滨江大厦</a:t>
            </a:r>
          </a:p>
        </p:txBody>
      </p:sp>
      <p:sp>
        <p:nvSpPr>
          <p:cNvPr id="5" name="灯片编号占位符 4"/>
          <p:cNvSpPr>
            <a:spLocks noGrp="1"/>
          </p:cNvSpPr>
          <p:nvPr>
            <p:ph type="sldNum" sz="quarter" idx="12"/>
          </p:nvPr>
        </p:nvSpPr>
        <p:spPr/>
        <p:txBody>
          <a:bodyPr/>
          <a:lstStyle/>
          <a:p>
            <a:fld id="{7AFCB150-A64D-4658-A1A8-2246387FAE02}" type="slidenum">
              <a:rPr lang="zh-CN" altLang="en-US" smtClean="0"/>
              <a:pPr/>
              <a:t>118</a:t>
            </a:fld>
            <a:endParaRPr lang="zh-CN" altLang="en-US"/>
          </a:p>
        </p:txBody>
      </p:sp>
      <p:sp>
        <p:nvSpPr>
          <p:cNvPr id="6" name="TextBox 5"/>
          <p:cNvSpPr txBox="1"/>
          <p:nvPr/>
        </p:nvSpPr>
        <p:spPr>
          <a:xfrm>
            <a:off x="428596" y="1214422"/>
            <a:ext cx="2357454" cy="400110"/>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案件基本情况</a:t>
            </a:r>
          </a:p>
        </p:txBody>
      </p:sp>
      <p:sp>
        <p:nvSpPr>
          <p:cNvPr id="7" name="TextBox 6"/>
          <p:cNvSpPr txBox="1"/>
          <p:nvPr/>
        </p:nvSpPr>
        <p:spPr>
          <a:xfrm>
            <a:off x="500034" y="1785926"/>
            <a:ext cx="7929618"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项目已经通过验收，部分小业主已经入住，分户房产证已经全部办出。</a:t>
            </a:r>
          </a:p>
        </p:txBody>
      </p:sp>
      <p:sp>
        <p:nvSpPr>
          <p:cNvPr id="8" name="TextBox 7"/>
          <p:cNvSpPr txBox="1"/>
          <p:nvPr/>
        </p:nvSpPr>
        <p:spPr>
          <a:xfrm>
            <a:off x="571472" y="2928934"/>
            <a:ext cx="7929618" cy="1200329"/>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竣工决算：双方已经聘请中介机构做出结算报告，双方代表都已签字。留有但书</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领导签字后生效。双方领导无签字，无盖章。</a:t>
            </a:r>
          </a:p>
        </p:txBody>
      </p:sp>
      <p:sp>
        <p:nvSpPr>
          <p:cNvPr id="9" name="TextBox 8"/>
          <p:cNvSpPr txBox="1"/>
          <p:nvPr/>
        </p:nvSpPr>
        <p:spPr>
          <a:xfrm>
            <a:off x="714348" y="4572008"/>
            <a:ext cx="235745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补充协议</a:t>
            </a:r>
          </a:p>
        </p:txBody>
      </p:sp>
      <p:sp>
        <p:nvSpPr>
          <p:cNvPr id="10" name="矩形 9"/>
          <p:cNvSpPr/>
          <p:nvPr/>
        </p:nvSpPr>
        <p:spPr>
          <a:xfrm>
            <a:off x="500034" y="1714488"/>
            <a:ext cx="8001056" cy="278608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、确认结算报告；</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、双方同意委托第三方对结算报告进行复核；</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3</a:t>
            </a:r>
            <a:r>
              <a:rPr lang="zh-CN" altLang="en-US" sz="2400" b="1" dirty="0">
                <a:latin typeface="微软雅黑" pitchFamily="34" charset="-122"/>
                <a:ea typeface="微软雅黑" pitchFamily="34" charset="-122"/>
              </a:rPr>
              <a:t>、以结算报告的总金额为基数约定了每笔具体支付期限；</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4</a:t>
            </a:r>
            <a:r>
              <a:rPr lang="zh-CN" altLang="en-US" sz="2400" b="1" dirty="0">
                <a:latin typeface="微软雅黑" pitchFamily="34" charset="-122"/>
                <a:ea typeface="微软雅黑" pitchFamily="34" charset="-122"/>
              </a:rPr>
              <a:t>、双方签字盖章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ppt_x"/>
                                          </p:val>
                                        </p:tav>
                                        <p:tav tm="100000">
                                          <p:val>
                                            <p:strVal val="#ppt_x"/>
                                          </p:val>
                                        </p:tav>
                                      </p:tavLst>
                                    </p:anim>
                                    <p:anim calcmode="lin" valueType="num">
                                      <p:cBhvr additive="base">
                                        <p:cTn id="2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63820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五、案例：</a:t>
            </a:r>
            <a:r>
              <a:rPr lang="en-US" altLang="zh-CN" b="1" dirty="0">
                <a:latin typeface="微软雅黑" pitchFamily="34" charset="-122"/>
                <a:ea typeface="微软雅黑" pitchFamily="34" charset="-122"/>
              </a:rPr>
              <a:t>W</a:t>
            </a:r>
            <a:r>
              <a:rPr lang="zh-CN" altLang="en-US" b="1" dirty="0">
                <a:latin typeface="微软雅黑" pitchFamily="34" charset="-122"/>
                <a:ea typeface="微软雅黑" pitchFamily="34" charset="-122"/>
              </a:rPr>
              <a:t>市滨江大厦</a:t>
            </a:r>
          </a:p>
        </p:txBody>
      </p:sp>
      <p:sp>
        <p:nvSpPr>
          <p:cNvPr id="5" name="灯片编号占位符 4"/>
          <p:cNvSpPr>
            <a:spLocks noGrp="1"/>
          </p:cNvSpPr>
          <p:nvPr>
            <p:ph type="sldNum" sz="quarter" idx="12"/>
          </p:nvPr>
        </p:nvSpPr>
        <p:spPr/>
        <p:txBody>
          <a:bodyPr/>
          <a:lstStyle/>
          <a:p>
            <a:fld id="{7AFCB150-A64D-4658-A1A8-2246387FAE02}" type="slidenum">
              <a:rPr lang="zh-CN" altLang="en-US" smtClean="0"/>
              <a:pPr/>
              <a:t>119</a:t>
            </a:fld>
            <a:endParaRPr lang="zh-CN" altLang="en-US"/>
          </a:p>
        </p:txBody>
      </p:sp>
      <p:sp>
        <p:nvSpPr>
          <p:cNvPr id="6" name="TextBox 5"/>
          <p:cNvSpPr txBox="1"/>
          <p:nvPr/>
        </p:nvSpPr>
        <p:spPr>
          <a:xfrm>
            <a:off x="357158" y="1142984"/>
            <a:ext cx="2714644" cy="400110"/>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仲裁申请</a:t>
            </a:r>
          </a:p>
        </p:txBody>
      </p:sp>
      <p:sp>
        <p:nvSpPr>
          <p:cNvPr id="7" name="TextBox 6"/>
          <p:cNvSpPr txBox="1"/>
          <p:nvPr/>
        </p:nvSpPr>
        <p:spPr>
          <a:xfrm>
            <a:off x="500034" y="2714620"/>
            <a:ext cx="3857652"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2400" b="1" dirty="0">
                <a:latin typeface="微软雅黑" pitchFamily="34" charset="-122"/>
                <a:ea typeface="微软雅黑" pitchFamily="34" charset="-122"/>
              </a:rPr>
              <a:t>按照补充协议支付款项，</a:t>
            </a:r>
          </a:p>
        </p:txBody>
      </p:sp>
      <p:sp>
        <p:nvSpPr>
          <p:cNvPr id="8" name="TextBox 7"/>
          <p:cNvSpPr txBox="1"/>
          <p:nvPr/>
        </p:nvSpPr>
        <p:spPr>
          <a:xfrm>
            <a:off x="500034" y="3214686"/>
            <a:ext cx="3857652"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2400" b="1" dirty="0">
                <a:latin typeface="微软雅黑" pitchFamily="34" charset="-122"/>
                <a:ea typeface="微软雅黑" pitchFamily="34" charset="-122"/>
              </a:rPr>
              <a:t>仲裁费由被申请人承担。</a:t>
            </a:r>
          </a:p>
        </p:txBody>
      </p:sp>
      <p:sp>
        <p:nvSpPr>
          <p:cNvPr id="10" name="TextBox 9"/>
          <p:cNvSpPr txBox="1"/>
          <p:nvPr/>
        </p:nvSpPr>
        <p:spPr>
          <a:xfrm>
            <a:off x="4357686" y="2214554"/>
            <a:ext cx="4357718" cy="461665"/>
          </a:xfrm>
          <a:prstGeom prst="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latin typeface="微软雅黑" pitchFamily="34" charset="-122"/>
                <a:ea typeface="微软雅黑" pitchFamily="34" charset="-122"/>
              </a:rPr>
              <a:t>           被申请人</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反申请）</a:t>
            </a:r>
          </a:p>
        </p:txBody>
      </p:sp>
      <p:sp>
        <p:nvSpPr>
          <p:cNvPr id="11" name="TextBox 10"/>
          <p:cNvSpPr txBox="1"/>
          <p:nvPr/>
        </p:nvSpPr>
        <p:spPr>
          <a:xfrm>
            <a:off x="4357686" y="3214686"/>
            <a:ext cx="4357718" cy="1569660"/>
          </a:xfrm>
          <a:prstGeom prst="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latin typeface="微软雅黑" pitchFamily="34" charset="-122"/>
                <a:ea typeface="微软雅黑" pitchFamily="34" charset="-122"/>
              </a:rPr>
              <a:t>补充协议不是被申请人真实意思的表示。被申请人受胁迫。不签字，申请人拒绝竣工验收，楼盘无法取得预售许可证。</a:t>
            </a:r>
          </a:p>
        </p:txBody>
      </p:sp>
      <p:sp>
        <p:nvSpPr>
          <p:cNvPr id="12" name="TextBox 11"/>
          <p:cNvSpPr txBox="1"/>
          <p:nvPr/>
        </p:nvSpPr>
        <p:spPr>
          <a:xfrm>
            <a:off x="4357686" y="4822747"/>
            <a:ext cx="4357718" cy="1569660"/>
          </a:xfrm>
          <a:prstGeom prst="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latin typeface="微软雅黑" pitchFamily="34" charset="-122"/>
                <a:ea typeface="微软雅黑" pitchFamily="34" charset="-122"/>
              </a:rPr>
              <a:t>被申请人签署补充协议不是为了对诉争项目进行竣工结算，而是为了给申请人申报工作业绩之用。</a:t>
            </a:r>
          </a:p>
        </p:txBody>
      </p:sp>
      <p:sp>
        <p:nvSpPr>
          <p:cNvPr id="13" name="TextBox 12"/>
          <p:cNvSpPr txBox="1"/>
          <p:nvPr/>
        </p:nvSpPr>
        <p:spPr>
          <a:xfrm>
            <a:off x="500034" y="2214554"/>
            <a:ext cx="3857652"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2400" b="1" dirty="0">
                <a:latin typeface="微软雅黑" pitchFamily="34" charset="-122"/>
                <a:ea typeface="微软雅黑" pitchFamily="34" charset="-122"/>
              </a:rPr>
              <a:t>              申请人</a:t>
            </a:r>
          </a:p>
        </p:txBody>
      </p:sp>
      <p:sp>
        <p:nvSpPr>
          <p:cNvPr id="14" name="TextBox 13"/>
          <p:cNvSpPr txBox="1"/>
          <p:nvPr/>
        </p:nvSpPr>
        <p:spPr>
          <a:xfrm>
            <a:off x="4357686" y="2714620"/>
            <a:ext cx="4357718" cy="461665"/>
          </a:xfrm>
          <a:prstGeom prst="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latin typeface="微软雅黑" pitchFamily="34" charset="-122"/>
                <a:ea typeface="微软雅黑" pitchFamily="34" charset="-122"/>
              </a:rPr>
              <a:t>申请竣工结算。</a:t>
            </a:r>
          </a:p>
        </p:txBody>
      </p:sp>
      <p:sp>
        <p:nvSpPr>
          <p:cNvPr id="15" name="矩形 14"/>
          <p:cNvSpPr/>
          <p:nvPr/>
        </p:nvSpPr>
        <p:spPr>
          <a:xfrm>
            <a:off x="500034" y="1500174"/>
            <a:ext cx="8215370" cy="7143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双方观点</a:t>
            </a:r>
          </a:p>
        </p:txBody>
      </p:sp>
      <p:sp>
        <p:nvSpPr>
          <p:cNvPr id="16" name="矩形 15"/>
          <p:cNvSpPr/>
          <p:nvPr/>
        </p:nvSpPr>
        <p:spPr>
          <a:xfrm>
            <a:off x="500034" y="2214554"/>
            <a:ext cx="3857652" cy="164307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en-US" sz="2400" b="1" dirty="0">
                <a:latin typeface="微软雅黑" pitchFamily="34" charset="-122"/>
                <a:ea typeface="微软雅黑" pitchFamily="34" charset="-122"/>
              </a:rPr>
              <a:t>   对补充协议性质的认定？</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   期中结算 </a:t>
            </a:r>
            <a:r>
              <a:rPr lang="en-US" altLang="zh-CN" sz="2400" b="1" dirty="0">
                <a:latin typeface="微软雅黑" pitchFamily="34" charset="-122"/>
                <a:ea typeface="微软雅黑" pitchFamily="34" charset="-122"/>
              </a:rPr>
              <a:t>V </a:t>
            </a:r>
            <a:r>
              <a:rPr lang="zh-CN" altLang="en-US" sz="2400" b="1" dirty="0">
                <a:latin typeface="微软雅黑" pitchFamily="34" charset="-122"/>
                <a:ea typeface="微软雅黑" pitchFamily="34" charset="-122"/>
              </a:rPr>
              <a:t>竣工结算</a:t>
            </a:r>
            <a:endParaRPr lang="en-US" altLang="zh-CN" sz="2400" b="1" dirty="0">
              <a:latin typeface="微软雅黑" pitchFamily="34" charset="-122"/>
              <a:ea typeface="微软雅黑" pitchFamily="34" charset="-122"/>
            </a:endParaRPr>
          </a:p>
          <a:p>
            <a:pPr algn="ctr"/>
            <a:endParaRPr lang="zh-CN" altLang="en-US" dirty="0"/>
          </a:p>
        </p:txBody>
      </p:sp>
      <p:sp>
        <p:nvSpPr>
          <p:cNvPr id="17" name="下箭头 16"/>
          <p:cNvSpPr/>
          <p:nvPr/>
        </p:nvSpPr>
        <p:spPr>
          <a:xfrm>
            <a:off x="1142976" y="3571876"/>
            <a:ext cx="571504" cy="92869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8" name="矩形 17"/>
          <p:cNvSpPr/>
          <p:nvPr/>
        </p:nvSpPr>
        <p:spPr>
          <a:xfrm>
            <a:off x="642910" y="4572008"/>
            <a:ext cx="1571636" cy="92869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进度款</a:t>
            </a:r>
          </a:p>
        </p:txBody>
      </p:sp>
      <p:sp>
        <p:nvSpPr>
          <p:cNvPr id="19" name="下箭头 18"/>
          <p:cNvSpPr/>
          <p:nvPr/>
        </p:nvSpPr>
        <p:spPr>
          <a:xfrm>
            <a:off x="3071802" y="3571876"/>
            <a:ext cx="571504" cy="92869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0" name="矩形 19"/>
          <p:cNvSpPr/>
          <p:nvPr/>
        </p:nvSpPr>
        <p:spPr>
          <a:xfrm>
            <a:off x="2643174" y="4572008"/>
            <a:ext cx="1571636" cy="92869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结算款</a:t>
            </a:r>
            <a:endParaRPr lang="en-US" altLang="zh-CN" sz="2400" b="1" dirty="0">
              <a:latin typeface="微软雅黑" pitchFamily="34" charset="-122"/>
              <a:ea typeface="微软雅黑" pitchFamily="34" charset="-122"/>
            </a:endParaRPr>
          </a:p>
        </p:txBody>
      </p:sp>
      <p:cxnSp>
        <p:nvCxnSpPr>
          <p:cNvPr id="22" name="直接连接符 21"/>
          <p:cNvCxnSpPr/>
          <p:nvPr/>
        </p:nvCxnSpPr>
        <p:spPr>
          <a:xfrm>
            <a:off x="7215206" y="4000504"/>
            <a:ext cx="857256" cy="1588"/>
          </a:xfrm>
          <a:prstGeom prst="line">
            <a:avLst/>
          </a:prstGeom>
        </p:spPr>
        <p:style>
          <a:lnRef idx="3">
            <a:schemeClr val="accent6"/>
          </a:lnRef>
          <a:fillRef idx="0">
            <a:schemeClr val="accent6"/>
          </a:fillRef>
          <a:effectRef idx="2">
            <a:schemeClr val="accent6"/>
          </a:effectRef>
          <a:fontRef idx="minor">
            <a:schemeClr val="tx1"/>
          </a:fontRef>
        </p:style>
      </p:cxnSp>
      <p:sp>
        <p:nvSpPr>
          <p:cNvPr id="23" name="矩形标注 22"/>
          <p:cNvSpPr/>
          <p:nvPr/>
        </p:nvSpPr>
        <p:spPr>
          <a:xfrm>
            <a:off x="7358082" y="2714620"/>
            <a:ext cx="1357322" cy="500066"/>
          </a:xfrm>
          <a:prstGeom prst="wedgeRectCallout">
            <a:avLst>
              <a:gd name="adj1" fmla="val -43904"/>
              <a:gd name="adj2" fmla="val 16519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举证</a:t>
            </a:r>
          </a:p>
        </p:txBody>
      </p:sp>
      <p:sp>
        <p:nvSpPr>
          <p:cNvPr id="24" name="矩形 23"/>
          <p:cNvSpPr/>
          <p:nvPr/>
        </p:nvSpPr>
        <p:spPr>
          <a:xfrm>
            <a:off x="6007291" y="5936137"/>
            <a:ext cx="1928826"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是否履行？</a:t>
            </a:r>
          </a:p>
        </p:txBody>
      </p:sp>
      <p:sp>
        <p:nvSpPr>
          <p:cNvPr id="25" name="日期占位符 24"/>
          <p:cNvSpPr>
            <a:spLocks noGrp="1"/>
          </p:cNvSpPr>
          <p:nvPr>
            <p:ph type="dt" sz="half" idx="10"/>
          </p:nvPr>
        </p:nvSpPr>
        <p:spPr/>
        <p:txBody>
          <a:bodyPr/>
          <a:lstStyle/>
          <a:p>
            <a:r>
              <a:rPr lang="zh-CN" altLang="en-US"/>
              <a:t>易斌律师</a:t>
            </a:r>
          </a:p>
        </p:txBody>
      </p:sp>
      <p:sp>
        <p:nvSpPr>
          <p:cNvPr id="26" name="页脚占位符 25"/>
          <p:cNvSpPr>
            <a:spLocks noGrp="1"/>
          </p:cNvSpPr>
          <p:nvPr>
            <p:ph type="ftr" sz="quarter" idx="11"/>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ppt_x"/>
                                          </p:val>
                                        </p:tav>
                                        <p:tav tm="100000">
                                          <p:val>
                                            <p:strVal val="#ppt_x"/>
                                          </p:val>
                                        </p:tav>
                                      </p:tavLst>
                                    </p:anim>
                                    <p:anim calcmode="lin" valueType="num">
                                      <p:cBhvr additive="base">
                                        <p:cTn id="13"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ppt_x"/>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000" fill="hold"/>
                                        <p:tgtEl>
                                          <p:spTgt spid="10"/>
                                        </p:tgtEl>
                                        <p:attrNameLst>
                                          <p:attrName>ppt_x</p:attrName>
                                        </p:attrNameLst>
                                      </p:cBhvr>
                                      <p:tavLst>
                                        <p:tav tm="0">
                                          <p:val>
                                            <p:strVal val="#ppt_x"/>
                                          </p:val>
                                        </p:tav>
                                        <p:tav tm="100000">
                                          <p:val>
                                            <p:strVal val="#ppt_x"/>
                                          </p:val>
                                        </p:tav>
                                      </p:tavLst>
                                    </p:anim>
                                    <p:anim calcmode="lin" valueType="num">
                                      <p:cBhvr additive="base">
                                        <p:cTn id="31"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000" fill="hold"/>
                                        <p:tgtEl>
                                          <p:spTgt spid="14"/>
                                        </p:tgtEl>
                                        <p:attrNameLst>
                                          <p:attrName>ppt_x</p:attrName>
                                        </p:attrNameLst>
                                      </p:cBhvr>
                                      <p:tavLst>
                                        <p:tav tm="0">
                                          <p:val>
                                            <p:strVal val="#ppt_x"/>
                                          </p:val>
                                        </p:tav>
                                        <p:tav tm="100000">
                                          <p:val>
                                            <p:strVal val="#ppt_x"/>
                                          </p:val>
                                        </p:tav>
                                      </p:tavLst>
                                    </p:anim>
                                    <p:anim calcmode="lin" valueType="num">
                                      <p:cBhvr additive="base">
                                        <p:cTn id="37"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2000" fill="hold"/>
                                        <p:tgtEl>
                                          <p:spTgt spid="16"/>
                                        </p:tgtEl>
                                        <p:attrNameLst>
                                          <p:attrName>ppt_x</p:attrName>
                                        </p:attrNameLst>
                                      </p:cBhvr>
                                      <p:tavLst>
                                        <p:tav tm="0">
                                          <p:val>
                                            <p:strVal val="#ppt_x"/>
                                          </p:val>
                                        </p:tav>
                                        <p:tav tm="100000">
                                          <p:val>
                                            <p:strVal val="#ppt_x"/>
                                          </p:val>
                                        </p:tav>
                                      </p:tavLst>
                                    </p:anim>
                                    <p:anim calcmode="lin" valueType="num">
                                      <p:cBhvr additive="base">
                                        <p:cTn id="43"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2000" fill="hold"/>
                                        <p:tgtEl>
                                          <p:spTgt spid="17"/>
                                        </p:tgtEl>
                                        <p:attrNameLst>
                                          <p:attrName>ppt_x</p:attrName>
                                        </p:attrNameLst>
                                      </p:cBhvr>
                                      <p:tavLst>
                                        <p:tav tm="0">
                                          <p:val>
                                            <p:strVal val="#ppt_x"/>
                                          </p:val>
                                        </p:tav>
                                        <p:tav tm="100000">
                                          <p:val>
                                            <p:strVal val="#ppt_x"/>
                                          </p:val>
                                        </p:tav>
                                      </p:tavLst>
                                    </p:anim>
                                    <p:anim calcmode="lin" valueType="num">
                                      <p:cBhvr additive="base">
                                        <p:cTn id="49" dur="2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2000" fill="hold"/>
                                        <p:tgtEl>
                                          <p:spTgt spid="18"/>
                                        </p:tgtEl>
                                        <p:attrNameLst>
                                          <p:attrName>ppt_x</p:attrName>
                                        </p:attrNameLst>
                                      </p:cBhvr>
                                      <p:tavLst>
                                        <p:tav tm="0">
                                          <p:val>
                                            <p:strVal val="#ppt_x"/>
                                          </p:val>
                                        </p:tav>
                                        <p:tav tm="100000">
                                          <p:val>
                                            <p:strVal val="#ppt_x"/>
                                          </p:val>
                                        </p:tav>
                                      </p:tavLst>
                                    </p:anim>
                                    <p:anim calcmode="lin" valueType="num">
                                      <p:cBhvr additive="base">
                                        <p:cTn id="55"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2000" fill="hold"/>
                                        <p:tgtEl>
                                          <p:spTgt spid="19"/>
                                        </p:tgtEl>
                                        <p:attrNameLst>
                                          <p:attrName>ppt_x</p:attrName>
                                        </p:attrNameLst>
                                      </p:cBhvr>
                                      <p:tavLst>
                                        <p:tav tm="0">
                                          <p:val>
                                            <p:strVal val="#ppt_x"/>
                                          </p:val>
                                        </p:tav>
                                        <p:tav tm="100000">
                                          <p:val>
                                            <p:strVal val="#ppt_x"/>
                                          </p:val>
                                        </p:tav>
                                      </p:tavLst>
                                    </p:anim>
                                    <p:anim calcmode="lin" valueType="num">
                                      <p:cBhvr additive="base">
                                        <p:cTn id="61"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2000" fill="hold"/>
                                        <p:tgtEl>
                                          <p:spTgt spid="20"/>
                                        </p:tgtEl>
                                        <p:attrNameLst>
                                          <p:attrName>ppt_x</p:attrName>
                                        </p:attrNameLst>
                                      </p:cBhvr>
                                      <p:tavLst>
                                        <p:tav tm="0">
                                          <p:val>
                                            <p:strVal val="#ppt_x"/>
                                          </p:val>
                                        </p:tav>
                                        <p:tav tm="100000">
                                          <p:val>
                                            <p:strVal val="#ppt_x"/>
                                          </p:val>
                                        </p:tav>
                                      </p:tavLst>
                                    </p:anim>
                                    <p:anim calcmode="lin" valueType="num">
                                      <p:cBhvr additive="base">
                                        <p:cTn id="67"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2000" fill="hold"/>
                                        <p:tgtEl>
                                          <p:spTgt spid="11"/>
                                        </p:tgtEl>
                                        <p:attrNameLst>
                                          <p:attrName>ppt_x</p:attrName>
                                        </p:attrNameLst>
                                      </p:cBhvr>
                                      <p:tavLst>
                                        <p:tav tm="0">
                                          <p:val>
                                            <p:strVal val="#ppt_x"/>
                                          </p:val>
                                        </p:tav>
                                        <p:tav tm="100000">
                                          <p:val>
                                            <p:strVal val="#ppt_x"/>
                                          </p:val>
                                        </p:tav>
                                      </p:tavLst>
                                    </p:anim>
                                    <p:anim calcmode="lin" valueType="num">
                                      <p:cBhvr additive="base">
                                        <p:cTn id="73"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2000" fill="hold"/>
                                        <p:tgtEl>
                                          <p:spTgt spid="12"/>
                                        </p:tgtEl>
                                        <p:attrNameLst>
                                          <p:attrName>ppt_x</p:attrName>
                                        </p:attrNameLst>
                                      </p:cBhvr>
                                      <p:tavLst>
                                        <p:tav tm="0">
                                          <p:val>
                                            <p:strVal val="#ppt_x"/>
                                          </p:val>
                                        </p:tav>
                                        <p:tav tm="100000">
                                          <p:val>
                                            <p:strVal val="#ppt_x"/>
                                          </p:val>
                                        </p:tav>
                                      </p:tavLst>
                                    </p:anim>
                                    <p:anim calcmode="lin" valueType="num">
                                      <p:cBhvr additive="base">
                                        <p:cTn id="7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2000" fill="hold"/>
                                        <p:tgtEl>
                                          <p:spTgt spid="22"/>
                                        </p:tgtEl>
                                        <p:attrNameLst>
                                          <p:attrName>ppt_x</p:attrName>
                                        </p:attrNameLst>
                                      </p:cBhvr>
                                      <p:tavLst>
                                        <p:tav tm="0">
                                          <p:val>
                                            <p:strVal val="#ppt_x"/>
                                          </p:val>
                                        </p:tav>
                                        <p:tav tm="100000">
                                          <p:val>
                                            <p:strVal val="#ppt_x"/>
                                          </p:val>
                                        </p:tav>
                                      </p:tavLst>
                                    </p:anim>
                                    <p:anim calcmode="lin" valueType="num">
                                      <p:cBhvr additive="base">
                                        <p:cTn id="85"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ppt_x</p:attrName>
                                        </p:attrNameLst>
                                      </p:cBhvr>
                                      <p:tavLst>
                                        <p:tav tm="0">
                                          <p:val>
                                            <p:strVal val="#ppt_x-.2"/>
                                          </p:val>
                                        </p:tav>
                                        <p:tav tm="100000">
                                          <p:val>
                                            <p:strVal val="#ppt_x"/>
                                          </p:val>
                                        </p:tav>
                                      </p:tavLst>
                                    </p:anim>
                                    <p:anim calcmode="lin" valueType="num">
                                      <p:cBhvr>
                                        <p:cTn id="91"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2" dur="10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1000" fill="hold"/>
                                        <p:tgtEl>
                                          <p:spTgt spid="24"/>
                                        </p:tgtEl>
                                        <p:attrNameLst>
                                          <p:attrName>ppt_x</p:attrName>
                                        </p:attrNameLst>
                                      </p:cBhvr>
                                      <p:tavLst>
                                        <p:tav tm="0">
                                          <p:val>
                                            <p:strVal val="#ppt_x-.2"/>
                                          </p:val>
                                        </p:tav>
                                        <p:tav tm="100000">
                                          <p:val>
                                            <p:strVal val="#ppt_x"/>
                                          </p:val>
                                        </p:tav>
                                      </p:tavLst>
                                    </p:anim>
                                    <p:anim calcmode="lin" valueType="num">
                                      <p:cBhvr>
                                        <p:cTn id="9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1285852" y="4000504"/>
            <a:ext cx="114300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 name="流程图: 联系 4"/>
          <p:cNvSpPr/>
          <p:nvPr/>
        </p:nvSpPr>
        <p:spPr>
          <a:xfrm>
            <a:off x="2428860" y="3643314"/>
            <a:ext cx="714380" cy="71438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b="1" dirty="0">
                <a:latin typeface="微软雅黑" pitchFamily="34" charset="-122"/>
                <a:ea typeface="微软雅黑" pitchFamily="34" charset="-122"/>
              </a:rPr>
              <a:t>X</a:t>
            </a:r>
            <a:endParaRPr lang="zh-CN" altLang="en-US" sz="2800" b="1" dirty="0">
              <a:latin typeface="微软雅黑" pitchFamily="34" charset="-122"/>
              <a:ea typeface="微软雅黑" pitchFamily="34" charset="-122"/>
            </a:endParaRPr>
          </a:p>
        </p:txBody>
      </p:sp>
      <p:cxnSp>
        <p:nvCxnSpPr>
          <p:cNvPr id="6" name="直接箭头连接符 5"/>
          <p:cNvCxnSpPr>
            <a:stCxn id="5" idx="6"/>
          </p:cNvCxnSpPr>
          <p:nvPr/>
        </p:nvCxnSpPr>
        <p:spPr>
          <a:xfrm>
            <a:off x="3143240" y="4000504"/>
            <a:ext cx="71438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矩形 7"/>
          <p:cNvSpPr/>
          <p:nvPr/>
        </p:nvSpPr>
        <p:spPr>
          <a:xfrm>
            <a:off x="3857620" y="3643314"/>
            <a:ext cx="1714512" cy="7143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项目部</a:t>
            </a:r>
          </a:p>
        </p:txBody>
      </p:sp>
      <p:cxnSp>
        <p:nvCxnSpPr>
          <p:cNvPr id="9" name="直接箭头连接符 8"/>
          <p:cNvCxnSpPr>
            <a:stCxn id="8" idx="3"/>
          </p:cNvCxnSpPr>
          <p:nvPr/>
        </p:nvCxnSpPr>
        <p:spPr>
          <a:xfrm>
            <a:off x="5572132" y="4000504"/>
            <a:ext cx="185738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rot="5400000" flipH="1" flipV="1">
            <a:off x="5680083" y="3392487"/>
            <a:ext cx="121444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箭头连接符 15"/>
          <p:cNvCxnSpPr/>
          <p:nvPr/>
        </p:nvCxnSpPr>
        <p:spPr>
          <a:xfrm rot="5400000">
            <a:off x="2357422" y="3214686"/>
            <a:ext cx="85725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直接连接符 22"/>
          <p:cNvCxnSpPr/>
          <p:nvPr/>
        </p:nvCxnSpPr>
        <p:spPr>
          <a:xfrm>
            <a:off x="2786050" y="2786058"/>
            <a:ext cx="350046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直接箭头连接符 26"/>
          <p:cNvCxnSpPr/>
          <p:nvPr/>
        </p:nvCxnSpPr>
        <p:spPr>
          <a:xfrm rot="5400000" flipH="1" flipV="1">
            <a:off x="2465373" y="4678371"/>
            <a:ext cx="64294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4000496" y="2357430"/>
            <a:ext cx="928694"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反馈</a:t>
            </a:r>
            <a:r>
              <a:rPr lang="en-US" altLang="zh-CN" b="1" dirty="0">
                <a:solidFill>
                  <a:schemeClr val="bg2"/>
                </a:solidFill>
                <a:latin typeface="微软雅黑" pitchFamily="34" charset="-122"/>
                <a:ea typeface="微软雅黑" pitchFamily="34" charset="-122"/>
              </a:rPr>
              <a:t> </a:t>
            </a:r>
            <a:endParaRPr lang="zh-CN" altLang="en-US" b="1" dirty="0">
              <a:solidFill>
                <a:schemeClr val="bg2"/>
              </a:solidFill>
              <a:latin typeface="微软雅黑" pitchFamily="34" charset="-122"/>
              <a:ea typeface="微软雅黑" pitchFamily="34" charset="-122"/>
            </a:endParaRPr>
          </a:p>
        </p:txBody>
      </p:sp>
      <p:sp>
        <p:nvSpPr>
          <p:cNvPr id="29" name="TextBox 28"/>
          <p:cNvSpPr txBox="1"/>
          <p:nvPr/>
        </p:nvSpPr>
        <p:spPr>
          <a:xfrm>
            <a:off x="2857488" y="4857760"/>
            <a:ext cx="121444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干扰源</a:t>
            </a:r>
          </a:p>
        </p:txBody>
      </p:sp>
      <p:sp>
        <p:nvSpPr>
          <p:cNvPr id="30" name="TextBox 29"/>
          <p:cNvSpPr txBox="1"/>
          <p:nvPr/>
        </p:nvSpPr>
        <p:spPr>
          <a:xfrm>
            <a:off x="928662" y="3500438"/>
            <a:ext cx="1071570"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指令</a:t>
            </a:r>
            <a:r>
              <a:rPr lang="en-US" altLang="zh-CN" sz="2000" b="1" dirty="0">
                <a:latin typeface="微软雅黑" pitchFamily="34" charset="-122"/>
                <a:ea typeface="微软雅黑" pitchFamily="34" charset="-122"/>
              </a:rPr>
              <a:t>I</a:t>
            </a:r>
            <a:endParaRPr lang="zh-CN" altLang="en-US" sz="2000" b="1" dirty="0">
              <a:latin typeface="微软雅黑" pitchFamily="34" charset="-122"/>
              <a:ea typeface="微软雅黑" pitchFamily="34" charset="-122"/>
            </a:endParaRPr>
          </a:p>
        </p:txBody>
      </p:sp>
      <p:sp>
        <p:nvSpPr>
          <p:cNvPr id="31" name="矩形 30"/>
          <p:cNvSpPr/>
          <p:nvPr/>
        </p:nvSpPr>
        <p:spPr>
          <a:xfrm>
            <a:off x="6572264" y="3500438"/>
            <a:ext cx="1357322" cy="400110"/>
          </a:xfrm>
          <a:prstGeom prst="rect">
            <a:avLst/>
          </a:prstGeom>
        </p:spPr>
        <p:txBody>
          <a:bodyPr wrap="square">
            <a:spAutoFit/>
          </a:bodyPr>
          <a:lstStyle/>
          <a:p>
            <a:pPr algn="ctr"/>
            <a:r>
              <a:rPr lang="zh-CN" altLang="en-US" sz="2000" b="1" dirty="0">
                <a:latin typeface="微软雅黑" pitchFamily="34" charset="-122"/>
                <a:ea typeface="微软雅黑" pitchFamily="34" charset="-122"/>
              </a:rPr>
              <a:t>期待值 </a:t>
            </a:r>
            <a:r>
              <a:rPr lang="en-US" altLang="zh-CN" sz="2000" b="1" dirty="0">
                <a:latin typeface="微软雅黑" pitchFamily="34" charset="-122"/>
                <a:ea typeface="微软雅黑" pitchFamily="34" charset="-122"/>
              </a:rPr>
              <a:t>T</a:t>
            </a:r>
            <a:endParaRPr lang="zh-CN" altLang="en-US" sz="2000" b="1" dirty="0">
              <a:latin typeface="微软雅黑" pitchFamily="34" charset="-122"/>
              <a:ea typeface="微软雅黑" pitchFamily="34" charset="-122"/>
            </a:endParaRPr>
          </a:p>
        </p:txBody>
      </p:sp>
      <p:sp>
        <p:nvSpPr>
          <p:cNvPr id="34" name="TextBox 33"/>
          <p:cNvSpPr txBox="1"/>
          <p:nvPr/>
        </p:nvSpPr>
        <p:spPr>
          <a:xfrm>
            <a:off x="1071538" y="1428736"/>
            <a:ext cx="3857652" cy="523220"/>
          </a:xfrm>
          <a:prstGeom prst="rect">
            <a:avLst/>
          </a:prstGeom>
          <a:noFill/>
        </p:spPr>
        <p:txBody>
          <a:bodyPr wrap="square" rtlCol="0">
            <a:spAutoFit/>
          </a:bodyPr>
          <a:lstStyle/>
          <a:p>
            <a:pPr>
              <a:buFont typeface="Wingdings" pitchFamily="2" charset="2"/>
              <a:buChar char="u"/>
            </a:pPr>
            <a:r>
              <a:rPr lang="zh-CN" altLang="en-US" sz="2800" b="1" dirty="0">
                <a:latin typeface="微软雅黑" pitchFamily="34" charset="-122"/>
                <a:ea typeface="微软雅黑" pitchFamily="34" charset="-122"/>
              </a:rPr>
              <a:t> 项目风险管控系统</a:t>
            </a:r>
          </a:p>
        </p:txBody>
      </p:sp>
      <p:sp>
        <p:nvSpPr>
          <p:cNvPr id="37" name="TextBox 36"/>
          <p:cNvSpPr txBox="1"/>
          <p:nvPr/>
        </p:nvSpPr>
        <p:spPr>
          <a:xfrm>
            <a:off x="2428860" y="4572008"/>
            <a:ext cx="428628" cy="646332"/>
          </a:xfrm>
          <a:prstGeom prst="rect">
            <a:avLst/>
          </a:prstGeom>
          <a:noFill/>
        </p:spPr>
        <p:txBody>
          <a:bodyPr wrap="square" rtlCol="0">
            <a:spAutoFit/>
          </a:bodyPr>
          <a:lstStyle/>
          <a:p>
            <a:r>
              <a:rPr lang="en-US" b="1" dirty="0">
                <a:solidFill>
                  <a:schemeClr val="bg2"/>
                </a:solidFill>
                <a:latin typeface="微软雅黑" pitchFamily="34" charset="-122"/>
                <a:ea typeface="微软雅黑" pitchFamily="34" charset="-122"/>
              </a:rPr>
              <a:t>       </a:t>
            </a:r>
            <a:r>
              <a:rPr lang="el-GR" b="1" dirty="0">
                <a:solidFill>
                  <a:srgbClr val="C00000"/>
                </a:solidFill>
                <a:latin typeface="微软雅黑" pitchFamily="34" charset="-122"/>
                <a:ea typeface="微软雅黑" pitchFamily="34" charset="-122"/>
              </a:rPr>
              <a:t>ξ</a:t>
            </a:r>
            <a:endParaRPr lang="zh-CN" altLang="en-US" b="1" dirty="0">
              <a:solidFill>
                <a:srgbClr val="C00000"/>
              </a:solidFill>
              <a:latin typeface="微软雅黑" pitchFamily="34" charset="-122"/>
              <a:ea typeface="微软雅黑" pitchFamily="34" charset="-122"/>
            </a:endParaRPr>
          </a:p>
        </p:txBody>
      </p:sp>
      <p:sp>
        <p:nvSpPr>
          <p:cNvPr id="42" name="TextBox 41"/>
          <p:cNvSpPr txBox="1"/>
          <p:nvPr/>
        </p:nvSpPr>
        <p:spPr>
          <a:xfrm>
            <a:off x="5715008" y="4071942"/>
            <a:ext cx="1143008"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实际值</a:t>
            </a:r>
            <a:r>
              <a:rPr lang="en-US" altLang="zh-CN" sz="2000" b="1" dirty="0">
                <a:latin typeface="微软雅黑" pitchFamily="34" charset="-122"/>
                <a:ea typeface="微软雅黑" pitchFamily="34" charset="-122"/>
              </a:rPr>
              <a:t>T</a:t>
            </a:r>
            <a:endParaRPr lang="zh-CN" altLang="en-US" sz="2000" b="1" dirty="0">
              <a:latin typeface="微软雅黑" pitchFamily="34" charset="-122"/>
              <a:ea typeface="微软雅黑" pitchFamily="34" charset="-122"/>
            </a:endParaRPr>
          </a:p>
        </p:txBody>
      </p:sp>
      <p:sp>
        <p:nvSpPr>
          <p:cNvPr id="43" name="TextBox 42"/>
          <p:cNvSpPr txBox="1"/>
          <p:nvPr/>
        </p:nvSpPr>
        <p:spPr>
          <a:xfrm>
            <a:off x="6643702" y="3857628"/>
            <a:ext cx="357190" cy="400110"/>
          </a:xfrm>
          <a:prstGeom prst="rect">
            <a:avLst/>
          </a:prstGeom>
          <a:noFill/>
        </p:spPr>
        <p:txBody>
          <a:bodyPr wrap="square" rtlCol="0">
            <a:spAutoFit/>
          </a:bodyPr>
          <a:lstStyle/>
          <a:p>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32" name="TextBox 31"/>
          <p:cNvSpPr txBox="1"/>
          <p:nvPr/>
        </p:nvSpPr>
        <p:spPr>
          <a:xfrm>
            <a:off x="6500826" y="3000372"/>
            <a:ext cx="142876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T=T-T</a:t>
            </a:r>
            <a:endParaRPr lang="zh-CN" altLang="en-US" b="1" dirty="0">
              <a:latin typeface="微软雅黑" pitchFamily="34" charset="-122"/>
              <a:ea typeface="微软雅黑" pitchFamily="34" charset="-122"/>
            </a:endParaRPr>
          </a:p>
        </p:txBody>
      </p:sp>
      <p:sp>
        <p:nvSpPr>
          <p:cNvPr id="33" name="TextBox 32"/>
          <p:cNvSpPr txBox="1"/>
          <p:nvPr/>
        </p:nvSpPr>
        <p:spPr>
          <a:xfrm>
            <a:off x="7429520" y="2786058"/>
            <a:ext cx="357190" cy="400110"/>
          </a:xfrm>
          <a:prstGeom prst="rect">
            <a:avLst/>
          </a:prstGeom>
          <a:noFill/>
        </p:spPr>
        <p:txBody>
          <a:bodyPr wrap="square" rtlCol="0">
            <a:spAutoFit/>
          </a:bodyPr>
          <a:lstStyle/>
          <a:p>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4" name="TextBox 23"/>
          <p:cNvSpPr txBox="1"/>
          <p:nvPr/>
        </p:nvSpPr>
        <p:spPr>
          <a:xfrm>
            <a:off x="7715272" y="3000372"/>
            <a:ext cx="1571636" cy="369332"/>
          </a:xfrm>
          <a:prstGeom prst="rect">
            <a:avLst/>
          </a:prstGeom>
          <a:noFill/>
        </p:spPr>
        <p:txBody>
          <a:bodyPr wrap="square" rtlCol="0">
            <a:spAutoFit/>
          </a:bodyPr>
          <a:lstStyle/>
          <a:p>
            <a:r>
              <a:rPr lang="en-US" altLang="zh-CN" b="1" dirty="0" err="1">
                <a:latin typeface="微软雅黑" pitchFamily="34" charset="-122"/>
                <a:ea typeface="微软雅黑" pitchFamily="34" charset="-122"/>
              </a:rPr>
              <a:t>lim△T</a:t>
            </a:r>
            <a:r>
              <a:rPr lang="en-US" altLang="zh-CN" b="1" dirty="0">
                <a:latin typeface="微软雅黑" pitchFamily="34" charset="-122"/>
                <a:ea typeface="微软雅黑" pitchFamily="34" charset="-122"/>
              </a:rPr>
              <a:t>=0</a:t>
            </a:r>
            <a:endParaRPr lang="zh-CN" altLang="en-US" b="1" dirty="0">
              <a:latin typeface="微软雅黑" pitchFamily="34" charset="-122"/>
              <a:ea typeface="微软雅黑" pitchFamily="34" charset="-122"/>
            </a:endParaRPr>
          </a:p>
        </p:txBody>
      </p:sp>
      <p:cxnSp>
        <p:nvCxnSpPr>
          <p:cNvPr id="26" name="直接连接符 25"/>
          <p:cNvCxnSpPr/>
          <p:nvPr/>
        </p:nvCxnSpPr>
        <p:spPr>
          <a:xfrm>
            <a:off x="0" y="90872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67544" y="260648"/>
            <a:ext cx="266429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二、风控概述</a:t>
            </a:r>
          </a:p>
        </p:txBody>
      </p:sp>
      <p:sp>
        <p:nvSpPr>
          <p:cNvPr id="2" name="日期占位符 1">
            <a:extLst>
              <a:ext uri="{FF2B5EF4-FFF2-40B4-BE49-F238E27FC236}">
                <a16:creationId xmlns:a16="http://schemas.microsoft.com/office/drawing/2014/main" id="{C3B8D71E-B941-4745-967E-B3772D00CB89}"/>
              </a:ext>
            </a:extLst>
          </p:cNvPr>
          <p:cNvSpPr>
            <a:spLocks noGrp="1"/>
          </p:cNvSpPr>
          <p:nvPr>
            <p:ph type="dt" sz="half" idx="10"/>
          </p:nvPr>
        </p:nvSpPr>
        <p:spPr/>
        <p:txBody>
          <a:bodyPr/>
          <a:lstStyle/>
          <a:p>
            <a:endParaRPr lang="zh-CN" altLang="en-US"/>
          </a:p>
        </p:txBody>
      </p:sp>
      <p:sp>
        <p:nvSpPr>
          <p:cNvPr id="3" name="灯片编号占位符 2">
            <a:extLst>
              <a:ext uri="{FF2B5EF4-FFF2-40B4-BE49-F238E27FC236}">
                <a16:creationId xmlns:a16="http://schemas.microsoft.com/office/drawing/2014/main" id="{47F915E6-45EA-4A7E-9CB4-FEAE88E439B1}"/>
              </a:ext>
            </a:extLst>
          </p:cNvPr>
          <p:cNvSpPr>
            <a:spLocks noGrp="1"/>
          </p:cNvSpPr>
          <p:nvPr>
            <p:ph type="sldNum" sz="quarter" idx="12"/>
          </p:nvPr>
        </p:nvSpPr>
        <p:spPr/>
        <p:txBody>
          <a:bodyPr/>
          <a:lstStyle/>
          <a:p>
            <a:fld id="{7AFCB150-A64D-4658-A1A8-2246387FAE02}" type="slidenum">
              <a:rPr lang="zh-CN" altLang="en-US" smtClean="0"/>
              <a:pPr/>
              <a:t>12</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 calcmode="lin" valueType="num">
                                      <p:cBhvr additive="base">
                                        <p:cTn id="3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 calcmode="lin" valueType="num">
                                      <p:cBhvr additive="base">
                                        <p:cTn id="4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 calcmode="lin" valueType="num">
                                      <p:cBhvr additive="base">
                                        <p:cTn id="55"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nodeType="clickEffect">
                                  <p:stCondLst>
                                    <p:cond delay="0"/>
                                  </p:stCondLst>
                                  <p:childTnLst>
                                    <p:animClr clrSpc="rgb" dir="cw">
                                      <p:cBhvr override="childStyle">
                                        <p:cTn id="60" dur="2000" fill="hold"/>
                                        <p:tgtEl>
                                          <p:spTgt spid="37">
                                            <p:txEl>
                                              <p:pRg st="0" end="0"/>
                                            </p:txEl>
                                          </p:spTgt>
                                        </p:tgtEl>
                                        <p:attrNameLst>
                                          <p:attrName>style.color</p:attrName>
                                        </p:attrNameLst>
                                      </p:cBhvr>
                                      <p:to>
                                        <a:schemeClr val="accent2"/>
                                      </p:to>
                                    </p:animClr>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9">
                                            <p:txEl>
                                              <p:pRg st="0" end="0"/>
                                            </p:txEl>
                                          </p:spTgt>
                                        </p:tgtEl>
                                        <p:attrNameLst>
                                          <p:attrName>style.visibility</p:attrName>
                                        </p:attrNameLst>
                                      </p:cBhvr>
                                      <p:to>
                                        <p:strVal val="visible"/>
                                      </p:to>
                                    </p:set>
                                    <p:anim calcmode="lin" valueType="num">
                                      <p:cBhvr additive="base">
                                        <p:cTn id="6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2">
                                            <p:txEl>
                                              <p:pRg st="0" end="0"/>
                                            </p:txEl>
                                          </p:spTgt>
                                        </p:tgtEl>
                                        <p:attrNameLst>
                                          <p:attrName>style.visibility</p:attrName>
                                        </p:attrNameLst>
                                      </p:cBhvr>
                                      <p:to>
                                        <p:strVal val="visible"/>
                                      </p:to>
                                    </p:set>
                                    <p:anim calcmode="lin" valueType="num">
                                      <p:cBhvr additive="base">
                                        <p:cTn id="7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32">
                                            <p:txEl>
                                              <p:pRg st="0" end="0"/>
                                            </p:txEl>
                                          </p:spTgt>
                                        </p:tgtEl>
                                        <p:attrNameLst>
                                          <p:attrName>style.visibility</p:attrName>
                                        </p:attrNameLst>
                                      </p:cBhvr>
                                      <p:to>
                                        <p:strVal val="visible"/>
                                      </p:to>
                                    </p:set>
                                    <p:anim calcmode="lin" valueType="num">
                                      <p:cBhvr additive="base">
                                        <p:cTn id="81"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2">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33">
                                            <p:txEl>
                                              <p:pRg st="0" end="0"/>
                                            </p:txEl>
                                          </p:spTgt>
                                        </p:tgtEl>
                                        <p:attrNameLst>
                                          <p:attrName>style.visibility</p:attrName>
                                        </p:attrNameLst>
                                      </p:cBhvr>
                                      <p:to>
                                        <p:strVal val="visible"/>
                                      </p:to>
                                    </p:set>
                                    <p:anim calcmode="lin" valueType="num">
                                      <p:cBhvr additive="base">
                                        <p:cTn id="85"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additive="base">
                                        <p:cTn id="99" dur="500" fill="hold"/>
                                        <p:tgtEl>
                                          <p:spTgt spid="16"/>
                                        </p:tgtEl>
                                        <p:attrNameLst>
                                          <p:attrName>ppt_x</p:attrName>
                                        </p:attrNameLst>
                                      </p:cBhvr>
                                      <p:tavLst>
                                        <p:tav tm="0">
                                          <p:val>
                                            <p:strVal val="#ppt_x"/>
                                          </p:val>
                                        </p:tav>
                                        <p:tav tm="100000">
                                          <p:val>
                                            <p:strVal val="#ppt_x"/>
                                          </p:val>
                                        </p:tav>
                                      </p:tavLst>
                                    </p:anim>
                                    <p:anim calcmode="lin" valueType="num">
                                      <p:cBhvr additive="base">
                                        <p:cTn id="10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1" fill="hold" nodeType="clickEffect">
                                  <p:stCondLst>
                                    <p:cond delay="0"/>
                                  </p:stCondLst>
                                  <p:childTnLst>
                                    <p:set>
                                      <p:cBhvr>
                                        <p:cTn id="104" dur="1" fill="hold">
                                          <p:stCondLst>
                                            <p:cond delay="0"/>
                                          </p:stCondLst>
                                        </p:cTn>
                                        <p:tgtEl>
                                          <p:spTgt spid="28">
                                            <p:txEl>
                                              <p:pRg st="0" end="0"/>
                                            </p:txEl>
                                          </p:spTgt>
                                        </p:tgtEl>
                                        <p:attrNameLst>
                                          <p:attrName>style.visibility</p:attrName>
                                        </p:attrNameLst>
                                      </p:cBhvr>
                                      <p:to>
                                        <p:strVal val="visible"/>
                                      </p:to>
                                    </p:set>
                                    <p:anim calcmode="lin" valueType="num">
                                      <p:cBhvr additive="base">
                                        <p:cTn id="10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nodeType="clickEffect">
                                  <p:stCondLst>
                                    <p:cond delay="0"/>
                                  </p:stCondLst>
                                  <p:childTnLst>
                                    <p:set>
                                      <p:cBhvr>
                                        <p:cTn id="110" dur="1" fill="hold">
                                          <p:stCondLst>
                                            <p:cond delay="0"/>
                                          </p:stCondLst>
                                        </p:cTn>
                                        <p:tgtEl>
                                          <p:spTgt spid="24">
                                            <p:txEl>
                                              <p:pRg st="0" end="0"/>
                                            </p:txEl>
                                          </p:spTgt>
                                        </p:tgtEl>
                                        <p:attrNameLst>
                                          <p:attrName>style.visibility</p:attrName>
                                        </p:attrNameLst>
                                      </p:cBhvr>
                                      <p:to>
                                        <p:strVal val="visible"/>
                                      </p:to>
                                    </p:set>
                                    <p:anim calcmode="lin" valueType="num">
                                      <p:cBhvr additive="base">
                                        <p:cTn id="111" dur="2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12" dur="20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292895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五案例：</a:t>
            </a:r>
            <a:r>
              <a:rPr lang="en-US" altLang="zh-CN" b="1" dirty="0">
                <a:latin typeface="微软雅黑" pitchFamily="34" charset="-122"/>
                <a:ea typeface="微软雅黑" pitchFamily="34" charset="-122"/>
              </a:rPr>
              <a:t>W</a:t>
            </a:r>
            <a:r>
              <a:rPr lang="zh-CN" altLang="en-US" b="1" dirty="0">
                <a:latin typeface="微软雅黑" pitchFamily="34" charset="-122"/>
                <a:ea typeface="微软雅黑" pitchFamily="34" charset="-122"/>
              </a:rPr>
              <a:t>市滨江大厦</a:t>
            </a:r>
          </a:p>
        </p:txBody>
      </p:sp>
      <p:sp>
        <p:nvSpPr>
          <p:cNvPr id="5" name="灯片编号占位符 4"/>
          <p:cNvSpPr>
            <a:spLocks noGrp="1"/>
          </p:cNvSpPr>
          <p:nvPr>
            <p:ph type="sldNum" sz="quarter" idx="12"/>
          </p:nvPr>
        </p:nvSpPr>
        <p:spPr/>
        <p:txBody>
          <a:bodyPr/>
          <a:lstStyle/>
          <a:p>
            <a:fld id="{7AFCB150-A64D-4658-A1A8-2246387FAE02}" type="slidenum">
              <a:rPr lang="zh-CN" altLang="en-US" smtClean="0"/>
              <a:pPr/>
              <a:t>120</a:t>
            </a:fld>
            <a:endParaRPr lang="zh-CN" altLang="en-US"/>
          </a:p>
        </p:txBody>
      </p:sp>
      <p:sp>
        <p:nvSpPr>
          <p:cNvPr id="6" name="TextBox 5"/>
          <p:cNvSpPr txBox="1"/>
          <p:nvPr/>
        </p:nvSpPr>
        <p:spPr>
          <a:xfrm>
            <a:off x="214282" y="1142984"/>
            <a:ext cx="1143008" cy="400110"/>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仲裁</a:t>
            </a:r>
          </a:p>
        </p:txBody>
      </p:sp>
      <p:sp>
        <p:nvSpPr>
          <p:cNvPr id="7" name="矩形 6"/>
          <p:cNvSpPr/>
          <p:nvPr/>
        </p:nvSpPr>
        <p:spPr>
          <a:xfrm>
            <a:off x="285720" y="1785926"/>
            <a:ext cx="8358246"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仲裁庭作出认定</a:t>
            </a:r>
          </a:p>
        </p:txBody>
      </p:sp>
      <p:sp>
        <p:nvSpPr>
          <p:cNvPr id="8" name="矩形 7"/>
          <p:cNvSpPr/>
          <p:nvPr/>
        </p:nvSpPr>
        <p:spPr>
          <a:xfrm>
            <a:off x="285720" y="2500306"/>
            <a:ext cx="8358246"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、补充协议具有法律效力</a:t>
            </a:r>
          </a:p>
        </p:txBody>
      </p:sp>
      <p:sp>
        <p:nvSpPr>
          <p:cNvPr id="9" name="矩形 8"/>
          <p:cNvSpPr/>
          <p:nvPr/>
        </p:nvSpPr>
        <p:spPr>
          <a:xfrm>
            <a:off x="285720" y="3214686"/>
            <a:ext cx="8358246"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、启动结算复核程序</a:t>
            </a:r>
          </a:p>
        </p:txBody>
      </p:sp>
      <p:sp>
        <p:nvSpPr>
          <p:cNvPr id="10" name="矩形 9"/>
          <p:cNvSpPr/>
          <p:nvPr/>
        </p:nvSpPr>
        <p:spPr>
          <a:xfrm>
            <a:off x="285720" y="3929066"/>
            <a:ext cx="8358246" cy="8572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400" b="1" dirty="0">
                <a:latin typeface="微软雅黑" pitchFamily="34" charset="-122"/>
                <a:ea typeface="微软雅黑" pitchFamily="34" charset="-122"/>
              </a:rPr>
              <a:t>3</a:t>
            </a:r>
            <a:r>
              <a:rPr lang="zh-CN" altLang="en-US" sz="2400" b="1" dirty="0">
                <a:latin typeface="微软雅黑" pitchFamily="34" charset="-122"/>
                <a:ea typeface="微软雅黑" pitchFamily="34" charset="-122"/>
              </a:rPr>
              <a:t>、本次复核仅限于整个项目的漏项、缺项进行调整而非对竣工结算。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ppt_x"/>
                                          </p:val>
                                        </p:tav>
                                        <p:tav tm="100000">
                                          <p:val>
                                            <p:strVal val="#ppt_x"/>
                                          </p:val>
                                        </p:tav>
                                      </p:tavLst>
                                    </p:anim>
                                    <p:anim calcmode="lin" valueType="num">
                                      <p:cBhvr additive="base">
                                        <p:cTn id="2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292895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五案例：</a:t>
            </a:r>
            <a:r>
              <a:rPr lang="en-US" altLang="zh-CN" b="1" dirty="0">
                <a:latin typeface="微软雅黑" pitchFamily="34" charset="-122"/>
                <a:ea typeface="微软雅黑" pitchFamily="34" charset="-122"/>
              </a:rPr>
              <a:t>W</a:t>
            </a:r>
            <a:r>
              <a:rPr lang="zh-CN" altLang="en-US" b="1" dirty="0">
                <a:latin typeface="微软雅黑" pitchFamily="34" charset="-122"/>
                <a:ea typeface="微软雅黑" pitchFamily="34" charset="-122"/>
              </a:rPr>
              <a:t>市滨江大厦</a:t>
            </a:r>
          </a:p>
        </p:txBody>
      </p:sp>
      <p:sp>
        <p:nvSpPr>
          <p:cNvPr id="5" name="灯片编号占位符 4"/>
          <p:cNvSpPr>
            <a:spLocks noGrp="1"/>
          </p:cNvSpPr>
          <p:nvPr>
            <p:ph type="sldNum" sz="quarter" idx="12"/>
          </p:nvPr>
        </p:nvSpPr>
        <p:spPr/>
        <p:txBody>
          <a:bodyPr/>
          <a:lstStyle/>
          <a:p>
            <a:fld id="{7AFCB150-A64D-4658-A1A8-2246387FAE02}" type="slidenum">
              <a:rPr lang="zh-CN" altLang="en-US" smtClean="0"/>
              <a:pPr/>
              <a:t>121</a:t>
            </a:fld>
            <a:endParaRPr lang="zh-CN" altLang="en-US"/>
          </a:p>
        </p:txBody>
      </p:sp>
      <p:sp>
        <p:nvSpPr>
          <p:cNvPr id="6" name="TextBox 5"/>
          <p:cNvSpPr txBox="1"/>
          <p:nvPr/>
        </p:nvSpPr>
        <p:spPr>
          <a:xfrm>
            <a:off x="214282" y="1142984"/>
            <a:ext cx="1143008" cy="400110"/>
          </a:xfrm>
          <a:prstGeom prst="rect">
            <a:avLst/>
          </a:prstGeom>
          <a:noFill/>
        </p:spPr>
        <p:txBody>
          <a:bodyPr wrap="square" rtlCol="0">
            <a:spAutoFit/>
          </a:bodyPr>
          <a:lstStyle/>
          <a:p>
            <a:pPr>
              <a:buFont typeface="Wingdings" pitchFamily="2" charset="2"/>
              <a:buChar char="u"/>
            </a:pPr>
            <a:r>
              <a:rPr lang="zh-CN" altLang="en-US" sz="2000" b="1" dirty="0">
                <a:latin typeface="微软雅黑" pitchFamily="34" charset="-122"/>
                <a:ea typeface="微软雅黑" pitchFamily="34" charset="-122"/>
              </a:rPr>
              <a:t> 仲裁</a:t>
            </a:r>
          </a:p>
        </p:txBody>
      </p:sp>
      <p:sp>
        <p:nvSpPr>
          <p:cNvPr id="7" name="矩形 6"/>
          <p:cNvSpPr/>
          <p:nvPr/>
        </p:nvSpPr>
        <p:spPr>
          <a:xfrm>
            <a:off x="285720" y="1785926"/>
            <a:ext cx="8358246"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复核司法鉴定举证</a:t>
            </a:r>
          </a:p>
        </p:txBody>
      </p:sp>
      <p:sp>
        <p:nvSpPr>
          <p:cNvPr id="9" name="矩形 8"/>
          <p:cNvSpPr/>
          <p:nvPr/>
        </p:nvSpPr>
        <p:spPr>
          <a:xfrm>
            <a:off x="4500562" y="2500306"/>
            <a:ext cx="4143404" cy="642942"/>
          </a:xfrm>
          <a:prstGeom prst="rect">
            <a:avLst/>
          </a:prstGeom>
          <a:solidFill>
            <a:schemeClr val="accent5">
              <a:lumMod val="75000"/>
            </a:schemeClr>
          </a:solidFill>
          <a:ln>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zh-CN" altLang="en-US" sz="2400" b="1" dirty="0">
                <a:latin typeface="微软雅黑" pitchFamily="34" charset="-122"/>
                <a:ea typeface="微软雅黑" pitchFamily="34" charset="-122"/>
              </a:rPr>
              <a:t>提供两箱证据资料</a:t>
            </a:r>
          </a:p>
        </p:txBody>
      </p:sp>
      <p:sp>
        <p:nvSpPr>
          <p:cNvPr id="11" name="矩形 10"/>
          <p:cNvSpPr/>
          <p:nvPr/>
        </p:nvSpPr>
        <p:spPr>
          <a:xfrm>
            <a:off x="285720" y="2500306"/>
            <a:ext cx="4143404" cy="64294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400" b="1" dirty="0">
                <a:latin typeface="微软雅黑" pitchFamily="34" charset="-122"/>
                <a:ea typeface="微软雅黑" pitchFamily="34" charset="-122"/>
              </a:rPr>
              <a:t>不同意鉴定</a:t>
            </a:r>
          </a:p>
        </p:txBody>
      </p:sp>
      <p:sp>
        <p:nvSpPr>
          <p:cNvPr id="12" name="矩形 11"/>
          <p:cNvSpPr/>
          <p:nvPr/>
        </p:nvSpPr>
        <p:spPr>
          <a:xfrm>
            <a:off x="285720" y="1785926"/>
            <a:ext cx="4143404" cy="64294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400" b="1" dirty="0">
                <a:latin typeface="微软雅黑" pitchFamily="34" charset="-122"/>
                <a:ea typeface="微软雅黑" pitchFamily="34" charset="-122"/>
              </a:rPr>
              <a:t>质证意见</a:t>
            </a:r>
          </a:p>
        </p:txBody>
      </p:sp>
      <p:sp>
        <p:nvSpPr>
          <p:cNvPr id="13" name="矩形 12"/>
          <p:cNvSpPr/>
          <p:nvPr/>
        </p:nvSpPr>
        <p:spPr>
          <a:xfrm>
            <a:off x="285720" y="2428868"/>
            <a:ext cx="4143404"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、均为复印件；</a:t>
            </a:r>
          </a:p>
        </p:txBody>
      </p:sp>
      <p:sp>
        <p:nvSpPr>
          <p:cNvPr id="14" name="矩形 13"/>
          <p:cNvSpPr/>
          <p:nvPr/>
        </p:nvSpPr>
        <p:spPr>
          <a:xfrm>
            <a:off x="285720" y="3214686"/>
            <a:ext cx="4143404" cy="135732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、各份证据对待证明的工程遗漏、缺项指向不明，不具有关联性。</a:t>
            </a:r>
          </a:p>
        </p:txBody>
      </p:sp>
      <p:sp>
        <p:nvSpPr>
          <p:cNvPr id="15" name="矩形 14"/>
          <p:cNvSpPr/>
          <p:nvPr/>
        </p:nvSpPr>
        <p:spPr>
          <a:xfrm>
            <a:off x="4429124" y="1785926"/>
            <a:ext cx="4214842" cy="1214446"/>
          </a:xfrm>
          <a:prstGeom prst="rect">
            <a:avLst/>
          </a:prstGeom>
          <a:solidFill>
            <a:schemeClr val="accent5">
              <a:lumMod val="75000"/>
            </a:schemeClr>
          </a:solidFill>
          <a:ln>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、结算书第</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章第</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节第</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项与竣工图不符。结算书载明造价为</a:t>
            </a:r>
            <a:r>
              <a:rPr lang="en-US" altLang="zh-CN" sz="2000" b="1" dirty="0">
                <a:latin typeface="微软雅黑" pitchFamily="34" charset="-122"/>
                <a:ea typeface="微软雅黑" pitchFamily="34" charset="-122"/>
              </a:rPr>
              <a:t>XX,</a:t>
            </a:r>
            <a:r>
              <a:rPr lang="zh-CN" altLang="en-US" sz="2000" b="1" dirty="0">
                <a:latin typeface="微软雅黑" pitchFamily="34" charset="-122"/>
                <a:ea typeface="微软雅黑" pitchFamily="34" charset="-122"/>
              </a:rPr>
              <a:t>按竣工图造价</a:t>
            </a:r>
            <a:r>
              <a:rPr lang="en-US" altLang="zh-CN" sz="2000" b="1" dirty="0">
                <a:latin typeface="微软雅黑" pitchFamily="34" charset="-122"/>
                <a:ea typeface="微软雅黑" pitchFamily="34" charset="-122"/>
              </a:rPr>
              <a:t>XX,</a:t>
            </a:r>
            <a:r>
              <a:rPr lang="zh-CN" altLang="en-US" sz="2000" b="1" dirty="0">
                <a:latin typeface="微软雅黑" pitchFamily="34" charset="-122"/>
                <a:ea typeface="微软雅黑" pitchFamily="34" charset="-122"/>
              </a:rPr>
              <a:t>差异</a:t>
            </a:r>
            <a:r>
              <a:rPr lang="en-US" altLang="zh-CN" sz="2000" b="1" dirty="0">
                <a:latin typeface="微软雅黑" pitchFamily="34" charset="-122"/>
                <a:ea typeface="微软雅黑" pitchFamily="34" charset="-122"/>
              </a:rPr>
              <a:t>XX,</a:t>
            </a:r>
            <a:r>
              <a:rPr lang="zh-CN" altLang="en-US" sz="2000" b="1" dirty="0">
                <a:latin typeface="微软雅黑" pitchFamily="34" charset="-122"/>
                <a:ea typeface="微软雅黑" pitchFamily="34" charset="-122"/>
              </a:rPr>
              <a:t>主张调整。</a:t>
            </a:r>
          </a:p>
        </p:txBody>
      </p:sp>
      <p:sp>
        <p:nvSpPr>
          <p:cNvPr id="16" name="矩形 15"/>
          <p:cNvSpPr/>
          <p:nvPr/>
        </p:nvSpPr>
        <p:spPr>
          <a:xfrm>
            <a:off x="4429124" y="3000372"/>
            <a:ext cx="4214842" cy="1500198"/>
          </a:xfrm>
          <a:prstGeom prst="rect">
            <a:avLst/>
          </a:prstGeom>
          <a:solidFill>
            <a:schemeClr val="accent5">
              <a:lumMod val="75000"/>
            </a:schemeClr>
          </a:solidFill>
          <a:ln>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、结算书第</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章第</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节第</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项与被申请人提供的索赔签证单不符。结算书载明造价为</a:t>
            </a:r>
            <a:r>
              <a:rPr lang="en-US" altLang="zh-CN" sz="2000" b="1" dirty="0">
                <a:latin typeface="微软雅黑" pitchFamily="34" charset="-122"/>
                <a:ea typeface="微软雅黑" pitchFamily="34" charset="-122"/>
              </a:rPr>
              <a:t>XX,</a:t>
            </a:r>
            <a:r>
              <a:rPr lang="zh-CN" altLang="en-US" sz="2000" b="1" dirty="0">
                <a:latin typeface="微软雅黑" pitchFamily="34" charset="-122"/>
                <a:ea typeface="微软雅黑" pitchFamily="34" charset="-122"/>
              </a:rPr>
              <a:t>按索赔签证单造价</a:t>
            </a:r>
            <a:r>
              <a:rPr lang="en-US" altLang="zh-CN" sz="2000" b="1" dirty="0">
                <a:latin typeface="微软雅黑" pitchFamily="34" charset="-122"/>
                <a:ea typeface="微软雅黑" pitchFamily="34" charset="-122"/>
              </a:rPr>
              <a:t>XX,</a:t>
            </a:r>
            <a:r>
              <a:rPr lang="zh-CN" altLang="en-US" sz="2000" b="1" dirty="0">
                <a:latin typeface="微软雅黑" pitchFamily="34" charset="-122"/>
                <a:ea typeface="微软雅黑" pitchFamily="34" charset="-122"/>
              </a:rPr>
              <a:t>差异</a:t>
            </a:r>
            <a:r>
              <a:rPr lang="en-US" altLang="zh-CN" sz="2000" b="1" dirty="0">
                <a:latin typeface="微软雅黑" pitchFamily="34" charset="-122"/>
                <a:ea typeface="微软雅黑" pitchFamily="34" charset="-122"/>
              </a:rPr>
              <a:t>XX,</a:t>
            </a:r>
            <a:r>
              <a:rPr lang="zh-CN" altLang="en-US" sz="2000" b="1" dirty="0">
                <a:latin typeface="微软雅黑" pitchFamily="34" charset="-122"/>
                <a:ea typeface="微软雅黑" pitchFamily="34" charset="-122"/>
              </a:rPr>
              <a:t>主张调整。</a:t>
            </a:r>
          </a:p>
        </p:txBody>
      </p:sp>
      <p:sp>
        <p:nvSpPr>
          <p:cNvPr id="17" name="矩形 16"/>
          <p:cNvSpPr/>
          <p:nvPr/>
        </p:nvSpPr>
        <p:spPr>
          <a:xfrm>
            <a:off x="4429124" y="4500570"/>
            <a:ext cx="4214842" cy="1214446"/>
          </a:xfrm>
          <a:prstGeom prst="rect">
            <a:avLst/>
          </a:prstGeom>
          <a:solidFill>
            <a:schemeClr val="accent5">
              <a:lumMod val="75000"/>
            </a:schemeClr>
          </a:solidFill>
          <a:ln>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、被申请人给原审价部门提交的索赔签证单不被采纳的部分</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主张调整。附当时提交过的证据。</a:t>
            </a:r>
          </a:p>
        </p:txBody>
      </p:sp>
      <p:sp>
        <p:nvSpPr>
          <p:cNvPr id="18" name="矩形 17"/>
          <p:cNvSpPr/>
          <p:nvPr/>
        </p:nvSpPr>
        <p:spPr>
          <a:xfrm>
            <a:off x="4429124" y="5715016"/>
            <a:ext cx="4214842" cy="571504"/>
          </a:xfrm>
          <a:prstGeom prst="rect">
            <a:avLst/>
          </a:prstGeom>
          <a:solidFill>
            <a:schemeClr val="accent5">
              <a:lumMod val="75000"/>
            </a:schemeClr>
          </a:solidFill>
          <a:ln>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、统计错误</a:t>
            </a:r>
          </a:p>
        </p:txBody>
      </p:sp>
      <p:sp>
        <p:nvSpPr>
          <p:cNvPr id="19" name="矩形 18"/>
          <p:cNvSpPr/>
          <p:nvPr/>
        </p:nvSpPr>
        <p:spPr>
          <a:xfrm>
            <a:off x="4357686" y="1785926"/>
            <a:ext cx="4286280" cy="4500594"/>
          </a:xfrm>
          <a:prstGeom prst="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、项目已经竣工八年。当年的项目部早已解散。</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、了解项目情况的人已离开公司，留下的人不了解当时项目的情况。</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3</a:t>
            </a:r>
            <a:r>
              <a:rPr lang="zh-CN" altLang="en-US" sz="2400" b="1" dirty="0">
                <a:latin typeface="微软雅黑" pitchFamily="34" charset="-122"/>
                <a:ea typeface="微软雅黑" pitchFamily="34" charset="-122"/>
              </a:rPr>
              <a:t>、老板只能根据当时的印象以及相关人员的汇报描述，根本无法组织有效的抗辩。</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4</a:t>
            </a:r>
            <a:r>
              <a:rPr lang="zh-CN" altLang="en-US" sz="2400" b="1" dirty="0">
                <a:latin typeface="微软雅黑" pitchFamily="34" charset="-122"/>
                <a:ea typeface="微软雅黑" pitchFamily="34" charset="-122"/>
              </a:rPr>
              <a:t>、所聘请的律师不懂工程。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ppt_x"/>
                                          </p:val>
                                        </p:tav>
                                        <p:tav tm="100000">
                                          <p:val>
                                            <p:strVal val="#ppt_x"/>
                                          </p:val>
                                        </p:tav>
                                      </p:tavLst>
                                    </p:anim>
                                    <p:anim calcmode="lin" valueType="num">
                                      <p:cBhvr additive="base">
                                        <p:cTn id="1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000" fill="hold"/>
                                        <p:tgtEl>
                                          <p:spTgt spid="12"/>
                                        </p:tgtEl>
                                        <p:attrNameLst>
                                          <p:attrName>ppt_x</p:attrName>
                                        </p:attrNameLst>
                                      </p:cBhvr>
                                      <p:tavLst>
                                        <p:tav tm="0">
                                          <p:val>
                                            <p:strVal val="#ppt_x"/>
                                          </p:val>
                                        </p:tav>
                                        <p:tav tm="100000">
                                          <p:val>
                                            <p:strVal val="#ppt_x"/>
                                          </p:val>
                                        </p:tav>
                                      </p:tavLst>
                                    </p:anim>
                                    <p:anim calcmode="lin" valueType="num">
                                      <p:cBhvr additive="base">
                                        <p:cTn id="2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ppt_x"/>
                                          </p:val>
                                        </p:tav>
                                        <p:tav tm="100000">
                                          <p:val>
                                            <p:strVal val="#ppt_x"/>
                                          </p:val>
                                        </p:tav>
                                      </p:tavLst>
                                    </p:anim>
                                    <p:anim calcmode="lin" valueType="num">
                                      <p:cBhvr additive="base">
                                        <p:cTn id="3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000" fill="hold"/>
                                        <p:tgtEl>
                                          <p:spTgt spid="14"/>
                                        </p:tgtEl>
                                        <p:attrNameLst>
                                          <p:attrName>ppt_x</p:attrName>
                                        </p:attrNameLst>
                                      </p:cBhvr>
                                      <p:tavLst>
                                        <p:tav tm="0">
                                          <p:val>
                                            <p:strVal val="#ppt_x"/>
                                          </p:val>
                                        </p:tav>
                                        <p:tav tm="100000">
                                          <p:val>
                                            <p:strVal val="#ppt_x"/>
                                          </p:val>
                                        </p:tav>
                                      </p:tavLst>
                                    </p:anim>
                                    <p:anim calcmode="lin" valueType="num">
                                      <p:cBhvr additive="base">
                                        <p:cTn id="3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2000" fill="hold"/>
                                        <p:tgtEl>
                                          <p:spTgt spid="15"/>
                                        </p:tgtEl>
                                        <p:attrNameLst>
                                          <p:attrName>ppt_x</p:attrName>
                                        </p:attrNameLst>
                                      </p:cBhvr>
                                      <p:tavLst>
                                        <p:tav tm="0">
                                          <p:val>
                                            <p:strVal val="#ppt_x"/>
                                          </p:val>
                                        </p:tav>
                                        <p:tav tm="100000">
                                          <p:val>
                                            <p:strVal val="#ppt_x"/>
                                          </p:val>
                                        </p:tav>
                                      </p:tavLst>
                                    </p:anim>
                                    <p:anim calcmode="lin" valueType="num">
                                      <p:cBhvr additive="base">
                                        <p:cTn id="44"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2000" fill="hold"/>
                                        <p:tgtEl>
                                          <p:spTgt spid="16"/>
                                        </p:tgtEl>
                                        <p:attrNameLst>
                                          <p:attrName>ppt_x</p:attrName>
                                        </p:attrNameLst>
                                      </p:cBhvr>
                                      <p:tavLst>
                                        <p:tav tm="0">
                                          <p:val>
                                            <p:strVal val="#ppt_x"/>
                                          </p:val>
                                        </p:tav>
                                        <p:tav tm="100000">
                                          <p:val>
                                            <p:strVal val="#ppt_x"/>
                                          </p:val>
                                        </p:tav>
                                      </p:tavLst>
                                    </p:anim>
                                    <p:anim calcmode="lin" valueType="num">
                                      <p:cBhvr additive="base">
                                        <p:cTn id="50"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2000" fill="hold"/>
                                        <p:tgtEl>
                                          <p:spTgt spid="17"/>
                                        </p:tgtEl>
                                        <p:attrNameLst>
                                          <p:attrName>ppt_x</p:attrName>
                                        </p:attrNameLst>
                                      </p:cBhvr>
                                      <p:tavLst>
                                        <p:tav tm="0">
                                          <p:val>
                                            <p:strVal val="#ppt_x"/>
                                          </p:val>
                                        </p:tav>
                                        <p:tav tm="100000">
                                          <p:val>
                                            <p:strVal val="#ppt_x"/>
                                          </p:val>
                                        </p:tav>
                                      </p:tavLst>
                                    </p:anim>
                                    <p:anim calcmode="lin" valueType="num">
                                      <p:cBhvr additive="base">
                                        <p:cTn id="56"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2000" fill="hold"/>
                                        <p:tgtEl>
                                          <p:spTgt spid="18"/>
                                        </p:tgtEl>
                                        <p:attrNameLst>
                                          <p:attrName>ppt_x</p:attrName>
                                        </p:attrNameLst>
                                      </p:cBhvr>
                                      <p:tavLst>
                                        <p:tav tm="0">
                                          <p:val>
                                            <p:strVal val="#ppt_x"/>
                                          </p:val>
                                        </p:tav>
                                        <p:tav tm="100000">
                                          <p:val>
                                            <p:strVal val="#ppt_x"/>
                                          </p:val>
                                        </p:tav>
                                      </p:tavLst>
                                    </p:anim>
                                    <p:anim calcmode="lin" valueType="num">
                                      <p:cBhvr additive="base">
                                        <p:cTn id="62"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000" fill="hold"/>
                                        <p:tgtEl>
                                          <p:spTgt spid="19"/>
                                        </p:tgtEl>
                                        <p:attrNameLst>
                                          <p:attrName>ppt_x</p:attrName>
                                        </p:attrNameLst>
                                      </p:cBhvr>
                                      <p:tavLst>
                                        <p:tav tm="0">
                                          <p:val>
                                            <p:strVal val="#ppt_x"/>
                                          </p:val>
                                        </p:tav>
                                        <p:tav tm="100000">
                                          <p:val>
                                            <p:strVal val="#ppt_x"/>
                                          </p:val>
                                        </p:tav>
                                      </p:tavLst>
                                    </p:anim>
                                    <p:anim calcmode="lin" valueType="num">
                                      <p:cBhvr additive="base">
                                        <p:cTn id="6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428600"/>
          </a:xfrm>
        </p:spPr>
        <p:txBody>
          <a:bodyPr>
            <a:noAutofit/>
          </a:bodyPr>
          <a:lstStyle/>
          <a:p>
            <a:r>
              <a:rPr lang="en-US" altLang="zh-CN" sz="2400" dirty="0">
                <a:latin typeface="微软雅黑" pitchFamily="34" charset="-122"/>
                <a:ea typeface="微软雅黑" pitchFamily="34" charset="-122"/>
              </a:rPr>
              <a:t>                    </a:t>
            </a:r>
            <a:endParaRPr lang="zh-CN" altLang="en-US" sz="2400" dirty="0">
              <a:latin typeface="微软雅黑" pitchFamily="34" charset="-122"/>
              <a:ea typeface="微软雅黑" pitchFamily="34" charset="-122"/>
            </a:endParaRPr>
          </a:p>
        </p:txBody>
      </p:sp>
      <p:pic>
        <p:nvPicPr>
          <p:cNvPr id="5" name="图片占位符 4" descr="u=3434183498,1691276176&amp;fm=21&amp;gp=0.jpg"/>
          <p:cNvPicPr>
            <a:picLocks noGrp="1" noChangeAspect="1"/>
          </p:cNvPicPr>
          <p:nvPr>
            <p:ph type="pic" idx="1"/>
          </p:nvPr>
        </p:nvPicPr>
        <p:blipFill>
          <a:blip r:embed="rId2" cstate="print"/>
          <a:srcRect l="5556" r="5556"/>
          <a:stretch>
            <a:fillRect/>
          </a:stretch>
        </p:blipFill>
        <p:spPr>
          <a:solidFill>
            <a:schemeClr val="tx2">
              <a:lumMod val="50000"/>
            </a:schemeClr>
          </a:solidFill>
        </p:spPr>
      </p:pic>
      <p:sp>
        <p:nvSpPr>
          <p:cNvPr id="4" name="文本占位符 3"/>
          <p:cNvSpPr>
            <a:spLocks noGrp="1"/>
          </p:cNvSpPr>
          <p:nvPr>
            <p:ph type="body" sz="half" idx="2"/>
          </p:nvPr>
        </p:nvSpPr>
        <p:spPr>
          <a:xfrm>
            <a:off x="1643042" y="5214954"/>
            <a:ext cx="4536504" cy="804863"/>
          </a:xfrm>
        </p:spPr>
        <p:txBody>
          <a:bodyPr>
            <a:noAutofit/>
          </a:bodyPr>
          <a:lstStyle/>
          <a:p>
            <a:r>
              <a:rPr lang="zh-CN" altLang="en-US" b="1" dirty="0">
                <a:latin typeface="微软雅黑" pitchFamily="34" charset="-122"/>
                <a:ea typeface="微软雅黑" pitchFamily="34" charset="-122"/>
              </a:rPr>
              <a:t>                                           </a:t>
            </a:r>
            <a:endParaRPr lang="en-US" altLang="zh-CN" b="1" dirty="0">
              <a:latin typeface="微软雅黑" pitchFamily="34" charset="-122"/>
              <a:ea typeface="微软雅黑" pitchFamily="34" charset="-122"/>
            </a:endParaRPr>
          </a:p>
          <a:p>
            <a:r>
              <a:rPr lang="zh-CN" altLang="en-US" b="1" dirty="0">
                <a:latin typeface="微软雅黑" pitchFamily="34" charset="-122"/>
                <a:ea typeface="微软雅黑" pitchFamily="34" charset="-122"/>
              </a:rPr>
              <a:t>                                          </a:t>
            </a:r>
            <a:endParaRPr lang="en-US" altLang="zh-CN" b="1" dirty="0">
              <a:latin typeface="微软雅黑" pitchFamily="34" charset="-122"/>
              <a:ea typeface="微软雅黑" pitchFamily="34" charset="-122"/>
            </a:endParaRPr>
          </a:p>
          <a:p>
            <a:r>
              <a:rPr lang="zh-CN" altLang="en-US" b="1" dirty="0">
                <a:latin typeface="微软雅黑" pitchFamily="34" charset="-122"/>
                <a:ea typeface="微软雅黑" pitchFamily="34" charset="-122"/>
              </a:rPr>
              <a:t>                                        </a:t>
            </a:r>
          </a:p>
        </p:txBody>
      </p:sp>
      <p:sp>
        <p:nvSpPr>
          <p:cNvPr id="6" name="TextBox 5"/>
          <p:cNvSpPr txBox="1"/>
          <p:nvPr/>
        </p:nvSpPr>
        <p:spPr>
          <a:xfrm>
            <a:off x="2123728" y="5089612"/>
            <a:ext cx="4714908" cy="646331"/>
          </a:xfrm>
          <a:prstGeom prst="rect">
            <a:avLst/>
          </a:prstGeom>
          <a:noFill/>
        </p:spPr>
        <p:txBody>
          <a:bodyPr wrap="square" rtlCol="0">
            <a:spAutoFit/>
          </a:bodyPr>
          <a:lstStyle/>
          <a:p>
            <a:r>
              <a:rPr lang="en-US" altLang="zh-CN" sz="3600" b="1" dirty="0">
                <a:solidFill>
                  <a:schemeClr val="bg2"/>
                </a:solidFill>
                <a:latin typeface="Edwardian Script ITC" pitchFamily="66" charset="0"/>
              </a:rPr>
              <a:t>                   </a:t>
            </a:r>
            <a:r>
              <a:rPr lang="en-US" altLang="zh-CN" sz="3600" b="1" dirty="0">
                <a:latin typeface="Edwardian Script ITC" pitchFamily="66" charset="0"/>
              </a:rPr>
              <a:t>2021.3.27</a:t>
            </a:r>
            <a:endParaRPr lang="zh-CN" altLang="en-US" sz="3600" b="1" dirty="0">
              <a:latin typeface="Edwardian Script ITC" pitchFamily="66" charset="0"/>
            </a:endParaRPr>
          </a:p>
        </p:txBody>
      </p:sp>
      <p:sp>
        <p:nvSpPr>
          <p:cNvPr id="3" name="日期占位符 2">
            <a:extLst>
              <a:ext uri="{FF2B5EF4-FFF2-40B4-BE49-F238E27FC236}">
                <a16:creationId xmlns:a16="http://schemas.microsoft.com/office/drawing/2014/main" id="{9746F122-57DD-4F61-B103-95161A7124F5}"/>
              </a:ext>
            </a:extLst>
          </p:cNvPr>
          <p:cNvSpPr>
            <a:spLocks noGrp="1"/>
          </p:cNvSpPr>
          <p:nvPr>
            <p:ph type="dt" sz="half" idx="10"/>
          </p:nvPr>
        </p:nvSpPr>
        <p:spPr/>
        <p:txBody>
          <a:bodyPr/>
          <a:lstStyle/>
          <a:p>
            <a:endParaRPr lang="zh-CN" altLang="en-US"/>
          </a:p>
        </p:txBody>
      </p:sp>
      <p:sp>
        <p:nvSpPr>
          <p:cNvPr id="7" name="灯片编号占位符 6">
            <a:extLst>
              <a:ext uri="{FF2B5EF4-FFF2-40B4-BE49-F238E27FC236}">
                <a16:creationId xmlns:a16="http://schemas.microsoft.com/office/drawing/2014/main" id="{19DE2791-FEFA-49C6-B44F-4F0A8808858F}"/>
              </a:ext>
            </a:extLst>
          </p:cNvPr>
          <p:cNvSpPr>
            <a:spLocks noGrp="1"/>
          </p:cNvSpPr>
          <p:nvPr>
            <p:ph type="sldNum" sz="quarter" idx="12"/>
          </p:nvPr>
        </p:nvSpPr>
        <p:spPr/>
        <p:txBody>
          <a:bodyPr/>
          <a:lstStyle/>
          <a:p>
            <a:fld id="{7AFCB150-A64D-4658-A1A8-2246387FAE02}" type="slidenum">
              <a:rPr lang="zh-CN" altLang="en-US" smtClean="0"/>
              <a:pPr/>
              <a:t>122</a:t>
            </a:fld>
            <a:endParaRPr lang="zh-CN" altLang="en-US"/>
          </a:p>
        </p:txBody>
      </p:sp>
    </p:spTree>
  </p:cSld>
  <p:clrMapOvr>
    <a:masterClrMapping/>
  </p:clrMapOvr>
  <p:transition spd="slow">
    <p:wedg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a:extLst>
              <a:ext uri="{FF2B5EF4-FFF2-40B4-BE49-F238E27FC236}">
                <a16:creationId xmlns:a16="http://schemas.microsoft.com/office/drawing/2014/main" id="{9CD9BF6A-22D3-4C4A-B988-FA59C1E8FA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60648"/>
            <a:ext cx="6264696" cy="5184576"/>
          </a:xfrm>
        </p:spPr>
      </p:pic>
      <p:sp>
        <p:nvSpPr>
          <p:cNvPr id="4" name="日期占位符 3">
            <a:extLst>
              <a:ext uri="{FF2B5EF4-FFF2-40B4-BE49-F238E27FC236}">
                <a16:creationId xmlns:a16="http://schemas.microsoft.com/office/drawing/2014/main" id="{779A3F91-8EA3-4F4F-B0C5-4BD5552574BA}"/>
              </a:ext>
            </a:extLst>
          </p:cNvPr>
          <p:cNvSpPr>
            <a:spLocks noGrp="1"/>
          </p:cNvSpPr>
          <p:nvPr>
            <p:ph type="dt" sz="half" idx="10"/>
          </p:nvPr>
        </p:nvSpPr>
        <p:spPr/>
        <p:txBody>
          <a:bodyPr/>
          <a:lstStyle/>
          <a:p>
            <a:endParaRPr lang="zh-CN" altLang="en-US"/>
          </a:p>
        </p:txBody>
      </p:sp>
      <p:sp>
        <p:nvSpPr>
          <p:cNvPr id="5" name="灯片编号占位符 4">
            <a:extLst>
              <a:ext uri="{FF2B5EF4-FFF2-40B4-BE49-F238E27FC236}">
                <a16:creationId xmlns:a16="http://schemas.microsoft.com/office/drawing/2014/main" id="{81C67CEA-30BF-44D1-B174-B27AA7F4F278}"/>
              </a:ext>
            </a:extLst>
          </p:cNvPr>
          <p:cNvSpPr>
            <a:spLocks noGrp="1"/>
          </p:cNvSpPr>
          <p:nvPr>
            <p:ph type="sldNum" sz="quarter" idx="12"/>
          </p:nvPr>
        </p:nvSpPr>
        <p:spPr/>
        <p:txBody>
          <a:bodyPr/>
          <a:lstStyle/>
          <a:p>
            <a:fld id="{7AFCB150-A64D-4658-A1A8-2246387FAE02}" type="slidenum">
              <a:rPr lang="zh-CN" altLang="en-US" smtClean="0"/>
              <a:pPr/>
              <a:t>123</a:t>
            </a:fld>
            <a:endParaRPr lang="zh-CN" altLang="en-US"/>
          </a:p>
        </p:txBody>
      </p:sp>
      <p:sp>
        <p:nvSpPr>
          <p:cNvPr id="8" name="文本框 7">
            <a:extLst>
              <a:ext uri="{FF2B5EF4-FFF2-40B4-BE49-F238E27FC236}">
                <a16:creationId xmlns:a16="http://schemas.microsoft.com/office/drawing/2014/main" id="{F64DABF6-89F7-4407-92AD-3763D2BCF281}"/>
              </a:ext>
            </a:extLst>
          </p:cNvPr>
          <p:cNvSpPr txBox="1"/>
          <p:nvPr/>
        </p:nvSpPr>
        <p:spPr>
          <a:xfrm>
            <a:off x="2699792" y="4293096"/>
            <a:ext cx="720080"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迷茫</a:t>
            </a:r>
          </a:p>
        </p:txBody>
      </p:sp>
      <p:sp>
        <p:nvSpPr>
          <p:cNvPr id="9" name="矩形 8">
            <a:extLst>
              <a:ext uri="{FF2B5EF4-FFF2-40B4-BE49-F238E27FC236}">
                <a16:creationId xmlns:a16="http://schemas.microsoft.com/office/drawing/2014/main" id="{0BABA22F-79A8-4CCC-9724-114F50AA369E}"/>
              </a:ext>
            </a:extLst>
          </p:cNvPr>
          <p:cNvSpPr/>
          <p:nvPr/>
        </p:nvSpPr>
        <p:spPr>
          <a:xfrm>
            <a:off x="4319239" y="4293096"/>
            <a:ext cx="649537" cy="369332"/>
          </a:xfrm>
          <a:prstGeom prst="rect">
            <a:avLst/>
          </a:prstGeom>
        </p:spPr>
        <p:txBody>
          <a:bodyPr wrap="none">
            <a:spAutoFit/>
          </a:bodyPr>
          <a:lstStyle/>
          <a:p>
            <a:r>
              <a:rPr lang="zh-CN" altLang="en-US" b="1" dirty="0">
                <a:latin typeface="黑体" panose="02010609060101010101" pitchFamily="49" charset="-122"/>
                <a:ea typeface="黑体" panose="02010609060101010101" pitchFamily="49" charset="-122"/>
                <a:hlinkClick r:id="rId3" action="ppaction://hlinksldjump"/>
              </a:rPr>
              <a:t>成长</a:t>
            </a:r>
            <a:endParaRPr lang="zh-CN" altLang="en-US"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303139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12776"/>
            <a:ext cx="7787208" cy="5073427"/>
          </a:xfrm>
        </p:spPr>
        <p:txBody>
          <a:bodyPr>
            <a:normAutofit/>
          </a:bodyPr>
          <a:lstStyle/>
          <a:p>
            <a:pPr marL="0" indent="0">
              <a:lnSpc>
                <a:spcPct val="150000"/>
              </a:lnSpc>
              <a:buNone/>
            </a:pPr>
            <a:r>
              <a:rPr lang="zh-CN" altLang="en-US" sz="2100" b="1" dirty="0">
                <a:latin typeface="微软雅黑" pitchFamily="34" charset="-122"/>
                <a:ea typeface="微软雅黑" pitchFamily="34" charset="-122"/>
              </a:rPr>
              <a:t>第十四条</a:t>
            </a:r>
            <a:r>
              <a:rPr lang="zh-CN" altLang="en-US" sz="2100" b="1" dirty="0">
                <a:solidFill>
                  <a:srgbClr val="C00000"/>
                </a:solidFill>
                <a:latin typeface="微软雅黑" pitchFamily="34" charset="-122"/>
                <a:ea typeface="微软雅黑" pitchFamily="34" charset="-122"/>
              </a:rPr>
              <a:t>（合同价格形式）</a:t>
            </a:r>
            <a:r>
              <a:rPr lang="zh-CN" altLang="en-US" sz="2100" b="1" dirty="0">
                <a:latin typeface="微软雅黑" pitchFamily="34" charset="-122"/>
                <a:ea typeface="微软雅黑" pitchFamily="34" charset="-122"/>
              </a:rPr>
              <a:t>企业投资项目的工程总承包项目宜采用总价合同，政府投资项目的工程总承包应合理确定合同价格形式。采用总价合同的，除合同约定可以调整的情形外，合同总价一般不予调整。</a:t>
            </a:r>
          </a:p>
          <a:p>
            <a:pPr marL="0" indent="0">
              <a:lnSpc>
                <a:spcPct val="150000"/>
              </a:lnSpc>
              <a:buNone/>
            </a:pPr>
            <a:r>
              <a:rPr lang="zh-CN" altLang="en-US" sz="2100" b="1" dirty="0">
                <a:latin typeface="微软雅黑" pitchFamily="34" charset="-122"/>
                <a:ea typeface="微软雅黑" pitchFamily="34" charset="-122"/>
              </a:rPr>
              <a:t>　　建设单位和工程总承包单位依据住房和城乡建设主管部门制定的工程总承包项目计价规则，在合同中约定工程总承包计量规则和计价方法。</a:t>
            </a:r>
          </a:p>
          <a:p>
            <a:pPr marL="0" indent="0">
              <a:lnSpc>
                <a:spcPct val="150000"/>
              </a:lnSpc>
              <a:buNone/>
            </a:pPr>
            <a:r>
              <a:rPr lang="zh-CN" altLang="en-US" sz="2100" b="1" dirty="0">
                <a:latin typeface="微软雅黑" pitchFamily="34" charset="-122"/>
                <a:ea typeface="微软雅黑" pitchFamily="34" charset="-122"/>
              </a:rPr>
              <a:t>　　依法必须进行招标的项目，合同价格应当在充分竞争的基础上合理确定。</a:t>
            </a:r>
          </a:p>
          <a:p>
            <a:endParaRPr lang="zh-CN" altLang="en-US" dirty="0"/>
          </a:p>
        </p:txBody>
      </p:sp>
      <p:sp>
        <p:nvSpPr>
          <p:cNvPr id="5" name="灯片编号占位符 4"/>
          <p:cNvSpPr>
            <a:spLocks noGrp="1"/>
          </p:cNvSpPr>
          <p:nvPr>
            <p:ph type="sldNum" sz="quarter" idx="12"/>
          </p:nvPr>
        </p:nvSpPr>
        <p:spPr/>
        <p:txBody>
          <a:bodyPr/>
          <a:lstStyle/>
          <a:p>
            <a:fld id="{B8A4A4A8-85B8-4351-8CD2-5707F6B4E421}" type="slidenum">
              <a:rPr lang="zh-CN" altLang="en-US" smtClean="0"/>
              <a:pPr/>
              <a:t>124</a:t>
            </a:fld>
            <a:endParaRPr lang="zh-CN" altLang="en-US"/>
          </a:p>
        </p:txBody>
      </p:sp>
      <p:cxnSp>
        <p:nvCxnSpPr>
          <p:cNvPr id="7" name="直接连接符 6"/>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95536" y="188640"/>
            <a:ext cx="4248472"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建设工程总包管理办法</a:t>
            </a:r>
            <a:r>
              <a:rPr lang="en-US"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36712"/>
            <a:ext cx="8229600" cy="5289451"/>
          </a:xfrm>
        </p:spPr>
        <p:txBody>
          <a:bodyPr>
            <a:normAutofit/>
          </a:bodyPr>
          <a:lstStyle/>
          <a:p>
            <a:pPr>
              <a:buNone/>
            </a:pPr>
            <a:r>
              <a:rPr lang="zh-CN" altLang="en-US" sz="2000" b="1" dirty="0">
                <a:solidFill>
                  <a:srgbClr val="C00000"/>
                </a:solidFill>
                <a:latin typeface="微软雅黑" pitchFamily="34" charset="-122"/>
                <a:ea typeface="微软雅黑" pitchFamily="34" charset="-122"/>
              </a:rPr>
              <a:t>建设单位承担的主要风险</a:t>
            </a:r>
            <a:r>
              <a:rPr lang="zh-CN" altLang="en-US" sz="2000" b="1" dirty="0">
                <a:latin typeface="微软雅黑" pitchFamily="34" charset="-122"/>
                <a:ea typeface="微软雅黑" pitchFamily="34" charset="-122"/>
              </a:rPr>
              <a:t>一般包括：</a:t>
            </a:r>
            <a:endParaRPr lang="en-US" altLang="zh-CN" sz="2000" b="1" dirty="0">
              <a:latin typeface="微软雅黑" pitchFamily="34" charset="-122"/>
              <a:ea typeface="微软雅黑" pitchFamily="34" charset="-122"/>
            </a:endParaRPr>
          </a:p>
          <a:p>
            <a:pPr>
              <a:buNone/>
            </a:pPr>
            <a:endParaRPr lang="zh-CN" altLang="en-US" sz="2000" b="1" dirty="0">
              <a:latin typeface="微软雅黑" pitchFamily="34" charset="-122"/>
              <a:ea typeface="微软雅黑" pitchFamily="34" charset="-122"/>
            </a:endParaRPr>
          </a:p>
          <a:p>
            <a:pPr>
              <a:buNone/>
            </a:pPr>
            <a:r>
              <a:rPr lang="zh-CN" altLang="en-US" sz="2000" b="1" dirty="0">
                <a:latin typeface="微软雅黑" pitchFamily="34" charset="-122"/>
                <a:ea typeface="微软雅黑" pitchFamily="34" charset="-122"/>
              </a:rPr>
              <a:t>　　（一）主要工程材料、设备、人工费价格与招标时基期价相比，波动幅度超过合同约定幅度的部分；</a:t>
            </a:r>
            <a:endParaRPr lang="en-US" altLang="zh-CN" sz="2000" b="1" dirty="0">
              <a:latin typeface="微软雅黑" pitchFamily="34" charset="-122"/>
              <a:ea typeface="微软雅黑" pitchFamily="34" charset="-122"/>
            </a:endParaRPr>
          </a:p>
          <a:p>
            <a:pPr>
              <a:buNone/>
            </a:pPr>
            <a:endParaRPr lang="zh-CN" altLang="en-US" sz="2000" b="1" dirty="0">
              <a:latin typeface="微软雅黑" pitchFamily="34" charset="-122"/>
              <a:ea typeface="微软雅黑" pitchFamily="34" charset="-122"/>
            </a:endParaRPr>
          </a:p>
          <a:p>
            <a:pPr>
              <a:buNone/>
            </a:pPr>
            <a:r>
              <a:rPr lang="zh-CN" altLang="en-US" sz="2000" b="1" dirty="0">
                <a:latin typeface="微软雅黑" pitchFamily="34" charset="-122"/>
                <a:ea typeface="微软雅黑" pitchFamily="34" charset="-122"/>
              </a:rPr>
              <a:t>　　（二）因国家法律法规政策变化引起的合同价格的变化；</a:t>
            </a:r>
            <a:endParaRPr lang="en-US" altLang="zh-CN" sz="2000" b="1" dirty="0">
              <a:latin typeface="微软雅黑" pitchFamily="34" charset="-122"/>
              <a:ea typeface="微软雅黑" pitchFamily="34" charset="-122"/>
            </a:endParaRPr>
          </a:p>
          <a:p>
            <a:pPr>
              <a:buNone/>
            </a:pPr>
            <a:endParaRPr lang="zh-CN" altLang="en-US" sz="2000" b="1" dirty="0">
              <a:latin typeface="微软雅黑" pitchFamily="34" charset="-122"/>
              <a:ea typeface="微软雅黑" pitchFamily="34" charset="-122"/>
            </a:endParaRPr>
          </a:p>
          <a:p>
            <a:pPr>
              <a:buNone/>
            </a:pPr>
            <a:r>
              <a:rPr lang="zh-CN" altLang="en-US" sz="2000" b="1" dirty="0">
                <a:latin typeface="微软雅黑" pitchFamily="34" charset="-122"/>
                <a:ea typeface="微软雅黑" pitchFamily="34" charset="-122"/>
              </a:rPr>
              <a:t>　　（三）不可预见的地质条件造成的工程费用和工期的变化；</a:t>
            </a:r>
            <a:endParaRPr lang="en-US" altLang="zh-CN" sz="2000" b="1" dirty="0">
              <a:latin typeface="微软雅黑" pitchFamily="34" charset="-122"/>
              <a:ea typeface="微软雅黑" pitchFamily="34" charset="-122"/>
            </a:endParaRPr>
          </a:p>
          <a:p>
            <a:pPr>
              <a:buNone/>
            </a:pPr>
            <a:endParaRPr lang="zh-CN" altLang="en-US" sz="2000" b="1" dirty="0">
              <a:latin typeface="微软雅黑" pitchFamily="34" charset="-122"/>
              <a:ea typeface="微软雅黑" pitchFamily="34" charset="-122"/>
            </a:endParaRPr>
          </a:p>
          <a:p>
            <a:pPr>
              <a:buNone/>
            </a:pPr>
            <a:r>
              <a:rPr lang="zh-CN" altLang="en-US" sz="2000" b="1" dirty="0">
                <a:latin typeface="微软雅黑" pitchFamily="34" charset="-122"/>
                <a:ea typeface="微软雅黑" pitchFamily="34" charset="-122"/>
              </a:rPr>
              <a:t>　　（四）因建设单位原因产生的工程费用和工期的变化；</a:t>
            </a:r>
            <a:endParaRPr lang="en-US" altLang="zh-CN" sz="2000" b="1" dirty="0">
              <a:latin typeface="微软雅黑" pitchFamily="34" charset="-122"/>
              <a:ea typeface="微软雅黑" pitchFamily="34" charset="-122"/>
            </a:endParaRPr>
          </a:p>
          <a:p>
            <a:pPr>
              <a:buNone/>
            </a:pPr>
            <a:endParaRPr lang="zh-CN" altLang="en-US" sz="2000" b="1" dirty="0">
              <a:latin typeface="微软雅黑" pitchFamily="34" charset="-122"/>
              <a:ea typeface="微软雅黑" pitchFamily="34" charset="-122"/>
            </a:endParaRPr>
          </a:p>
          <a:p>
            <a:pPr>
              <a:buNone/>
            </a:pPr>
            <a:r>
              <a:rPr lang="zh-CN" altLang="en-US" sz="2000" b="1" dirty="0">
                <a:latin typeface="微软雅黑" pitchFamily="34" charset="-122"/>
                <a:ea typeface="微软雅黑" pitchFamily="34" charset="-122"/>
              </a:rPr>
              <a:t>　　（五）不可抗力造成的工程费用和工期的变化。</a:t>
            </a:r>
            <a:endParaRPr lang="en-US" altLang="zh-CN" sz="2000" b="1" dirty="0">
              <a:latin typeface="微软雅黑" pitchFamily="34" charset="-122"/>
              <a:ea typeface="微软雅黑" pitchFamily="34" charset="-122"/>
            </a:endParaRPr>
          </a:p>
          <a:p>
            <a:pPr>
              <a:buNone/>
            </a:pPr>
            <a:endParaRPr lang="zh-CN" altLang="en-US" sz="2000" b="1" dirty="0">
              <a:latin typeface="微软雅黑" pitchFamily="34" charset="-122"/>
              <a:ea typeface="微软雅黑" pitchFamily="34" charset="-122"/>
            </a:endParaRPr>
          </a:p>
          <a:p>
            <a:pPr>
              <a:buNone/>
            </a:pPr>
            <a:r>
              <a:rPr lang="zh-CN" altLang="en-US" sz="2000" b="1" dirty="0">
                <a:latin typeface="微软雅黑" pitchFamily="34" charset="-122"/>
                <a:ea typeface="微软雅黑" pitchFamily="34" charset="-122"/>
              </a:rPr>
              <a:t>　　具体风险分担内容由双方在合同中约定。</a:t>
            </a:r>
          </a:p>
        </p:txBody>
      </p:sp>
      <p:sp>
        <p:nvSpPr>
          <p:cNvPr id="4" name="灯片编号占位符 3"/>
          <p:cNvSpPr>
            <a:spLocks noGrp="1"/>
          </p:cNvSpPr>
          <p:nvPr>
            <p:ph type="sldNum" sz="quarter" idx="12"/>
          </p:nvPr>
        </p:nvSpPr>
        <p:spPr/>
        <p:txBody>
          <a:bodyPr/>
          <a:lstStyle/>
          <a:p>
            <a:fld id="{B8A4A4A8-85B8-4351-8CD2-5707F6B4E421}" type="slidenum">
              <a:rPr lang="zh-CN" altLang="en-US" smtClean="0"/>
              <a:pPr/>
              <a:t>125</a:t>
            </a:fld>
            <a:endParaRPr lang="zh-CN" altLang="en-US"/>
          </a:p>
        </p:txBody>
      </p:sp>
      <p:cxnSp>
        <p:nvCxnSpPr>
          <p:cNvPr id="6" name="直接连接符 5"/>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9552" y="116632"/>
            <a:ext cx="4752528"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建设工程总包管理办法</a:t>
            </a:r>
            <a:r>
              <a:rPr lang="en-US"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
        <p:nvSpPr>
          <p:cNvPr id="8" name="矩形 7"/>
          <p:cNvSpPr/>
          <p:nvPr/>
        </p:nvSpPr>
        <p:spPr>
          <a:xfrm>
            <a:off x="7415808" y="1628800"/>
            <a:ext cx="172819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市场波动</a:t>
            </a:r>
          </a:p>
        </p:txBody>
      </p:sp>
      <p:sp>
        <p:nvSpPr>
          <p:cNvPr id="9" name="矩形 8"/>
          <p:cNvSpPr/>
          <p:nvPr/>
        </p:nvSpPr>
        <p:spPr>
          <a:xfrm>
            <a:off x="7415808" y="2564904"/>
            <a:ext cx="172819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政策变化</a:t>
            </a:r>
          </a:p>
        </p:txBody>
      </p:sp>
      <p:sp>
        <p:nvSpPr>
          <p:cNvPr id="10" name="矩形 9"/>
          <p:cNvSpPr/>
          <p:nvPr/>
        </p:nvSpPr>
        <p:spPr>
          <a:xfrm>
            <a:off x="7415808" y="3212976"/>
            <a:ext cx="172819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地质条件</a:t>
            </a:r>
          </a:p>
        </p:txBody>
      </p:sp>
      <p:sp>
        <p:nvSpPr>
          <p:cNvPr id="11" name="矩形 10"/>
          <p:cNvSpPr/>
          <p:nvPr/>
        </p:nvSpPr>
        <p:spPr>
          <a:xfrm>
            <a:off x="7415808" y="4005064"/>
            <a:ext cx="172819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甲方因素</a:t>
            </a:r>
          </a:p>
        </p:txBody>
      </p:sp>
      <p:sp>
        <p:nvSpPr>
          <p:cNvPr id="12" name="矩形 11"/>
          <p:cNvSpPr/>
          <p:nvPr/>
        </p:nvSpPr>
        <p:spPr>
          <a:xfrm>
            <a:off x="7415808" y="4725144"/>
            <a:ext cx="172819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不可抗力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1+#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1+#ppt_w/2"/>
                                          </p:val>
                                        </p:tav>
                                        <p:tav tm="100000">
                                          <p:val>
                                            <p:strVal val="#ppt_x"/>
                                          </p:val>
                                        </p:tav>
                                      </p:tavLst>
                                    </p:anim>
                                    <p:anim calcmode="lin" valueType="num">
                                      <p:cBhvr additive="base">
                                        <p:cTn id="2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2592288"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18722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计价</a:t>
            </a:r>
          </a:p>
        </p:txBody>
      </p:sp>
      <p:sp>
        <p:nvSpPr>
          <p:cNvPr id="10" name="TextBox 9"/>
          <p:cNvSpPr txBox="1"/>
          <p:nvPr/>
        </p:nvSpPr>
        <p:spPr>
          <a:xfrm>
            <a:off x="755576" y="1772816"/>
            <a:ext cx="7416824" cy="1200329"/>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3.4.1 </a:t>
            </a:r>
            <a:r>
              <a:rPr lang="zh-CN" altLang="en-US" sz="2400" b="1" dirty="0">
                <a:latin typeface="微软雅黑" pitchFamily="34" charset="-122"/>
                <a:ea typeface="微软雅黑" pitchFamily="34" charset="-122"/>
              </a:rPr>
              <a:t>建设工程发承包，必须在招标文件，合同中明确计价中的风险内容及其范围，不得采用</a:t>
            </a:r>
            <a:r>
              <a:rPr lang="zh-CN" altLang="en-US" sz="2400" b="1" dirty="0">
                <a:latin typeface="微软雅黑" pitchFamily="34" charset="-122"/>
                <a:ea typeface="微软雅黑" pitchFamily="34" charset="-122"/>
                <a:hlinkClick r:id="rId2" action="ppaction://hlinksldjump"/>
              </a:rPr>
              <a:t>无限风险</a:t>
            </a:r>
            <a:r>
              <a:rPr lang="zh-CN" altLang="en-US" sz="2400" b="1" dirty="0">
                <a:latin typeface="微软雅黑" pitchFamily="34" charset="-122"/>
                <a:ea typeface="微软雅黑" pitchFamily="34" charset="-122"/>
              </a:rPr>
              <a:t>，所有风险或类似语句规定计价中的风险内容及范围</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a:t>
            </a:r>
          </a:p>
        </p:txBody>
      </p:sp>
      <p:sp>
        <p:nvSpPr>
          <p:cNvPr id="8" name="矩形 7"/>
          <p:cNvSpPr/>
          <p:nvPr/>
        </p:nvSpPr>
        <p:spPr>
          <a:xfrm>
            <a:off x="827584" y="3212976"/>
            <a:ext cx="7704856" cy="324036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合同初始价格为</a:t>
            </a:r>
            <a:r>
              <a:rPr lang="zh-CN" altLang="en-US" sz="2400" b="1" u="sng"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 。合同初始价格包括乙方按照合同规定完成全部工程项目的所有费用、维护期间的一切费用、乙方履行合同规定的全部责任和义务所必须承担的有关风险费用、规费以及按中华人民共和国税法规定应缴纳的税金。</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任何合同中已规定的产生费用的项目皆被认为已被乙方综合考虑进第四章工程来那个清单的单价或价格内。</a:t>
            </a:r>
            <a:endParaRPr lang="en-US" altLang="zh-CN" sz="2400" b="1" dirty="0">
              <a:latin typeface="微软雅黑" pitchFamily="34" charset="-122"/>
              <a:ea typeface="微软雅黑" pitchFamily="34" charset="-122"/>
            </a:endParaRPr>
          </a:p>
          <a:p>
            <a:pPr algn="ctr"/>
            <a:endParaRPr lang="zh-CN" altLang="en-US" sz="2000" b="1" dirty="0">
              <a:latin typeface="微软雅黑" pitchFamily="34" charset="-122"/>
              <a:ea typeface="微软雅黑" pitchFamily="34" charset="-122"/>
            </a:endParaRPr>
          </a:p>
        </p:txBody>
      </p:sp>
      <p:cxnSp>
        <p:nvCxnSpPr>
          <p:cNvPr id="11" name="直接连接符 10"/>
          <p:cNvCxnSpPr/>
          <p:nvPr/>
        </p:nvCxnSpPr>
        <p:spPr>
          <a:xfrm>
            <a:off x="4283968" y="3933056"/>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直接连接符 12"/>
          <p:cNvCxnSpPr/>
          <p:nvPr/>
        </p:nvCxnSpPr>
        <p:spPr>
          <a:xfrm>
            <a:off x="7380312" y="3933056"/>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直接连接符 14"/>
          <p:cNvCxnSpPr/>
          <p:nvPr/>
        </p:nvCxnSpPr>
        <p:spPr>
          <a:xfrm>
            <a:off x="4283968" y="4293096"/>
            <a:ext cx="57606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直接连接符 16"/>
          <p:cNvCxnSpPr/>
          <p:nvPr/>
        </p:nvCxnSpPr>
        <p:spPr>
          <a:xfrm>
            <a:off x="971600" y="5805264"/>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直接连接符 18"/>
          <p:cNvCxnSpPr/>
          <p:nvPr/>
        </p:nvCxnSpPr>
        <p:spPr>
          <a:xfrm>
            <a:off x="4932040" y="2564904"/>
            <a:ext cx="288032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直接连接符 20"/>
          <p:cNvCxnSpPr/>
          <p:nvPr/>
        </p:nvCxnSpPr>
        <p:spPr>
          <a:xfrm>
            <a:off x="899592" y="2924944"/>
            <a:ext cx="6336704"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矩形 19"/>
          <p:cNvSpPr/>
          <p:nvPr/>
        </p:nvSpPr>
        <p:spPr>
          <a:xfrm>
            <a:off x="827584" y="3212976"/>
            <a:ext cx="7704856" cy="324036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合同执行期间，本合同将直接产生人工费、计日工单价、税金变化进行价格调差，具体调差范围和调差办法按照合同有关规定执行。除合同中明确规定可以进行价格调差的范围外，本合同执行过程中，其他人工、材料、机械设备价格变化、国家有关部门、本省、本市关于建筑安装工程任何费用增减的文件、通知等的变化均包含在合同初始价格中，乙方不应提出其他补偿要求。</a:t>
            </a:r>
          </a:p>
        </p:txBody>
      </p:sp>
      <p:cxnSp>
        <p:nvCxnSpPr>
          <p:cNvPr id="25" name="直接连接符 24"/>
          <p:cNvCxnSpPr/>
          <p:nvPr/>
        </p:nvCxnSpPr>
        <p:spPr>
          <a:xfrm>
            <a:off x="3419872" y="5373216"/>
            <a:ext cx="352839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直接连接符 28"/>
          <p:cNvCxnSpPr/>
          <p:nvPr/>
        </p:nvCxnSpPr>
        <p:spPr>
          <a:xfrm>
            <a:off x="2195736" y="5733256"/>
            <a:ext cx="57606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直接连接符 21"/>
          <p:cNvCxnSpPr/>
          <p:nvPr/>
        </p:nvCxnSpPr>
        <p:spPr>
          <a:xfrm>
            <a:off x="2195736" y="3933056"/>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直接连接符 30"/>
          <p:cNvCxnSpPr/>
          <p:nvPr/>
        </p:nvCxnSpPr>
        <p:spPr>
          <a:xfrm>
            <a:off x="7020272" y="5733256"/>
            <a:ext cx="288032" cy="0"/>
          </a:xfrm>
          <a:prstGeom prst="line">
            <a:avLst/>
          </a:prstGeom>
        </p:spPr>
        <p:style>
          <a:lnRef idx="3">
            <a:schemeClr val="accent6"/>
          </a:lnRef>
          <a:fillRef idx="0">
            <a:schemeClr val="accent6"/>
          </a:fillRef>
          <a:effectRef idx="2">
            <a:schemeClr val="accent6"/>
          </a:effectRef>
          <a:fontRef idx="minor">
            <a:schemeClr val="tx1"/>
          </a:fontRef>
        </p:style>
      </p:cxnSp>
      <p:sp>
        <p:nvSpPr>
          <p:cNvPr id="3" name="日期占位符 2">
            <a:extLst>
              <a:ext uri="{FF2B5EF4-FFF2-40B4-BE49-F238E27FC236}">
                <a16:creationId xmlns:a16="http://schemas.microsoft.com/office/drawing/2014/main" id="{3961CD93-FA10-4BE6-9770-DF79405D551E}"/>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079C02CD-6A71-496E-893D-9815E1CB9394}"/>
              </a:ext>
            </a:extLst>
          </p:cNvPr>
          <p:cNvSpPr>
            <a:spLocks noGrp="1"/>
          </p:cNvSpPr>
          <p:nvPr>
            <p:ph type="sldNum" sz="quarter" idx="12"/>
          </p:nvPr>
        </p:nvSpPr>
        <p:spPr/>
        <p:txBody>
          <a:bodyPr/>
          <a:lstStyle/>
          <a:p>
            <a:fld id="{7AFCB150-A64D-4658-A1A8-2246387FAE02}" type="slidenum">
              <a:rPr lang="zh-CN" altLang="en-US" smtClean="0"/>
              <a:pPr/>
              <a:t>126</a:t>
            </a:fld>
            <a:endParaRPr lang="zh-CN" altLang="en-US"/>
          </a:p>
        </p:txBody>
      </p:sp>
    </p:spTree>
    <p:extLst>
      <p:ext uri="{BB962C8B-B14F-4D97-AF65-F5344CB8AC3E}">
        <p14:creationId xmlns:p14="http://schemas.microsoft.com/office/powerpoint/2010/main" val="26993816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案例：</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市滨江购物广场项目</a:t>
            </a:r>
          </a:p>
        </p:txBody>
      </p:sp>
      <p:sp>
        <p:nvSpPr>
          <p:cNvPr id="5" name="TextBox 4"/>
          <p:cNvSpPr txBox="1"/>
          <p:nvPr/>
        </p:nvSpPr>
        <p:spPr>
          <a:xfrm>
            <a:off x="357158" y="1214422"/>
            <a:ext cx="2214578" cy="369332"/>
          </a:xfrm>
          <a:prstGeom prst="rect">
            <a:avLst/>
          </a:prstGeom>
          <a:noFill/>
        </p:spPr>
        <p:txBody>
          <a:bodyPr wrap="square" rtlCol="0">
            <a:spAutoFit/>
          </a:bodyPr>
          <a:lstStyle/>
          <a:p>
            <a:pPr>
              <a:buFont typeface="Wingdings" pitchFamily="2" charset="2"/>
              <a:buChar char="u"/>
            </a:pPr>
            <a:r>
              <a:rPr lang="zh-CN" altLang="en-US" b="1" dirty="0">
                <a:latin typeface="微软雅黑" pitchFamily="34" charset="-122"/>
                <a:ea typeface="微软雅黑" pitchFamily="34" charset="-122"/>
              </a:rPr>
              <a:t> 李七公司诉请</a:t>
            </a:r>
          </a:p>
        </p:txBody>
      </p:sp>
      <p:sp>
        <p:nvSpPr>
          <p:cNvPr id="7" name="TextBox 6"/>
          <p:cNvSpPr txBox="1"/>
          <p:nvPr/>
        </p:nvSpPr>
        <p:spPr>
          <a:xfrm>
            <a:off x="428596" y="1571612"/>
            <a:ext cx="8215370" cy="1015663"/>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一、依法调解或判令被告按进度款支付原告工程进度款</a:t>
            </a:r>
            <a:r>
              <a:rPr lang="en-US" altLang="zh-CN" sz="2000" b="1" dirty="0">
                <a:latin typeface="微软雅黑" pitchFamily="34" charset="-122"/>
                <a:ea typeface="微软雅黑" pitchFamily="34" charset="-122"/>
              </a:rPr>
              <a:t>845</a:t>
            </a:r>
            <a:r>
              <a:rPr lang="zh-CN" altLang="en-US" sz="2000" b="1" dirty="0">
                <a:latin typeface="微软雅黑" pitchFamily="34" charset="-122"/>
                <a:ea typeface="微软雅黑" pitchFamily="34" charset="-122"/>
              </a:rPr>
              <a:t>万元，返还保证金</a:t>
            </a:r>
            <a:r>
              <a:rPr lang="en-US" altLang="zh-CN" sz="2000" b="1" dirty="0">
                <a:latin typeface="微软雅黑" pitchFamily="34" charset="-122"/>
                <a:ea typeface="微软雅黑" pitchFamily="34" charset="-122"/>
              </a:rPr>
              <a:t>234</a:t>
            </a:r>
            <a:r>
              <a:rPr lang="zh-CN" altLang="en-US" sz="2000" b="1" dirty="0">
                <a:latin typeface="微软雅黑" pitchFamily="34" charset="-122"/>
                <a:ea typeface="微软雅黑" pitchFamily="34" charset="-122"/>
              </a:rPr>
              <a:t>万元，按同期银行贷款利率四倍支付保证金利息</a:t>
            </a:r>
            <a:r>
              <a:rPr lang="en-US" altLang="zh-CN" sz="2000" b="1" dirty="0">
                <a:latin typeface="微软雅黑" pitchFamily="34" charset="-122"/>
                <a:ea typeface="微软雅黑" pitchFamily="34" charset="-122"/>
              </a:rPr>
              <a:t>24</a:t>
            </a:r>
            <a:r>
              <a:rPr lang="zh-CN" altLang="en-US" sz="2000" b="1" dirty="0">
                <a:latin typeface="微软雅黑" pitchFamily="34" charset="-122"/>
                <a:ea typeface="微软雅黑" pitchFamily="34" charset="-122"/>
              </a:rPr>
              <a:t>万元。</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二、本案诉讼费、保全费由被告承担。</a:t>
            </a:r>
          </a:p>
        </p:txBody>
      </p:sp>
      <p:sp>
        <p:nvSpPr>
          <p:cNvPr id="8" name="TextBox 7"/>
          <p:cNvSpPr txBox="1"/>
          <p:nvPr/>
        </p:nvSpPr>
        <p:spPr>
          <a:xfrm>
            <a:off x="428596" y="2928934"/>
            <a:ext cx="8215370" cy="369332"/>
          </a:xfrm>
          <a:prstGeom prst="rect">
            <a:avLst/>
          </a:prstGeom>
          <a:noFill/>
        </p:spPr>
        <p:txBody>
          <a:bodyPr wrap="square" rtlCol="0">
            <a:spAutoFit/>
          </a:bodyPr>
          <a:lstStyle/>
          <a:p>
            <a:pPr>
              <a:buFont typeface="Wingdings" pitchFamily="2" charset="2"/>
              <a:buChar char="u"/>
            </a:pPr>
            <a:r>
              <a:rPr lang="zh-CN" altLang="en-US" b="1" dirty="0">
                <a:latin typeface="微软雅黑" pitchFamily="34" charset="-122"/>
                <a:ea typeface="微软雅黑" pitchFamily="34" charset="-122"/>
              </a:rPr>
              <a:t> 第一次变更诉请</a:t>
            </a:r>
          </a:p>
        </p:txBody>
      </p:sp>
      <p:sp>
        <p:nvSpPr>
          <p:cNvPr id="9" name="TextBox 8"/>
          <p:cNvSpPr txBox="1"/>
          <p:nvPr/>
        </p:nvSpPr>
        <p:spPr>
          <a:xfrm>
            <a:off x="500034" y="3786190"/>
            <a:ext cx="8215370" cy="369332"/>
          </a:xfrm>
          <a:prstGeom prst="rect">
            <a:avLst/>
          </a:prstGeom>
          <a:noFill/>
        </p:spPr>
        <p:txBody>
          <a:bodyPr wrap="square" rtlCol="0">
            <a:spAutoFit/>
          </a:bodyPr>
          <a:lstStyle/>
          <a:p>
            <a:endParaRPr lang="zh-CN" altLang="en-US" b="1" dirty="0">
              <a:latin typeface="微软雅黑" pitchFamily="34" charset="-122"/>
              <a:ea typeface="微软雅黑" pitchFamily="34" charset="-122"/>
            </a:endParaRPr>
          </a:p>
        </p:txBody>
      </p:sp>
      <p:sp>
        <p:nvSpPr>
          <p:cNvPr id="10" name="TextBox 9"/>
          <p:cNvSpPr txBox="1"/>
          <p:nvPr/>
        </p:nvSpPr>
        <p:spPr>
          <a:xfrm>
            <a:off x="428596" y="3286124"/>
            <a:ext cx="8215370" cy="1015663"/>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一、判令被告支付合同工期内窝工、停工赔偿金</a:t>
            </a:r>
            <a:r>
              <a:rPr lang="en-US" altLang="zh-CN" sz="2000" b="1" dirty="0">
                <a:latin typeface="微软雅黑" pitchFamily="34" charset="-122"/>
                <a:ea typeface="微软雅黑" pitchFamily="34" charset="-122"/>
              </a:rPr>
              <a:t>306.1955</a:t>
            </a:r>
            <a:r>
              <a:rPr lang="zh-CN" altLang="en-US" sz="2000" b="1" dirty="0">
                <a:latin typeface="微软雅黑" pitchFamily="34" charset="-122"/>
                <a:ea typeface="微软雅黑" pitchFamily="34" charset="-122"/>
              </a:rPr>
              <a:t>万元；</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二、判令被告支付延期竣工拖欠工程款利息</a:t>
            </a:r>
            <a:r>
              <a:rPr lang="en-US" altLang="zh-CN" sz="2000" b="1" dirty="0">
                <a:latin typeface="微软雅黑" pitchFamily="34" charset="-122"/>
                <a:ea typeface="微软雅黑" pitchFamily="34" charset="-122"/>
              </a:rPr>
              <a:t>15262280.82</a:t>
            </a:r>
            <a:r>
              <a:rPr lang="zh-CN" altLang="en-US" sz="2000" b="1" dirty="0">
                <a:latin typeface="微软雅黑" pitchFamily="34" charset="-122"/>
                <a:ea typeface="微软雅黑" pitchFamily="34" charset="-122"/>
              </a:rPr>
              <a:t>元；</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三、本案诉讼费由被告承担。</a:t>
            </a:r>
          </a:p>
        </p:txBody>
      </p:sp>
      <p:sp>
        <p:nvSpPr>
          <p:cNvPr id="11" name="TextBox 10"/>
          <p:cNvSpPr txBox="1"/>
          <p:nvPr/>
        </p:nvSpPr>
        <p:spPr>
          <a:xfrm>
            <a:off x="428596" y="4500570"/>
            <a:ext cx="8215370" cy="369332"/>
          </a:xfrm>
          <a:prstGeom prst="rect">
            <a:avLst/>
          </a:prstGeom>
          <a:noFill/>
        </p:spPr>
        <p:txBody>
          <a:bodyPr wrap="square" rtlCol="0">
            <a:spAutoFit/>
          </a:bodyPr>
          <a:lstStyle/>
          <a:p>
            <a:pPr>
              <a:buFont typeface="Wingdings" pitchFamily="2" charset="2"/>
              <a:buChar char="u"/>
            </a:pPr>
            <a:r>
              <a:rPr lang="zh-CN" altLang="en-US" b="1" dirty="0">
                <a:latin typeface="微软雅黑" pitchFamily="34" charset="-122"/>
                <a:ea typeface="微软雅黑" pitchFamily="34" charset="-122"/>
              </a:rPr>
              <a:t> 第二次变更诉请</a:t>
            </a:r>
          </a:p>
        </p:txBody>
      </p:sp>
      <p:sp>
        <p:nvSpPr>
          <p:cNvPr id="12" name="TextBox 11"/>
          <p:cNvSpPr txBox="1"/>
          <p:nvPr/>
        </p:nvSpPr>
        <p:spPr>
          <a:xfrm>
            <a:off x="428596" y="4857760"/>
            <a:ext cx="8215370" cy="1631216"/>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一、判令被告支付工程进度款</a:t>
            </a:r>
            <a:r>
              <a:rPr lang="en-US" altLang="zh-CN" sz="2000" b="1" dirty="0">
                <a:latin typeface="微软雅黑" pitchFamily="34" charset="-122"/>
                <a:ea typeface="微软雅黑" pitchFamily="34" charset="-122"/>
                <a:hlinkClick r:id="rId3" action="ppaction://hlinksldjump"/>
              </a:rPr>
              <a:t>20223239</a:t>
            </a:r>
            <a:r>
              <a:rPr lang="en-US" altLang="zh-CN" sz="2000" b="1" dirty="0">
                <a:latin typeface="微软雅黑" pitchFamily="34" charset="-122"/>
                <a:ea typeface="微软雅黑" pitchFamily="34" charset="-122"/>
              </a:rPr>
              <a:t>.84</a:t>
            </a:r>
            <a:r>
              <a:rPr lang="zh-CN" altLang="en-US" sz="2000" b="1" dirty="0">
                <a:latin typeface="微软雅黑" pitchFamily="34" charset="-122"/>
                <a:ea typeface="微软雅黑" pitchFamily="34" charset="-122"/>
              </a:rPr>
              <a:t>元，拖欠工程款利息</a:t>
            </a:r>
            <a:r>
              <a:rPr lang="en-US" altLang="zh-CN" sz="2000" b="1" dirty="0">
                <a:latin typeface="微软雅黑" pitchFamily="34" charset="-122"/>
                <a:ea typeface="微软雅黑" pitchFamily="34" charset="-122"/>
                <a:hlinkClick r:id="rId4" action="ppaction://hlinksldjump"/>
              </a:rPr>
              <a:t>14126558.67</a:t>
            </a:r>
            <a:r>
              <a:rPr lang="zh-CN" altLang="en-US" sz="2000" b="1" dirty="0">
                <a:latin typeface="微软雅黑" pitchFamily="34" charset="-122"/>
                <a:ea typeface="微软雅黑" pitchFamily="34" charset="-122"/>
              </a:rPr>
              <a:t>元，利息计算至判决生效之日止；</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二、判令被告返还保证金</a:t>
            </a:r>
            <a:r>
              <a:rPr lang="en-US" altLang="zh-CN" sz="2000" b="1" dirty="0">
                <a:latin typeface="微软雅黑" pitchFamily="34" charset="-122"/>
                <a:ea typeface="微软雅黑" pitchFamily="34" charset="-122"/>
              </a:rPr>
              <a:t>234</a:t>
            </a:r>
            <a:r>
              <a:rPr lang="zh-CN" altLang="en-US" sz="2000" b="1" dirty="0">
                <a:latin typeface="微软雅黑" pitchFamily="34" charset="-122"/>
                <a:ea typeface="微软雅黑" pitchFamily="34" charset="-122"/>
              </a:rPr>
              <a:t>万元及支付延期返还保证金产生的利息暂计</a:t>
            </a:r>
            <a:r>
              <a:rPr lang="en-US" altLang="zh-CN" sz="2000" b="1" dirty="0">
                <a:latin typeface="微软雅黑" pitchFamily="34" charset="-122"/>
                <a:ea typeface="微软雅黑" pitchFamily="34" charset="-122"/>
              </a:rPr>
              <a:t>1284660</a:t>
            </a:r>
            <a:r>
              <a:rPr lang="zh-CN" altLang="en-US" sz="2000" b="1" dirty="0">
                <a:latin typeface="微软雅黑" pitchFamily="34" charset="-122"/>
                <a:ea typeface="微软雅黑" pitchFamily="34" charset="-122"/>
              </a:rPr>
              <a:t>元，利息计算至判决生效之日止；</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三、本案诉讼费和鉴定费由被告承担。</a:t>
            </a:r>
          </a:p>
        </p:txBody>
      </p:sp>
      <p:sp>
        <p:nvSpPr>
          <p:cNvPr id="2" name="日期占位符 1">
            <a:extLst>
              <a:ext uri="{FF2B5EF4-FFF2-40B4-BE49-F238E27FC236}">
                <a16:creationId xmlns:a16="http://schemas.microsoft.com/office/drawing/2014/main" id="{8709DEE2-10E5-4B55-A87B-B2A26CD0531F}"/>
              </a:ext>
            </a:extLst>
          </p:cNvPr>
          <p:cNvSpPr>
            <a:spLocks noGrp="1"/>
          </p:cNvSpPr>
          <p:nvPr>
            <p:ph type="dt" sz="half" idx="10"/>
          </p:nvPr>
        </p:nvSpPr>
        <p:spPr/>
        <p:txBody>
          <a:bodyPr/>
          <a:lstStyle/>
          <a:p>
            <a:endParaRPr lang="zh-CN" altLang="en-US"/>
          </a:p>
        </p:txBody>
      </p:sp>
      <p:sp>
        <p:nvSpPr>
          <p:cNvPr id="6" name="灯片编号占位符 5">
            <a:extLst>
              <a:ext uri="{FF2B5EF4-FFF2-40B4-BE49-F238E27FC236}">
                <a16:creationId xmlns:a16="http://schemas.microsoft.com/office/drawing/2014/main" id="{C49659C0-92CF-49E8-A487-BA983CE72343}"/>
              </a:ext>
            </a:extLst>
          </p:cNvPr>
          <p:cNvSpPr>
            <a:spLocks noGrp="1"/>
          </p:cNvSpPr>
          <p:nvPr>
            <p:ph type="sldNum" sz="quarter" idx="12"/>
          </p:nvPr>
        </p:nvSpPr>
        <p:spPr/>
        <p:txBody>
          <a:bodyPr/>
          <a:lstStyle/>
          <a:p>
            <a:fld id="{7AFCB150-A64D-4658-A1A8-2246387FAE02}" type="slidenum">
              <a:rPr lang="zh-CN" altLang="en-US" smtClean="0"/>
              <a:pPr/>
              <a:t>127</a:t>
            </a:fld>
            <a:endParaRPr lang="zh-CN" altLang="en-US"/>
          </a:p>
        </p:txBody>
      </p:sp>
      <p:sp>
        <p:nvSpPr>
          <p:cNvPr id="13" name="标题 12">
            <a:extLst>
              <a:ext uri="{FF2B5EF4-FFF2-40B4-BE49-F238E27FC236}">
                <a16:creationId xmlns:a16="http://schemas.microsoft.com/office/drawing/2014/main" id="{30B4B75F-A536-41B4-9C8A-EB61974BC980}"/>
              </a:ext>
            </a:extLst>
          </p:cNvPr>
          <p:cNvSpPr>
            <a:spLocks noGrp="1"/>
          </p:cNvSpPr>
          <p:nvPr>
            <p:ph type="title" idx="4294967295"/>
          </p:nvPr>
        </p:nvSpPr>
        <p:spPr/>
        <p:txBody>
          <a:bodyPr/>
          <a:lstStyle/>
          <a:p>
            <a:r>
              <a:rPr lang="zh-CN" altLang="en-US" dirty="0"/>
              <a:t>。。。。</a:t>
            </a:r>
          </a:p>
        </p:txBody>
      </p:sp>
    </p:spTree>
    <p:extLst>
      <p:ext uri="{BB962C8B-B14F-4D97-AF65-F5344CB8AC3E}">
        <p14:creationId xmlns:p14="http://schemas.microsoft.com/office/powerpoint/2010/main" val="27749223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48260"/>
            <a:ext cx="8229600" cy="4824535"/>
          </a:xfrm>
        </p:spPr>
        <p:txBody>
          <a:bodyPr>
            <a:normAutofit/>
          </a:bodyPr>
          <a:lstStyle/>
          <a:p>
            <a:pPr marL="0" indent="0">
              <a:lnSpc>
                <a:spcPct val="150000"/>
              </a:lnSpc>
              <a:buNone/>
            </a:pPr>
            <a:r>
              <a:rPr lang="zh-CN" altLang="zh-CN" sz="24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hlinkClick r:id="rId3" action="ppaction://hlinksldjump"/>
              </a:rPr>
              <a:t>第</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hlinkClick r:id="rId3" action="ppaction://hlinksldjump"/>
              </a:rPr>
              <a:t>三百零七条</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【因共同财产产生的债权债务关系的对外、对内效力】</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因共有的不动产或者动产产生的债权债务</a:t>
            </a:r>
            <a:r>
              <a:rPr lang="en-US"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在对外关系上</a:t>
            </a:r>
            <a:r>
              <a:rPr lang="en-US"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共有人享有连带债权、承担连带债务</a:t>
            </a:r>
            <a:r>
              <a:rPr lang="en-US"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但是法律另有规定或者第三人知道共有人不具有连带债权债务关系的除外</a:t>
            </a:r>
            <a:r>
              <a:rPr lang="en-US"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在共有人内部关系上</a:t>
            </a:r>
            <a:r>
              <a:rPr lang="en-US"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除共有人另有约定外</a:t>
            </a:r>
            <a:r>
              <a:rPr lang="en-US"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按份共有人按照份额享有债权、承担债务</a:t>
            </a:r>
            <a:r>
              <a:rPr lang="en-US"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共同共有人共同享有债权、承担债务。偿还债务超过自己应当承担份额的按份共有人</a:t>
            </a:r>
            <a:r>
              <a:rPr lang="en-US"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有权向其他共有人追偿。</a:t>
            </a:r>
          </a:p>
          <a:p>
            <a:pPr>
              <a:buFont typeface="Wingdings" pitchFamily="2" charset="2"/>
              <a:buChar char="Ø"/>
            </a:pPr>
            <a:endParaRPr lang="en-US" altLang="zh-CN" sz="2400" b="1" dirty="0">
              <a:latin typeface="微软雅黑" pitchFamily="34" charset="-122"/>
              <a:ea typeface="微软雅黑" pitchFamily="34" charset="-122"/>
            </a:endParaRPr>
          </a:p>
          <a:p>
            <a:pPr>
              <a:buNone/>
            </a:pPr>
            <a:endParaRPr lang="zh-CN" altLang="en-US" sz="2400" b="1" dirty="0">
              <a:latin typeface="微软雅黑" pitchFamily="34" charset="-122"/>
              <a:ea typeface="微软雅黑" pitchFamily="34" charset="-122"/>
            </a:endParaRPr>
          </a:p>
          <a:p>
            <a:pPr>
              <a:buFont typeface="Wingdings" pitchFamily="2" charset="2"/>
              <a:buChar char="Ø"/>
            </a:pPr>
            <a:endParaRPr lang="zh-CN" altLang="en-US" sz="2400" b="1" dirty="0">
              <a:solidFill>
                <a:schemeClr val="bg2"/>
              </a:solidFill>
              <a:latin typeface="微软雅黑" pitchFamily="34" charset="-122"/>
              <a:ea typeface="微软雅黑" pitchFamily="34" charset="-122"/>
            </a:endParaRPr>
          </a:p>
        </p:txBody>
      </p:sp>
      <p:cxnSp>
        <p:nvCxnSpPr>
          <p:cNvPr id="7" name="直接连接符 6"/>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7544" y="116632"/>
            <a:ext cx="31683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民法典</a:t>
            </a:r>
          </a:p>
        </p:txBody>
      </p:sp>
      <p:sp>
        <p:nvSpPr>
          <p:cNvPr id="2" name="日期占位符 1">
            <a:extLst>
              <a:ext uri="{FF2B5EF4-FFF2-40B4-BE49-F238E27FC236}">
                <a16:creationId xmlns:a16="http://schemas.microsoft.com/office/drawing/2014/main" id="{42380B28-F2E6-4027-8D65-772FAC9AE505}"/>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67DFC717-4FA4-478A-A538-6F5B177268CA}"/>
              </a:ext>
            </a:extLst>
          </p:cNvPr>
          <p:cNvSpPr>
            <a:spLocks noGrp="1"/>
          </p:cNvSpPr>
          <p:nvPr>
            <p:ph type="sldNum" sz="quarter" idx="12"/>
          </p:nvPr>
        </p:nvSpPr>
        <p:spPr/>
        <p:txBody>
          <a:bodyPr/>
          <a:lstStyle/>
          <a:p>
            <a:fld id="{7AFCB150-A64D-4658-A1A8-2246387FAE02}" type="slidenum">
              <a:rPr lang="zh-CN" altLang="en-US" smtClean="0"/>
              <a:pPr/>
              <a:t>128</a:t>
            </a:fld>
            <a:endParaRPr lang="zh-CN" altLang="en-US"/>
          </a:p>
        </p:txBody>
      </p:sp>
    </p:spTree>
    <p:extLst>
      <p:ext uri="{BB962C8B-B14F-4D97-AF65-F5344CB8AC3E}">
        <p14:creationId xmlns:p14="http://schemas.microsoft.com/office/powerpoint/2010/main" val="37168154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D37DD974-BB6E-4C4F-BBDC-AB5724AA2C45}"/>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A7B90013-26BB-4593-86F1-69A75FFB959B}"/>
              </a:ext>
            </a:extLst>
          </p:cNvPr>
          <p:cNvSpPr>
            <a:spLocks noGrp="1"/>
          </p:cNvSpPr>
          <p:nvPr>
            <p:ph type="sldNum" sz="quarter" idx="12"/>
          </p:nvPr>
        </p:nvSpPr>
        <p:spPr/>
        <p:txBody>
          <a:bodyPr/>
          <a:lstStyle/>
          <a:p>
            <a:fld id="{7AFCB150-A64D-4658-A1A8-2246387FAE02}" type="slidenum">
              <a:rPr lang="zh-CN" altLang="en-US" smtClean="0"/>
              <a:pPr/>
              <a:t>129</a:t>
            </a:fld>
            <a:endParaRPr lang="zh-CN" altLang="en-US"/>
          </a:p>
        </p:txBody>
      </p:sp>
      <p:cxnSp>
        <p:nvCxnSpPr>
          <p:cNvPr id="6" name="直接连接符 5">
            <a:extLst>
              <a:ext uri="{FF2B5EF4-FFF2-40B4-BE49-F238E27FC236}">
                <a16:creationId xmlns:a16="http://schemas.microsoft.com/office/drawing/2014/main" id="{702CA714-F3DE-4737-B95A-BED0B08E80DA}"/>
              </a:ext>
            </a:extLst>
          </p:cNvPr>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49100F91-82FB-4132-813C-5652F347A3E1}"/>
              </a:ext>
            </a:extLst>
          </p:cNvPr>
          <p:cNvSpPr txBox="1"/>
          <p:nvPr/>
        </p:nvSpPr>
        <p:spPr>
          <a:xfrm>
            <a:off x="611560" y="260648"/>
            <a:ext cx="2664296"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四、合同编</a:t>
            </a:r>
          </a:p>
        </p:txBody>
      </p:sp>
      <p:sp>
        <p:nvSpPr>
          <p:cNvPr id="8" name="矩形 7">
            <a:extLst>
              <a:ext uri="{FF2B5EF4-FFF2-40B4-BE49-F238E27FC236}">
                <a16:creationId xmlns:a16="http://schemas.microsoft.com/office/drawing/2014/main" id="{652FD597-8A3C-435B-AC06-FDF96F5175D9}"/>
              </a:ext>
            </a:extLst>
          </p:cNvPr>
          <p:cNvSpPr/>
          <p:nvPr/>
        </p:nvSpPr>
        <p:spPr>
          <a:xfrm>
            <a:off x="1799276" y="3827908"/>
            <a:ext cx="936104"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承包商</a:t>
            </a:r>
          </a:p>
        </p:txBody>
      </p:sp>
      <p:sp>
        <p:nvSpPr>
          <p:cNvPr id="9" name="矩形 8">
            <a:extLst>
              <a:ext uri="{FF2B5EF4-FFF2-40B4-BE49-F238E27FC236}">
                <a16:creationId xmlns:a16="http://schemas.microsoft.com/office/drawing/2014/main" id="{620D19F9-9E7E-47C5-A33E-A53C5569629A}"/>
              </a:ext>
            </a:extLst>
          </p:cNvPr>
          <p:cNvSpPr/>
          <p:nvPr/>
        </p:nvSpPr>
        <p:spPr>
          <a:xfrm>
            <a:off x="1813064" y="2941387"/>
            <a:ext cx="936104"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监理</a:t>
            </a:r>
          </a:p>
        </p:txBody>
      </p:sp>
      <p:sp>
        <p:nvSpPr>
          <p:cNvPr id="10" name="矩形 9">
            <a:extLst>
              <a:ext uri="{FF2B5EF4-FFF2-40B4-BE49-F238E27FC236}">
                <a16:creationId xmlns:a16="http://schemas.microsoft.com/office/drawing/2014/main" id="{7BCB2790-0E26-40CE-B3B2-87A9A008179A}"/>
              </a:ext>
            </a:extLst>
          </p:cNvPr>
          <p:cNvSpPr/>
          <p:nvPr/>
        </p:nvSpPr>
        <p:spPr>
          <a:xfrm>
            <a:off x="1813064" y="4689276"/>
            <a:ext cx="936104"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造价</a:t>
            </a:r>
          </a:p>
        </p:txBody>
      </p:sp>
      <p:sp>
        <p:nvSpPr>
          <p:cNvPr id="11" name="矩形 10">
            <a:extLst>
              <a:ext uri="{FF2B5EF4-FFF2-40B4-BE49-F238E27FC236}">
                <a16:creationId xmlns:a16="http://schemas.microsoft.com/office/drawing/2014/main" id="{128736F6-ACB1-429F-BD97-65FC502D272F}"/>
              </a:ext>
            </a:extLst>
          </p:cNvPr>
          <p:cNvSpPr/>
          <p:nvPr/>
        </p:nvSpPr>
        <p:spPr>
          <a:xfrm>
            <a:off x="513731" y="3373435"/>
            <a:ext cx="515673" cy="13146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律师</a:t>
            </a:r>
          </a:p>
        </p:txBody>
      </p:sp>
      <p:sp>
        <p:nvSpPr>
          <p:cNvPr id="12" name="矩形 11">
            <a:extLst>
              <a:ext uri="{FF2B5EF4-FFF2-40B4-BE49-F238E27FC236}">
                <a16:creationId xmlns:a16="http://schemas.microsoft.com/office/drawing/2014/main" id="{F0EB9D93-BC05-48E8-B547-234F668C4E68}"/>
              </a:ext>
            </a:extLst>
          </p:cNvPr>
          <p:cNvSpPr/>
          <p:nvPr/>
        </p:nvSpPr>
        <p:spPr>
          <a:xfrm>
            <a:off x="3505253" y="3805482"/>
            <a:ext cx="1080122"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建设方</a:t>
            </a:r>
          </a:p>
        </p:txBody>
      </p:sp>
      <p:cxnSp>
        <p:nvCxnSpPr>
          <p:cNvPr id="14" name="直接箭头连接符 13">
            <a:extLst>
              <a:ext uri="{FF2B5EF4-FFF2-40B4-BE49-F238E27FC236}">
                <a16:creationId xmlns:a16="http://schemas.microsoft.com/office/drawing/2014/main" id="{3827CC8C-4FE7-4299-BAF9-603A14F32DE6}"/>
              </a:ext>
            </a:extLst>
          </p:cNvPr>
          <p:cNvCxnSpPr>
            <a:cxnSpLocks/>
            <a:stCxn id="12" idx="1"/>
          </p:cNvCxnSpPr>
          <p:nvPr/>
        </p:nvCxnSpPr>
        <p:spPr>
          <a:xfrm flipH="1" flipV="1">
            <a:off x="2749169" y="4021240"/>
            <a:ext cx="756084" cy="26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直接箭头连接符 16">
            <a:extLst>
              <a:ext uri="{FF2B5EF4-FFF2-40B4-BE49-F238E27FC236}">
                <a16:creationId xmlns:a16="http://schemas.microsoft.com/office/drawing/2014/main" id="{EBDD6518-C407-4630-ACDF-D8B03E6BDE4F}"/>
              </a:ext>
            </a:extLst>
          </p:cNvPr>
          <p:cNvCxnSpPr>
            <a:cxnSpLocks/>
          </p:cNvCxnSpPr>
          <p:nvPr/>
        </p:nvCxnSpPr>
        <p:spPr>
          <a:xfrm flipH="1">
            <a:off x="2749169" y="3161576"/>
            <a:ext cx="129614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直接箭头连接符 18">
            <a:extLst>
              <a:ext uri="{FF2B5EF4-FFF2-40B4-BE49-F238E27FC236}">
                <a16:creationId xmlns:a16="http://schemas.microsoft.com/office/drawing/2014/main" id="{A18D49DF-65FF-4655-A489-A417B36EFE02}"/>
              </a:ext>
            </a:extLst>
          </p:cNvPr>
          <p:cNvCxnSpPr>
            <a:cxnSpLocks/>
          </p:cNvCxnSpPr>
          <p:nvPr/>
        </p:nvCxnSpPr>
        <p:spPr>
          <a:xfrm flipH="1">
            <a:off x="2749169" y="4905299"/>
            <a:ext cx="129614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直接连接符 20">
            <a:extLst>
              <a:ext uri="{FF2B5EF4-FFF2-40B4-BE49-F238E27FC236}">
                <a16:creationId xmlns:a16="http://schemas.microsoft.com/office/drawing/2014/main" id="{888513AB-61C8-4328-AEB5-3A8029B757D8}"/>
              </a:ext>
            </a:extLst>
          </p:cNvPr>
          <p:cNvCxnSpPr>
            <a:cxnSpLocks/>
          </p:cNvCxnSpPr>
          <p:nvPr/>
        </p:nvCxnSpPr>
        <p:spPr>
          <a:xfrm>
            <a:off x="4045314" y="3157410"/>
            <a:ext cx="3484" cy="624020"/>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直接连接符 23">
            <a:extLst>
              <a:ext uri="{FF2B5EF4-FFF2-40B4-BE49-F238E27FC236}">
                <a16:creationId xmlns:a16="http://schemas.microsoft.com/office/drawing/2014/main" id="{951C3427-1800-47C9-B606-73D3E3F8047F}"/>
              </a:ext>
            </a:extLst>
          </p:cNvPr>
          <p:cNvCxnSpPr>
            <a:cxnSpLocks/>
          </p:cNvCxnSpPr>
          <p:nvPr/>
        </p:nvCxnSpPr>
        <p:spPr>
          <a:xfrm>
            <a:off x="4045314" y="4233269"/>
            <a:ext cx="0" cy="672030"/>
          </a:xfrm>
          <a:prstGeom prst="line">
            <a:avLst/>
          </a:prstGeom>
        </p:spPr>
        <p:style>
          <a:lnRef idx="3">
            <a:schemeClr val="accent5"/>
          </a:lnRef>
          <a:fillRef idx="0">
            <a:schemeClr val="accent5"/>
          </a:fillRef>
          <a:effectRef idx="2">
            <a:schemeClr val="accent5"/>
          </a:effectRef>
          <a:fontRef idx="minor">
            <a:schemeClr val="tx1"/>
          </a:fontRef>
        </p:style>
      </p:cxnSp>
      <p:cxnSp>
        <p:nvCxnSpPr>
          <p:cNvPr id="28" name="直接箭头连接符 27">
            <a:extLst>
              <a:ext uri="{FF2B5EF4-FFF2-40B4-BE49-F238E27FC236}">
                <a16:creationId xmlns:a16="http://schemas.microsoft.com/office/drawing/2014/main" id="{AEB1D315-D53A-4CB4-8F52-61D83B469C79}"/>
              </a:ext>
            </a:extLst>
          </p:cNvPr>
          <p:cNvCxnSpPr>
            <a:cxnSpLocks/>
          </p:cNvCxnSpPr>
          <p:nvPr/>
        </p:nvCxnSpPr>
        <p:spPr>
          <a:xfrm flipV="1">
            <a:off x="4300825" y="4233269"/>
            <a:ext cx="0" cy="143038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1" name="直接箭头连接符 30">
            <a:extLst>
              <a:ext uri="{FF2B5EF4-FFF2-40B4-BE49-F238E27FC236}">
                <a16:creationId xmlns:a16="http://schemas.microsoft.com/office/drawing/2014/main" id="{10292827-0DB4-4C9F-8545-B091266AAE6F}"/>
              </a:ext>
            </a:extLst>
          </p:cNvPr>
          <p:cNvCxnSpPr>
            <a:cxnSpLocks/>
          </p:cNvCxnSpPr>
          <p:nvPr/>
        </p:nvCxnSpPr>
        <p:spPr>
          <a:xfrm>
            <a:off x="771567" y="2351050"/>
            <a:ext cx="0" cy="100222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3" name="箭头: 上下 32">
            <a:extLst>
              <a:ext uri="{FF2B5EF4-FFF2-40B4-BE49-F238E27FC236}">
                <a16:creationId xmlns:a16="http://schemas.microsoft.com/office/drawing/2014/main" id="{4A00AFEB-4FFC-43F2-AD65-980BF417C40E}"/>
              </a:ext>
            </a:extLst>
          </p:cNvPr>
          <p:cNvSpPr/>
          <p:nvPr/>
        </p:nvSpPr>
        <p:spPr>
          <a:xfrm>
            <a:off x="2169442" y="3437818"/>
            <a:ext cx="218303" cy="343612"/>
          </a:xfrm>
          <a:prstGeom prst="up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34" name="箭头: 上下 33">
            <a:extLst>
              <a:ext uri="{FF2B5EF4-FFF2-40B4-BE49-F238E27FC236}">
                <a16:creationId xmlns:a16="http://schemas.microsoft.com/office/drawing/2014/main" id="{5FA32FE6-51E5-4E9E-A90A-CFF95F64EFA3}"/>
              </a:ext>
            </a:extLst>
          </p:cNvPr>
          <p:cNvSpPr/>
          <p:nvPr/>
        </p:nvSpPr>
        <p:spPr>
          <a:xfrm>
            <a:off x="2171733" y="4337561"/>
            <a:ext cx="216013" cy="332018"/>
          </a:xfrm>
          <a:prstGeom prst="up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36" name="箭头: 左 35">
            <a:extLst>
              <a:ext uri="{FF2B5EF4-FFF2-40B4-BE49-F238E27FC236}">
                <a16:creationId xmlns:a16="http://schemas.microsoft.com/office/drawing/2014/main" id="{1928F9E7-FCA4-4D2A-9DD4-4B67EF1F195F}"/>
              </a:ext>
            </a:extLst>
          </p:cNvPr>
          <p:cNvSpPr/>
          <p:nvPr/>
        </p:nvSpPr>
        <p:spPr>
          <a:xfrm>
            <a:off x="1115198" y="3491316"/>
            <a:ext cx="936104" cy="215981"/>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37" name="箭头: 左 36">
            <a:extLst>
              <a:ext uri="{FF2B5EF4-FFF2-40B4-BE49-F238E27FC236}">
                <a16:creationId xmlns:a16="http://schemas.microsoft.com/office/drawing/2014/main" id="{42EE9DF6-4389-413C-AE78-89F925AB38F3}"/>
              </a:ext>
            </a:extLst>
          </p:cNvPr>
          <p:cNvSpPr/>
          <p:nvPr/>
        </p:nvSpPr>
        <p:spPr>
          <a:xfrm>
            <a:off x="1115198" y="4355786"/>
            <a:ext cx="936104" cy="215981"/>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1AF4C00C-AF3A-4B1C-8B2C-3C7F65853118}"/>
              </a:ext>
            </a:extLst>
          </p:cNvPr>
          <p:cNvCxnSpPr>
            <a:cxnSpLocks/>
          </p:cNvCxnSpPr>
          <p:nvPr/>
        </p:nvCxnSpPr>
        <p:spPr>
          <a:xfrm>
            <a:off x="4300825" y="2351050"/>
            <a:ext cx="0" cy="1442406"/>
          </a:xfrm>
          <a:prstGeom prst="line">
            <a:avLst/>
          </a:prstGeom>
        </p:spPr>
        <p:style>
          <a:lnRef idx="3">
            <a:schemeClr val="accent5"/>
          </a:lnRef>
          <a:fillRef idx="0">
            <a:schemeClr val="accent5"/>
          </a:fillRef>
          <a:effectRef idx="2">
            <a:schemeClr val="accent5"/>
          </a:effectRef>
          <a:fontRef idx="minor">
            <a:schemeClr val="tx1"/>
          </a:fontRef>
        </p:style>
      </p:cxnSp>
      <p:cxnSp>
        <p:nvCxnSpPr>
          <p:cNvPr id="41" name="直接连接符 40">
            <a:extLst>
              <a:ext uri="{FF2B5EF4-FFF2-40B4-BE49-F238E27FC236}">
                <a16:creationId xmlns:a16="http://schemas.microsoft.com/office/drawing/2014/main" id="{778B1B53-6DDF-4E60-9817-8F7203295012}"/>
              </a:ext>
            </a:extLst>
          </p:cNvPr>
          <p:cNvCxnSpPr>
            <a:cxnSpLocks/>
          </p:cNvCxnSpPr>
          <p:nvPr/>
        </p:nvCxnSpPr>
        <p:spPr>
          <a:xfrm>
            <a:off x="771567" y="2351050"/>
            <a:ext cx="352925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7" name="直接连接符 46">
            <a:extLst>
              <a:ext uri="{FF2B5EF4-FFF2-40B4-BE49-F238E27FC236}">
                <a16:creationId xmlns:a16="http://schemas.microsoft.com/office/drawing/2014/main" id="{CEC834FB-54E5-4F92-A84B-2C374774C9ED}"/>
              </a:ext>
            </a:extLst>
          </p:cNvPr>
          <p:cNvCxnSpPr>
            <a:cxnSpLocks/>
          </p:cNvCxnSpPr>
          <p:nvPr/>
        </p:nvCxnSpPr>
        <p:spPr>
          <a:xfrm>
            <a:off x="771567" y="5651277"/>
            <a:ext cx="352925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8" name="直接连接符 47">
            <a:extLst>
              <a:ext uri="{FF2B5EF4-FFF2-40B4-BE49-F238E27FC236}">
                <a16:creationId xmlns:a16="http://schemas.microsoft.com/office/drawing/2014/main" id="{26A1C79A-3665-432E-AA4F-3ABB9A70EC1C}"/>
              </a:ext>
            </a:extLst>
          </p:cNvPr>
          <p:cNvCxnSpPr>
            <a:cxnSpLocks/>
          </p:cNvCxnSpPr>
          <p:nvPr/>
        </p:nvCxnSpPr>
        <p:spPr>
          <a:xfrm>
            <a:off x="771567" y="4688065"/>
            <a:ext cx="0" cy="963212"/>
          </a:xfrm>
          <a:prstGeom prst="line">
            <a:avLst/>
          </a:prstGeom>
        </p:spPr>
        <p:style>
          <a:lnRef idx="3">
            <a:schemeClr val="accent5"/>
          </a:lnRef>
          <a:fillRef idx="0">
            <a:schemeClr val="accent5"/>
          </a:fillRef>
          <a:effectRef idx="2">
            <a:schemeClr val="accent5"/>
          </a:effectRef>
          <a:fontRef idx="minor">
            <a:schemeClr val="tx1"/>
          </a:fontRef>
        </p:style>
      </p:cxnSp>
      <p:sp>
        <p:nvSpPr>
          <p:cNvPr id="50" name="箭头: 虚尾 49">
            <a:extLst>
              <a:ext uri="{FF2B5EF4-FFF2-40B4-BE49-F238E27FC236}">
                <a16:creationId xmlns:a16="http://schemas.microsoft.com/office/drawing/2014/main" id="{6C7FD5A5-054D-4293-9243-BB0FD7094BAD}"/>
              </a:ext>
            </a:extLst>
          </p:cNvPr>
          <p:cNvSpPr/>
          <p:nvPr/>
        </p:nvSpPr>
        <p:spPr>
          <a:xfrm>
            <a:off x="1115198" y="3923080"/>
            <a:ext cx="627437" cy="215981"/>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cxnSp>
        <p:nvCxnSpPr>
          <p:cNvPr id="51" name="直接箭头连接符 50">
            <a:extLst>
              <a:ext uri="{FF2B5EF4-FFF2-40B4-BE49-F238E27FC236}">
                <a16:creationId xmlns:a16="http://schemas.microsoft.com/office/drawing/2014/main" id="{199746AF-D5C4-44B9-923A-3291F35B9410}"/>
              </a:ext>
            </a:extLst>
          </p:cNvPr>
          <p:cNvCxnSpPr>
            <a:cxnSpLocks/>
          </p:cNvCxnSpPr>
          <p:nvPr/>
        </p:nvCxnSpPr>
        <p:spPr>
          <a:xfrm>
            <a:off x="4594748" y="4040551"/>
            <a:ext cx="33316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3" name="直接连接符 52">
            <a:extLst>
              <a:ext uri="{FF2B5EF4-FFF2-40B4-BE49-F238E27FC236}">
                <a16:creationId xmlns:a16="http://schemas.microsoft.com/office/drawing/2014/main" id="{A690E8F3-1C0F-4478-BDA0-266E1C5DA7AF}"/>
              </a:ext>
            </a:extLst>
          </p:cNvPr>
          <p:cNvCxnSpPr>
            <a:cxnSpLocks/>
          </p:cNvCxnSpPr>
          <p:nvPr/>
        </p:nvCxnSpPr>
        <p:spPr>
          <a:xfrm>
            <a:off x="4931684" y="3316087"/>
            <a:ext cx="0" cy="1442406"/>
          </a:xfrm>
          <a:prstGeom prst="line">
            <a:avLst/>
          </a:prstGeom>
        </p:spPr>
        <p:style>
          <a:lnRef idx="3">
            <a:schemeClr val="accent5"/>
          </a:lnRef>
          <a:fillRef idx="0">
            <a:schemeClr val="accent5"/>
          </a:fillRef>
          <a:effectRef idx="2">
            <a:schemeClr val="accent5"/>
          </a:effectRef>
          <a:fontRef idx="minor">
            <a:schemeClr val="tx1"/>
          </a:fontRef>
        </p:style>
      </p:cxnSp>
      <p:cxnSp>
        <p:nvCxnSpPr>
          <p:cNvPr id="54" name="直接箭头连接符 53">
            <a:extLst>
              <a:ext uri="{FF2B5EF4-FFF2-40B4-BE49-F238E27FC236}">
                <a16:creationId xmlns:a16="http://schemas.microsoft.com/office/drawing/2014/main" id="{C859A235-D74F-44CB-93E2-AB9CB9B000C6}"/>
              </a:ext>
            </a:extLst>
          </p:cNvPr>
          <p:cNvCxnSpPr>
            <a:cxnSpLocks/>
          </p:cNvCxnSpPr>
          <p:nvPr/>
        </p:nvCxnSpPr>
        <p:spPr>
          <a:xfrm>
            <a:off x="4926748" y="3316087"/>
            <a:ext cx="339658" cy="1306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5" name="直接箭头连接符 54">
            <a:extLst>
              <a:ext uri="{FF2B5EF4-FFF2-40B4-BE49-F238E27FC236}">
                <a16:creationId xmlns:a16="http://schemas.microsoft.com/office/drawing/2014/main" id="{8F8CF069-757D-408A-9EEB-256CFF0068C9}"/>
              </a:ext>
            </a:extLst>
          </p:cNvPr>
          <p:cNvCxnSpPr>
            <a:cxnSpLocks/>
          </p:cNvCxnSpPr>
          <p:nvPr/>
        </p:nvCxnSpPr>
        <p:spPr>
          <a:xfrm>
            <a:off x="4963395" y="4044728"/>
            <a:ext cx="318923"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6" name="直接箭头连接符 55">
            <a:extLst>
              <a:ext uri="{FF2B5EF4-FFF2-40B4-BE49-F238E27FC236}">
                <a16:creationId xmlns:a16="http://schemas.microsoft.com/office/drawing/2014/main" id="{2CE55BBA-A85E-41E4-A565-D173FF08FB21}"/>
              </a:ext>
            </a:extLst>
          </p:cNvPr>
          <p:cNvCxnSpPr>
            <a:cxnSpLocks/>
          </p:cNvCxnSpPr>
          <p:nvPr/>
        </p:nvCxnSpPr>
        <p:spPr>
          <a:xfrm>
            <a:off x="4947977" y="4760305"/>
            <a:ext cx="34105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7" name="矩形 56">
            <a:extLst>
              <a:ext uri="{FF2B5EF4-FFF2-40B4-BE49-F238E27FC236}">
                <a16:creationId xmlns:a16="http://schemas.microsoft.com/office/drawing/2014/main" id="{06C224CE-B138-4BFB-8A26-6BC1E3F438A0}"/>
              </a:ext>
            </a:extLst>
          </p:cNvPr>
          <p:cNvSpPr/>
          <p:nvPr/>
        </p:nvSpPr>
        <p:spPr>
          <a:xfrm>
            <a:off x="5244697" y="3106464"/>
            <a:ext cx="936104"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hlinkClick r:id="" action="ppaction://noaction"/>
              </a:rPr>
              <a:t>安全</a:t>
            </a:r>
            <a:endParaRPr lang="zh-CN" altLang="en-US" b="1" dirty="0">
              <a:latin typeface="微软雅黑" panose="020B0503020204020204" pitchFamily="34" charset="-122"/>
              <a:ea typeface="微软雅黑" panose="020B0503020204020204" pitchFamily="34" charset="-122"/>
            </a:endParaRPr>
          </a:p>
        </p:txBody>
      </p:sp>
      <p:sp>
        <p:nvSpPr>
          <p:cNvPr id="58" name="矩形 57">
            <a:extLst>
              <a:ext uri="{FF2B5EF4-FFF2-40B4-BE49-F238E27FC236}">
                <a16:creationId xmlns:a16="http://schemas.microsoft.com/office/drawing/2014/main" id="{AD54FC26-1C17-4980-A610-93D44908BC6A}"/>
              </a:ext>
            </a:extLst>
          </p:cNvPr>
          <p:cNvSpPr/>
          <p:nvPr/>
        </p:nvSpPr>
        <p:spPr>
          <a:xfrm>
            <a:off x="5282707" y="3821667"/>
            <a:ext cx="936104"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质量</a:t>
            </a:r>
          </a:p>
        </p:txBody>
      </p:sp>
      <p:sp>
        <p:nvSpPr>
          <p:cNvPr id="59" name="矩形 58">
            <a:extLst>
              <a:ext uri="{FF2B5EF4-FFF2-40B4-BE49-F238E27FC236}">
                <a16:creationId xmlns:a16="http://schemas.microsoft.com/office/drawing/2014/main" id="{5C41E8F5-A713-438F-8A7E-2DF101E6661D}"/>
              </a:ext>
            </a:extLst>
          </p:cNvPr>
          <p:cNvSpPr/>
          <p:nvPr/>
        </p:nvSpPr>
        <p:spPr>
          <a:xfrm>
            <a:off x="5260416" y="4542470"/>
            <a:ext cx="936104"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进度</a:t>
            </a:r>
          </a:p>
        </p:txBody>
      </p:sp>
      <p:cxnSp>
        <p:nvCxnSpPr>
          <p:cNvPr id="60" name="直接箭头连接符 59">
            <a:extLst>
              <a:ext uri="{FF2B5EF4-FFF2-40B4-BE49-F238E27FC236}">
                <a16:creationId xmlns:a16="http://schemas.microsoft.com/office/drawing/2014/main" id="{1D8E676B-D112-4CE3-AA78-63579D2B0522}"/>
              </a:ext>
            </a:extLst>
          </p:cNvPr>
          <p:cNvCxnSpPr>
            <a:cxnSpLocks/>
          </p:cNvCxnSpPr>
          <p:nvPr/>
        </p:nvCxnSpPr>
        <p:spPr>
          <a:xfrm>
            <a:off x="6191858" y="3315822"/>
            <a:ext cx="311066"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2" name="直接箭头连接符 61">
            <a:extLst>
              <a:ext uri="{FF2B5EF4-FFF2-40B4-BE49-F238E27FC236}">
                <a16:creationId xmlns:a16="http://schemas.microsoft.com/office/drawing/2014/main" id="{AEA1156E-2DD3-4245-841E-996C9E662582}"/>
              </a:ext>
            </a:extLst>
          </p:cNvPr>
          <p:cNvCxnSpPr>
            <a:cxnSpLocks/>
          </p:cNvCxnSpPr>
          <p:nvPr/>
        </p:nvCxnSpPr>
        <p:spPr>
          <a:xfrm>
            <a:off x="6218811" y="4048627"/>
            <a:ext cx="311066"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3" name="直接箭头连接符 62">
            <a:extLst>
              <a:ext uri="{FF2B5EF4-FFF2-40B4-BE49-F238E27FC236}">
                <a16:creationId xmlns:a16="http://schemas.microsoft.com/office/drawing/2014/main" id="{57D07B78-B8BB-4F63-A6CB-B02B95A28C23}"/>
              </a:ext>
            </a:extLst>
          </p:cNvPr>
          <p:cNvCxnSpPr>
            <a:cxnSpLocks/>
          </p:cNvCxnSpPr>
          <p:nvPr/>
        </p:nvCxnSpPr>
        <p:spPr>
          <a:xfrm>
            <a:off x="6202191" y="4758493"/>
            <a:ext cx="311066"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5" name="矩形 64">
            <a:extLst>
              <a:ext uri="{FF2B5EF4-FFF2-40B4-BE49-F238E27FC236}">
                <a16:creationId xmlns:a16="http://schemas.microsoft.com/office/drawing/2014/main" id="{D93D6857-B9B2-4043-9CAC-80604163C482}"/>
              </a:ext>
            </a:extLst>
          </p:cNvPr>
          <p:cNvSpPr/>
          <p:nvPr/>
        </p:nvSpPr>
        <p:spPr>
          <a:xfrm>
            <a:off x="6498455" y="3108842"/>
            <a:ext cx="1191879"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人岗证同</a:t>
            </a:r>
          </a:p>
        </p:txBody>
      </p:sp>
      <p:sp>
        <p:nvSpPr>
          <p:cNvPr id="66" name="矩形 65">
            <a:extLst>
              <a:ext uri="{FF2B5EF4-FFF2-40B4-BE49-F238E27FC236}">
                <a16:creationId xmlns:a16="http://schemas.microsoft.com/office/drawing/2014/main" id="{A921486D-0BD4-46C6-B853-132A65A42304}"/>
              </a:ext>
            </a:extLst>
          </p:cNvPr>
          <p:cNvSpPr/>
          <p:nvPr/>
        </p:nvSpPr>
        <p:spPr>
          <a:xfrm>
            <a:off x="6516441" y="3828439"/>
            <a:ext cx="1191879"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检测机构</a:t>
            </a:r>
          </a:p>
        </p:txBody>
      </p:sp>
      <p:sp>
        <p:nvSpPr>
          <p:cNvPr id="67" name="矩形 66">
            <a:extLst>
              <a:ext uri="{FF2B5EF4-FFF2-40B4-BE49-F238E27FC236}">
                <a16:creationId xmlns:a16="http://schemas.microsoft.com/office/drawing/2014/main" id="{131004D3-2BB4-4F30-8B54-ADBF9227323C}"/>
              </a:ext>
            </a:extLst>
          </p:cNvPr>
          <p:cNvSpPr/>
          <p:nvPr/>
        </p:nvSpPr>
        <p:spPr>
          <a:xfrm>
            <a:off x="6513257" y="4552200"/>
            <a:ext cx="1191879" cy="4320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关键线路</a:t>
            </a:r>
          </a:p>
        </p:txBody>
      </p:sp>
      <p:sp>
        <p:nvSpPr>
          <p:cNvPr id="71" name="右大括号 70">
            <a:extLst>
              <a:ext uri="{FF2B5EF4-FFF2-40B4-BE49-F238E27FC236}">
                <a16:creationId xmlns:a16="http://schemas.microsoft.com/office/drawing/2014/main" id="{31D5AC5F-2268-4081-878E-2854ED0917EA}"/>
              </a:ext>
            </a:extLst>
          </p:cNvPr>
          <p:cNvSpPr/>
          <p:nvPr/>
        </p:nvSpPr>
        <p:spPr>
          <a:xfrm>
            <a:off x="7783058" y="3275008"/>
            <a:ext cx="147892" cy="1460587"/>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C622EB2A-8B48-4FD1-AF1F-03E24D1CAA89}"/>
              </a:ext>
            </a:extLst>
          </p:cNvPr>
          <p:cNvSpPr/>
          <p:nvPr/>
        </p:nvSpPr>
        <p:spPr>
          <a:xfrm>
            <a:off x="8070100" y="3361242"/>
            <a:ext cx="515673" cy="13146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施工日志</a:t>
            </a:r>
          </a:p>
        </p:txBody>
      </p:sp>
      <p:sp>
        <p:nvSpPr>
          <p:cNvPr id="73" name="箭头: 上弧形 72">
            <a:extLst>
              <a:ext uri="{FF2B5EF4-FFF2-40B4-BE49-F238E27FC236}">
                <a16:creationId xmlns:a16="http://schemas.microsoft.com/office/drawing/2014/main" id="{7CAF6EA9-70EB-40BF-9CA1-70C26DFEF43A}"/>
              </a:ext>
            </a:extLst>
          </p:cNvPr>
          <p:cNvSpPr/>
          <p:nvPr/>
        </p:nvSpPr>
        <p:spPr>
          <a:xfrm flipH="1">
            <a:off x="816064" y="1797019"/>
            <a:ext cx="7511872" cy="1631981"/>
          </a:xfrm>
          <a:prstGeom prst="curvedDownArrow">
            <a:avLst>
              <a:gd name="adj1" fmla="val 8714"/>
              <a:gd name="adj2" fmla="val 20805"/>
              <a:gd name="adj3" fmla="val 151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endParaRPr>
          </a:p>
        </p:txBody>
      </p:sp>
      <p:sp>
        <p:nvSpPr>
          <p:cNvPr id="74" name="文本框 73">
            <a:extLst>
              <a:ext uri="{FF2B5EF4-FFF2-40B4-BE49-F238E27FC236}">
                <a16:creationId xmlns:a16="http://schemas.microsoft.com/office/drawing/2014/main" id="{697914B7-7D05-4B32-ABFA-15FEF843574E}"/>
              </a:ext>
            </a:extLst>
          </p:cNvPr>
          <p:cNvSpPr txBox="1"/>
          <p:nvPr/>
        </p:nvSpPr>
        <p:spPr>
          <a:xfrm>
            <a:off x="611560" y="1079042"/>
            <a:ext cx="4536493"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合同风险三级化解体系构建</a:t>
            </a:r>
          </a:p>
        </p:txBody>
      </p:sp>
      <p:sp>
        <p:nvSpPr>
          <p:cNvPr id="75" name="矩形 74">
            <a:extLst>
              <a:ext uri="{FF2B5EF4-FFF2-40B4-BE49-F238E27FC236}">
                <a16:creationId xmlns:a16="http://schemas.microsoft.com/office/drawing/2014/main" id="{B5FAC88C-CEEF-46F4-9682-EFE124FE0541}"/>
              </a:ext>
            </a:extLst>
          </p:cNvPr>
          <p:cNvSpPr/>
          <p:nvPr/>
        </p:nvSpPr>
        <p:spPr>
          <a:xfrm>
            <a:off x="372907" y="1163405"/>
            <a:ext cx="8424936" cy="461555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合同风险三级化解体系构建</a:t>
            </a:r>
          </a:p>
        </p:txBody>
      </p:sp>
    </p:spTree>
    <p:extLst>
      <p:ext uri="{BB962C8B-B14F-4D97-AF65-F5344CB8AC3E}">
        <p14:creationId xmlns:p14="http://schemas.microsoft.com/office/powerpoint/2010/main" val="348855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1000" fill="hold"/>
                                        <p:tgtEl>
                                          <p:spTgt spid="33"/>
                                        </p:tgtEl>
                                        <p:attrNameLst>
                                          <p:attrName>ppt_w</p:attrName>
                                        </p:attrNameLst>
                                      </p:cBhvr>
                                      <p:tavLst>
                                        <p:tav tm="0">
                                          <p:val>
                                            <p:fltVal val="0"/>
                                          </p:val>
                                        </p:tav>
                                        <p:tav tm="100000">
                                          <p:val>
                                            <p:strVal val="#ppt_w"/>
                                          </p:val>
                                        </p:tav>
                                      </p:tavLst>
                                    </p:anim>
                                    <p:anim calcmode="lin" valueType="num">
                                      <p:cBhvr>
                                        <p:cTn id="35" dur="1000" fill="hold"/>
                                        <p:tgtEl>
                                          <p:spTgt spid="33"/>
                                        </p:tgtEl>
                                        <p:attrNameLst>
                                          <p:attrName>ppt_h</p:attrName>
                                        </p:attrNameLst>
                                      </p:cBhvr>
                                      <p:tavLst>
                                        <p:tav tm="0">
                                          <p:val>
                                            <p:fltVal val="0"/>
                                          </p:val>
                                        </p:tav>
                                        <p:tav tm="100000">
                                          <p:val>
                                            <p:strVal val="#ppt_h"/>
                                          </p:val>
                                        </p:tav>
                                      </p:tavLst>
                                    </p:anim>
                                    <p:anim calcmode="lin" valueType="num">
                                      <p:cBhvr>
                                        <p:cTn id="36" dur="1000" fill="hold"/>
                                        <p:tgtEl>
                                          <p:spTgt spid="33"/>
                                        </p:tgtEl>
                                        <p:attrNameLst>
                                          <p:attrName>style.rotation</p:attrName>
                                        </p:attrNameLst>
                                      </p:cBhvr>
                                      <p:tavLst>
                                        <p:tav tm="0">
                                          <p:val>
                                            <p:fltVal val="90"/>
                                          </p:val>
                                        </p:tav>
                                        <p:tav tm="100000">
                                          <p:val>
                                            <p:fltVal val="0"/>
                                          </p:val>
                                        </p:tav>
                                      </p:tavLst>
                                    </p:anim>
                                    <p:animEffect transition="in" filter="fade">
                                      <p:cBhvr>
                                        <p:cTn id="37" dur="1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right)">
                                      <p:cBhvr>
                                        <p:cTn id="76" dur="20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20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2000" fill="hold"/>
                                        <p:tgtEl>
                                          <p:spTgt spid="50"/>
                                        </p:tgtEl>
                                        <p:attrNameLst>
                                          <p:attrName>ppt_x</p:attrName>
                                        </p:attrNameLst>
                                      </p:cBhvr>
                                      <p:tavLst>
                                        <p:tav tm="0">
                                          <p:val>
                                            <p:strVal val="0-#ppt_w/2"/>
                                          </p:val>
                                        </p:tav>
                                        <p:tav tm="100000">
                                          <p:val>
                                            <p:strVal val="#ppt_x"/>
                                          </p:val>
                                        </p:tav>
                                      </p:tavLst>
                                    </p:anim>
                                    <p:anim calcmode="lin" valueType="num">
                                      <p:cBhvr additive="base">
                                        <p:cTn id="87" dur="2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4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53"/>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54"/>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5"/>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fade">
                                      <p:cBhvr>
                                        <p:cTn id="112" dur="2000"/>
                                        <p:tgtEl>
                                          <p:spTgt spid="57"/>
                                        </p:tgtEl>
                                      </p:cBhvr>
                                    </p:animEffect>
                                    <p:anim calcmode="lin" valueType="num">
                                      <p:cBhvr>
                                        <p:cTn id="113" dur="2000" fill="hold"/>
                                        <p:tgtEl>
                                          <p:spTgt spid="57"/>
                                        </p:tgtEl>
                                        <p:attrNameLst>
                                          <p:attrName>ppt_x</p:attrName>
                                        </p:attrNameLst>
                                      </p:cBhvr>
                                      <p:tavLst>
                                        <p:tav tm="0">
                                          <p:val>
                                            <p:strVal val="#ppt_x"/>
                                          </p:val>
                                        </p:tav>
                                        <p:tav tm="100000">
                                          <p:val>
                                            <p:strVal val="#ppt_x"/>
                                          </p:val>
                                        </p:tav>
                                      </p:tavLst>
                                    </p:anim>
                                    <p:anim calcmode="lin" valueType="num">
                                      <p:cBhvr>
                                        <p:cTn id="114" dur="2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2000"/>
                                        <p:tgtEl>
                                          <p:spTgt spid="58"/>
                                        </p:tgtEl>
                                      </p:cBhvr>
                                    </p:animEffect>
                                    <p:anim calcmode="lin" valueType="num">
                                      <p:cBhvr>
                                        <p:cTn id="120" dur="2000" fill="hold"/>
                                        <p:tgtEl>
                                          <p:spTgt spid="58"/>
                                        </p:tgtEl>
                                        <p:attrNameLst>
                                          <p:attrName>ppt_x</p:attrName>
                                        </p:attrNameLst>
                                      </p:cBhvr>
                                      <p:tavLst>
                                        <p:tav tm="0">
                                          <p:val>
                                            <p:strVal val="#ppt_x"/>
                                          </p:val>
                                        </p:tav>
                                        <p:tav tm="100000">
                                          <p:val>
                                            <p:strVal val="#ppt_x"/>
                                          </p:val>
                                        </p:tav>
                                      </p:tavLst>
                                    </p:anim>
                                    <p:anim calcmode="lin" valueType="num">
                                      <p:cBhvr>
                                        <p:cTn id="121" dur="2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fade">
                                      <p:cBhvr>
                                        <p:cTn id="126" dur="2000"/>
                                        <p:tgtEl>
                                          <p:spTgt spid="59"/>
                                        </p:tgtEl>
                                      </p:cBhvr>
                                    </p:animEffect>
                                    <p:anim calcmode="lin" valueType="num">
                                      <p:cBhvr>
                                        <p:cTn id="127" dur="2000" fill="hold"/>
                                        <p:tgtEl>
                                          <p:spTgt spid="59"/>
                                        </p:tgtEl>
                                        <p:attrNameLst>
                                          <p:attrName>ppt_x</p:attrName>
                                        </p:attrNameLst>
                                      </p:cBhvr>
                                      <p:tavLst>
                                        <p:tav tm="0">
                                          <p:val>
                                            <p:strVal val="#ppt_x"/>
                                          </p:val>
                                        </p:tav>
                                        <p:tav tm="100000">
                                          <p:val>
                                            <p:strVal val="#ppt_x"/>
                                          </p:val>
                                        </p:tav>
                                      </p:tavLst>
                                    </p:anim>
                                    <p:anim calcmode="lin" valueType="num">
                                      <p:cBhvr>
                                        <p:cTn id="128" dur="2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anim calcmode="lin" valueType="num">
                                      <p:cBhvr>
                                        <p:cTn id="134" dur="1000" fill="hold"/>
                                        <p:tgtEl>
                                          <p:spTgt spid="60"/>
                                        </p:tgtEl>
                                        <p:attrNameLst>
                                          <p:attrName>ppt_x</p:attrName>
                                        </p:attrNameLst>
                                      </p:cBhvr>
                                      <p:tavLst>
                                        <p:tav tm="0">
                                          <p:val>
                                            <p:strVal val="#ppt_x"/>
                                          </p:val>
                                        </p:tav>
                                        <p:tav tm="100000">
                                          <p:val>
                                            <p:strVal val="#ppt_x"/>
                                          </p:val>
                                        </p:tav>
                                      </p:tavLst>
                                    </p:anim>
                                    <p:anim calcmode="lin" valueType="num">
                                      <p:cBhvr>
                                        <p:cTn id="13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fade">
                                      <p:cBhvr>
                                        <p:cTn id="140" dur="1000"/>
                                        <p:tgtEl>
                                          <p:spTgt spid="65"/>
                                        </p:tgtEl>
                                      </p:cBhvr>
                                    </p:animEffect>
                                    <p:anim calcmode="lin" valueType="num">
                                      <p:cBhvr>
                                        <p:cTn id="141" dur="1000" fill="hold"/>
                                        <p:tgtEl>
                                          <p:spTgt spid="65"/>
                                        </p:tgtEl>
                                        <p:attrNameLst>
                                          <p:attrName>ppt_x</p:attrName>
                                        </p:attrNameLst>
                                      </p:cBhvr>
                                      <p:tavLst>
                                        <p:tav tm="0">
                                          <p:val>
                                            <p:strVal val="#ppt_x"/>
                                          </p:val>
                                        </p:tav>
                                        <p:tav tm="100000">
                                          <p:val>
                                            <p:strVal val="#ppt_x"/>
                                          </p:val>
                                        </p:tav>
                                      </p:tavLst>
                                    </p:anim>
                                    <p:anim calcmode="lin" valueType="num">
                                      <p:cBhvr>
                                        <p:cTn id="14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fade">
                                      <p:cBhvr>
                                        <p:cTn id="147" dur="1000"/>
                                        <p:tgtEl>
                                          <p:spTgt spid="62"/>
                                        </p:tgtEl>
                                      </p:cBhvr>
                                    </p:animEffect>
                                    <p:anim calcmode="lin" valueType="num">
                                      <p:cBhvr>
                                        <p:cTn id="148" dur="1000" fill="hold"/>
                                        <p:tgtEl>
                                          <p:spTgt spid="62"/>
                                        </p:tgtEl>
                                        <p:attrNameLst>
                                          <p:attrName>ppt_x</p:attrName>
                                        </p:attrNameLst>
                                      </p:cBhvr>
                                      <p:tavLst>
                                        <p:tav tm="0">
                                          <p:val>
                                            <p:strVal val="#ppt_x"/>
                                          </p:val>
                                        </p:tav>
                                        <p:tav tm="100000">
                                          <p:val>
                                            <p:strVal val="#ppt_x"/>
                                          </p:val>
                                        </p:tav>
                                      </p:tavLst>
                                    </p:anim>
                                    <p:anim calcmode="lin" valueType="num">
                                      <p:cBhvr>
                                        <p:cTn id="14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66"/>
                                        </p:tgtEl>
                                        <p:attrNameLst>
                                          <p:attrName>style.visibility</p:attrName>
                                        </p:attrNameLst>
                                      </p:cBhvr>
                                      <p:to>
                                        <p:strVal val="visible"/>
                                      </p:to>
                                    </p:set>
                                    <p:animEffect transition="in" filter="fade">
                                      <p:cBhvr>
                                        <p:cTn id="154" dur="1000"/>
                                        <p:tgtEl>
                                          <p:spTgt spid="66"/>
                                        </p:tgtEl>
                                      </p:cBhvr>
                                    </p:animEffect>
                                    <p:anim calcmode="lin" valueType="num">
                                      <p:cBhvr>
                                        <p:cTn id="155" dur="1000" fill="hold"/>
                                        <p:tgtEl>
                                          <p:spTgt spid="66"/>
                                        </p:tgtEl>
                                        <p:attrNameLst>
                                          <p:attrName>ppt_x</p:attrName>
                                        </p:attrNameLst>
                                      </p:cBhvr>
                                      <p:tavLst>
                                        <p:tav tm="0">
                                          <p:val>
                                            <p:strVal val="#ppt_x"/>
                                          </p:val>
                                        </p:tav>
                                        <p:tav tm="100000">
                                          <p:val>
                                            <p:strVal val="#ppt_x"/>
                                          </p:val>
                                        </p:tav>
                                      </p:tavLst>
                                    </p:anim>
                                    <p:anim calcmode="lin" valueType="num">
                                      <p:cBhvr>
                                        <p:cTn id="15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fade">
                                      <p:cBhvr>
                                        <p:cTn id="161" dur="1000"/>
                                        <p:tgtEl>
                                          <p:spTgt spid="63"/>
                                        </p:tgtEl>
                                      </p:cBhvr>
                                    </p:animEffect>
                                    <p:anim calcmode="lin" valueType="num">
                                      <p:cBhvr>
                                        <p:cTn id="162" dur="1000" fill="hold"/>
                                        <p:tgtEl>
                                          <p:spTgt spid="63"/>
                                        </p:tgtEl>
                                        <p:attrNameLst>
                                          <p:attrName>ppt_x</p:attrName>
                                        </p:attrNameLst>
                                      </p:cBhvr>
                                      <p:tavLst>
                                        <p:tav tm="0">
                                          <p:val>
                                            <p:strVal val="#ppt_x"/>
                                          </p:val>
                                        </p:tav>
                                        <p:tav tm="100000">
                                          <p:val>
                                            <p:strVal val="#ppt_x"/>
                                          </p:val>
                                        </p:tav>
                                      </p:tavLst>
                                    </p:anim>
                                    <p:anim calcmode="lin" valueType="num">
                                      <p:cBhvr>
                                        <p:cTn id="16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67"/>
                                        </p:tgtEl>
                                        <p:attrNameLst>
                                          <p:attrName>style.visibility</p:attrName>
                                        </p:attrNameLst>
                                      </p:cBhvr>
                                      <p:to>
                                        <p:strVal val="visible"/>
                                      </p:to>
                                    </p:set>
                                    <p:animEffect transition="in" filter="fade">
                                      <p:cBhvr>
                                        <p:cTn id="168" dur="1000"/>
                                        <p:tgtEl>
                                          <p:spTgt spid="67"/>
                                        </p:tgtEl>
                                      </p:cBhvr>
                                    </p:animEffect>
                                    <p:anim calcmode="lin" valueType="num">
                                      <p:cBhvr>
                                        <p:cTn id="169" dur="1000" fill="hold"/>
                                        <p:tgtEl>
                                          <p:spTgt spid="67"/>
                                        </p:tgtEl>
                                        <p:attrNameLst>
                                          <p:attrName>ppt_x</p:attrName>
                                        </p:attrNameLst>
                                      </p:cBhvr>
                                      <p:tavLst>
                                        <p:tav tm="0">
                                          <p:val>
                                            <p:strVal val="#ppt_x"/>
                                          </p:val>
                                        </p:tav>
                                        <p:tav tm="100000">
                                          <p:val>
                                            <p:strVal val="#ppt_x"/>
                                          </p:val>
                                        </p:tav>
                                      </p:tavLst>
                                    </p:anim>
                                    <p:anim calcmode="lin" valueType="num">
                                      <p:cBhvr>
                                        <p:cTn id="17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71"/>
                                        </p:tgtEl>
                                        <p:attrNameLst>
                                          <p:attrName>style.visibility</p:attrName>
                                        </p:attrNameLst>
                                      </p:cBhvr>
                                      <p:to>
                                        <p:strVal val="visible"/>
                                      </p:to>
                                    </p:set>
                                    <p:animEffect transition="in" filter="fade">
                                      <p:cBhvr>
                                        <p:cTn id="175" dur="500"/>
                                        <p:tgtEl>
                                          <p:spTgt spid="71"/>
                                        </p:tgtEl>
                                      </p:cBhvr>
                                    </p:animEffect>
                                  </p:childTnLst>
                                </p:cTn>
                              </p:par>
                            </p:childTnLst>
                          </p:cTn>
                        </p:par>
                      </p:childTnLst>
                    </p:cTn>
                  </p:par>
                  <p:par>
                    <p:cTn id="176" fill="hold">
                      <p:stCondLst>
                        <p:cond delay="indefinite"/>
                      </p:stCondLst>
                      <p:childTnLst>
                        <p:par>
                          <p:cTn id="177" fill="hold">
                            <p:stCondLst>
                              <p:cond delay="0"/>
                            </p:stCondLst>
                            <p:childTnLst>
                              <p:par>
                                <p:cTn id="178" presetID="2" presetClass="entr" presetSubtype="2" fill="hold" grpId="0" nodeType="clickEffect">
                                  <p:stCondLst>
                                    <p:cond delay="0"/>
                                  </p:stCondLst>
                                  <p:childTnLst>
                                    <p:set>
                                      <p:cBhvr>
                                        <p:cTn id="179" dur="1" fill="hold">
                                          <p:stCondLst>
                                            <p:cond delay="0"/>
                                          </p:stCondLst>
                                        </p:cTn>
                                        <p:tgtEl>
                                          <p:spTgt spid="72"/>
                                        </p:tgtEl>
                                        <p:attrNameLst>
                                          <p:attrName>style.visibility</p:attrName>
                                        </p:attrNameLst>
                                      </p:cBhvr>
                                      <p:to>
                                        <p:strVal val="visible"/>
                                      </p:to>
                                    </p:set>
                                    <p:anim calcmode="lin" valueType="num">
                                      <p:cBhvr additive="base">
                                        <p:cTn id="180" dur="2000" fill="hold"/>
                                        <p:tgtEl>
                                          <p:spTgt spid="72"/>
                                        </p:tgtEl>
                                        <p:attrNameLst>
                                          <p:attrName>ppt_x</p:attrName>
                                        </p:attrNameLst>
                                      </p:cBhvr>
                                      <p:tavLst>
                                        <p:tav tm="0">
                                          <p:val>
                                            <p:strVal val="1+#ppt_w/2"/>
                                          </p:val>
                                        </p:tav>
                                        <p:tav tm="100000">
                                          <p:val>
                                            <p:strVal val="#ppt_x"/>
                                          </p:val>
                                        </p:tav>
                                      </p:tavLst>
                                    </p:anim>
                                    <p:anim calcmode="lin" valueType="num">
                                      <p:cBhvr additive="base">
                                        <p:cTn id="181" dur="2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2" presetClass="entr" presetSubtype="2" fill="hold" grpId="0" nodeType="clickEffect">
                                  <p:stCondLst>
                                    <p:cond delay="0"/>
                                  </p:stCondLst>
                                  <p:childTnLst>
                                    <p:set>
                                      <p:cBhvr>
                                        <p:cTn id="185" dur="1" fill="hold">
                                          <p:stCondLst>
                                            <p:cond delay="0"/>
                                          </p:stCondLst>
                                        </p:cTn>
                                        <p:tgtEl>
                                          <p:spTgt spid="73"/>
                                        </p:tgtEl>
                                        <p:attrNameLst>
                                          <p:attrName>style.visibility</p:attrName>
                                        </p:attrNameLst>
                                      </p:cBhvr>
                                      <p:to>
                                        <p:strVal val="visible"/>
                                      </p:to>
                                    </p:set>
                                    <p:animEffect transition="in" filter="wipe(right)">
                                      <p:cBhvr>
                                        <p:cTn id="186" dur="3000"/>
                                        <p:tgtEl>
                                          <p:spTgt spid="73"/>
                                        </p:tgtEl>
                                      </p:cBhvr>
                                    </p:animEffect>
                                  </p:childTnLst>
                                </p:cTn>
                              </p:par>
                            </p:childTnLst>
                          </p:cTn>
                        </p:par>
                      </p:childTnLst>
                    </p:cTn>
                  </p:par>
                  <p:par>
                    <p:cTn id="187" fill="hold">
                      <p:stCondLst>
                        <p:cond delay="indefinite"/>
                      </p:stCondLst>
                      <p:childTnLst>
                        <p:par>
                          <p:cTn id="188" fill="hold">
                            <p:stCondLst>
                              <p:cond delay="0"/>
                            </p:stCondLst>
                            <p:childTnLst>
                              <p:par>
                                <p:cTn id="189" presetID="16" presetClass="entr" presetSubtype="21" fill="hold" grpId="0" nodeType="clickEffect">
                                  <p:stCondLst>
                                    <p:cond delay="0"/>
                                  </p:stCondLst>
                                  <p:childTnLst>
                                    <p:set>
                                      <p:cBhvr>
                                        <p:cTn id="190" dur="1" fill="hold">
                                          <p:stCondLst>
                                            <p:cond delay="0"/>
                                          </p:stCondLst>
                                        </p:cTn>
                                        <p:tgtEl>
                                          <p:spTgt spid="75"/>
                                        </p:tgtEl>
                                        <p:attrNameLst>
                                          <p:attrName>style.visibility</p:attrName>
                                        </p:attrNameLst>
                                      </p:cBhvr>
                                      <p:to>
                                        <p:strVal val="visible"/>
                                      </p:to>
                                    </p:set>
                                    <p:animEffect transition="in" filter="barn(inVertical)">
                                      <p:cBhvr>
                                        <p:cTn id="191"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33" grpId="0" animBg="1"/>
      <p:bldP spid="34" grpId="0" animBg="1"/>
      <p:bldP spid="36" grpId="0" animBg="1"/>
      <p:bldP spid="37" grpId="0" animBg="1"/>
      <p:bldP spid="50" grpId="0" animBg="1"/>
      <p:bldP spid="57" grpId="0" animBg="1"/>
      <p:bldP spid="58" grpId="0" animBg="1"/>
      <p:bldP spid="59" grpId="0" animBg="1"/>
      <p:bldP spid="65" grpId="0" animBg="1"/>
      <p:bldP spid="66" grpId="0" animBg="1"/>
      <p:bldP spid="67" grpId="0" animBg="1"/>
      <p:bldP spid="71" grpId="0" animBg="1"/>
      <p:bldP spid="72" grpId="0" animBg="1"/>
      <p:bldP spid="73"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4214842"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风险管控可靠性验证</a:t>
            </a:r>
          </a:p>
        </p:txBody>
      </p:sp>
      <p:sp>
        <p:nvSpPr>
          <p:cNvPr id="6" name="矩形 5"/>
          <p:cNvSpPr/>
          <p:nvPr/>
        </p:nvSpPr>
        <p:spPr>
          <a:xfrm>
            <a:off x="1113336" y="2490616"/>
            <a:ext cx="714380" cy="10001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风险管控</a:t>
            </a:r>
            <a:r>
              <a:rPr lang="en-US" altLang="zh-CN" b="1" dirty="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cxnSp>
        <p:nvCxnSpPr>
          <p:cNvPr id="13" name="直接箭头连接符 12"/>
          <p:cNvCxnSpPr/>
          <p:nvPr/>
        </p:nvCxnSpPr>
        <p:spPr>
          <a:xfrm>
            <a:off x="398956" y="2990682"/>
            <a:ext cx="71438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直接箭头连接符 13"/>
          <p:cNvCxnSpPr>
            <a:stCxn id="6" idx="3"/>
          </p:cNvCxnSpPr>
          <p:nvPr/>
        </p:nvCxnSpPr>
        <p:spPr>
          <a:xfrm>
            <a:off x="1827716" y="2990682"/>
            <a:ext cx="64294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矩形 19"/>
          <p:cNvSpPr/>
          <p:nvPr/>
        </p:nvSpPr>
        <p:spPr>
          <a:xfrm>
            <a:off x="2470658" y="2490616"/>
            <a:ext cx="714380" cy="10001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风险管控</a:t>
            </a:r>
            <a:r>
              <a:rPr lang="en-US" altLang="zh-CN" b="1" dirty="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21" name="矩形 20"/>
          <p:cNvSpPr/>
          <p:nvPr/>
        </p:nvSpPr>
        <p:spPr>
          <a:xfrm>
            <a:off x="3827980" y="2490616"/>
            <a:ext cx="714380" cy="10001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风险管控</a:t>
            </a:r>
            <a:r>
              <a:rPr lang="en-US" altLang="zh-CN" b="1" dirty="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23" name="矩形 22"/>
          <p:cNvSpPr/>
          <p:nvPr/>
        </p:nvSpPr>
        <p:spPr>
          <a:xfrm>
            <a:off x="6471186" y="2490616"/>
            <a:ext cx="714380" cy="10001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风险管控</a:t>
            </a:r>
            <a:r>
              <a:rPr lang="en-US" altLang="zh-CN" b="1" dirty="0">
                <a:latin typeface="微软雅黑" pitchFamily="34" charset="-122"/>
                <a:ea typeface="微软雅黑" pitchFamily="34" charset="-122"/>
              </a:rPr>
              <a:t>(N)</a:t>
            </a:r>
            <a:endParaRPr lang="zh-CN" altLang="en-US" b="1" dirty="0">
              <a:latin typeface="微软雅黑" pitchFamily="34" charset="-122"/>
              <a:ea typeface="微软雅黑" pitchFamily="34" charset="-122"/>
            </a:endParaRPr>
          </a:p>
        </p:txBody>
      </p:sp>
      <p:cxnSp>
        <p:nvCxnSpPr>
          <p:cNvPr id="27" name="直接箭头连接符 26"/>
          <p:cNvCxnSpPr/>
          <p:nvPr/>
        </p:nvCxnSpPr>
        <p:spPr>
          <a:xfrm>
            <a:off x="3185038" y="2990682"/>
            <a:ext cx="64294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直接箭头连接符 27"/>
          <p:cNvCxnSpPr/>
          <p:nvPr/>
        </p:nvCxnSpPr>
        <p:spPr>
          <a:xfrm>
            <a:off x="4542360" y="2990682"/>
            <a:ext cx="64294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直接箭头连接符 28"/>
          <p:cNvCxnSpPr/>
          <p:nvPr/>
        </p:nvCxnSpPr>
        <p:spPr>
          <a:xfrm>
            <a:off x="5899682" y="2990682"/>
            <a:ext cx="64294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直接箭头连接符 29"/>
          <p:cNvCxnSpPr/>
          <p:nvPr/>
        </p:nvCxnSpPr>
        <p:spPr>
          <a:xfrm>
            <a:off x="7185566" y="2990682"/>
            <a:ext cx="128588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0" name="直接连接符 49"/>
          <p:cNvCxnSpPr/>
          <p:nvPr/>
        </p:nvCxnSpPr>
        <p:spPr>
          <a:xfrm>
            <a:off x="5256740" y="2990682"/>
            <a:ext cx="14287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59" name="直接连接符 58"/>
          <p:cNvCxnSpPr/>
          <p:nvPr/>
        </p:nvCxnSpPr>
        <p:spPr>
          <a:xfrm>
            <a:off x="5542492" y="2990682"/>
            <a:ext cx="14287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直接连接符 63"/>
          <p:cNvCxnSpPr/>
          <p:nvPr/>
        </p:nvCxnSpPr>
        <p:spPr>
          <a:xfrm rot="5400000">
            <a:off x="-65391" y="3097839"/>
            <a:ext cx="178595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65" name="直接连接符 64"/>
          <p:cNvCxnSpPr/>
          <p:nvPr/>
        </p:nvCxnSpPr>
        <p:spPr>
          <a:xfrm rot="5400000">
            <a:off x="6579137" y="3097045"/>
            <a:ext cx="178595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67" name="直接连接符 66"/>
          <p:cNvCxnSpPr/>
          <p:nvPr/>
        </p:nvCxnSpPr>
        <p:spPr>
          <a:xfrm>
            <a:off x="827584" y="2204864"/>
            <a:ext cx="6643734"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68" name="直接连接符 67"/>
          <p:cNvCxnSpPr/>
          <p:nvPr/>
        </p:nvCxnSpPr>
        <p:spPr>
          <a:xfrm>
            <a:off x="827584" y="3990814"/>
            <a:ext cx="6643734" cy="1588"/>
          </a:xfrm>
          <a:prstGeom prst="line">
            <a:avLst/>
          </a:prstGeom>
        </p:spPr>
        <p:style>
          <a:lnRef idx="3">
            <a:schemeClr val="accent1"/>
          </a:lnRef>
          <a:fillRef idx="0">
            <a:schemeClr val="accent1"/>
          </a:fillRef>
          <a:effectRef idx="2">
            <a:schemeClr val="accent1"/>
          </a:effectRef>
          <a:fontRef idx="minor">
            <a:schemeClr val="tx1"/>
          </a:fontRef>
        </p:style>
      </p:cxnSp>
      <p:sp>
        <p:nvSpPr>
          <p:cNvPr id="70" name="TextBox 69"/>
          <p:cNvSpPr txBox="1"/>
          <p:nvPr/>
        </p:nvSpPr>
        <p:spPr>
          <a:xfrm>
            <a:off x="470394" y="2633492"/>
            <a:ext cx="357190" cy="369332"/>
          </a:xfrm>
          <a:prstGeom prst="rect">
            <a:avLst/>
          </a:prstGeom>
          <a:noFill/>
        </p:spPr>
        <p:txBody>
          <a:bodyPr wrap="square" rtlCol="0">
            <a:spAutoFit/>
          </a:bodyPr>
          <a:lstStyle/>
          <a:p>
            <a:r>
              <a:rPr lang="en-US" altLang="zh-CN" b="1" dirty="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71" name="TextBox 70"/>
          <p:cNvSpPr txBox="1"/>
          <p:nvPr/>
        </p:nvSpPr>
        <p:spPr>
          <a:xfrm>
            <a:off x="1184774" y="3562186"/>
            <a:ext cx="571504" cy="369332"/>
          </a:xfrm>
          <a:prstGeom prst="rect">
            <a:avLst/>
          </a:prstGeom>
          <a:noFill/>
        </p:spPr>
        <p:txBody>
          <a:bodyPr wrap="square" rtlCol="0">
            <a:spAutoFit/>
          </a:bodyPr>
          <a:lstStyle/>
          <a:p>
            <a:r>
              <a:rPr lang="en-US" altLang="zh-CN" b="1" dirty="0">
                <a:latin typeface="微软雅黑" pitchFamily="34" charset="-122"/>
                <a:ea typeface="微软雅黑" pitchFamily="34" charset="-122"/>
              </a:rPr>
              <a:t>X1</a:t>
            </a:r>
            <a:endParaRPr lang="zh-CN" altLang="en-US" b="1" dirty="0">
              <a:latin typeface="微软雅黑" pitchFamily="34" charset="-122"/>
              <a:ea typeface="微软雅黑" pitchFamily="34" charset="-122"/>
            </a:endParaRPr>
          </a:p>
        </p:txBody>
      </p:sp>
      <p:sp>
        <p:nvSpPr>
          <p:cNvPr id="72" name="TextBox 71"/>
          <p:cNvSpPr txBox="1"/>
          <p:nvPr/>
        </p:nvSpPr>
        <p:spPr>
          <a:xfrm>
            <a:off x="2542096" y="3562186"/>
            <a:ext cx="571504" cy="369332"/>
          </a:xfrm>
          <a:prstGeom prst="rect">
            <a:avLst/>
          </a:prstGeom>
          <a:noFill/>
        </p:spPr>
        <p:txBody>
          <a:bodyPr wrap="square" rtlCol="0">
            <a:spAutoFit/>
          </a:bodyPr>
          <a:lstStyle/>
          <a:p>
            <a:endParaRPr lang="zh-CN" altLang="en-US" b="1" dirty="0">
              <a:solidFill>
                <a:schemeClr val="bg2"/>
              </a:solidFill>
              <a:latin typeface="微软雅黑" pitchFamily="34" charset="-122"/>
              <a:ea typeface="微软雅黑" pitchFamily="34" charset="-122"/>
            </a:endParaRPr>
          </a:p>
        </p:txBody>
      </p:sp>
      <p:sp>
        <p:nvSpPr>
          <p:cNvPr id="73" name="TextBox 72"/>
          <p:cNvSpPr txBox="1"/>
          <p:nvPr/>
        </p:nvSpPr>
        <p:spPr>
          <a:xfrm>
            <a:off x="3899418" y="3562186"/>
            <a:ext cx="571504" cy="369332"/>
          </a:xfrm>
          <a:prstGeom prst="rect">
            <a:avLst/>
          </a:prstGeom>
          <a:noFill/>
        </p:spPr>
        <p:txBody>
          <a:bodyPr wrap="square" rtlCol="0">
            <a:spAutoFit/>
          </a:bodyPr>
          <a:lstStyle/>
          <a:p>
            <a:r>
              <a:rPr lang="en-US" altLang="zh-CN" b="1" dirty="0">
                <a:latin typeface="微软雅黑" pitchFamily="34" charset="-122"/>
                <a:ea typeface="微软雅黑" pitchFamily="34" charset="-122"/>
              </a:rPr>
              <a:t>X3</a:t>
            </a:r>
            <a:endParaRPr lang="zh-CN" altLang="en-US" b="1" dirty="0">
              <a:latin typeface="微软雅黑" pitchFamily="34" charset="-122"/>
              <a:ea typeface="微软雅黑" pitchFamily="34" charset="-122"/>
            </a:endParaRPr>
          </a:p>
        </p:txBody>
      </p:sp>
      <p:sp>
        <p:nvSpPr>
          <p:cNvPr id="74" name="TextBox 73"/>
          <p:cNvSpPr txBox="1"/>
          <p:nvPr/>
        </p:nvSpPr>
        <p:spPr>
          <a:xfrm>
            <a:off x="6542624" y="3490748"/>
            <a:ext cx="571504" cy="369332"/>
          </a:xfrm>
          <a:prstGeom prst="rect">
            <a:avLst/>
          </a:prstGeom>
          <a:noFill/>
        </p:spPr>
        <p:txBody>
          <a:bodyPr wrap="square" rtlCol="0">
            <a:spAutoFit/>
          </a:bodyPr>
          <a:lstStyle/>
          <a:p>
            <a:r>
              <a:rPr lang="en-US" altLang="zh-CN" b="1" dirty="0" err="1">
                <a:latin typeface="微软雅黑" pitchFamily="34" charset="-122"/>
                <a:ea typeface="微软雅黑" pitchFamily="34" charset="-122"/>
              </a:rPr>
              <a:t>Xn</a:t>
            </a:r>
            <a:endParaRPr lang="zh-CN" altLang="en-US" b="1" dirty="0">
              <a:latin typeface="微软雅黑" pitchFamily="34" charset="-122"/>
              <a:ea typeface="微软雅黑" pitchFamily="34" charset="-122"/>
            </a:endParaRPr>
          </a:p>
        </p:txBody>
      </p:sp>
      <p:sp>
        <p:nvSpPr>
          <p:cNvPr id="75" name="TextBox 74"/>
          <p:cNvSpPr txBox="1"/>
          <p:nvPr/>
        </p:nvSpPr>
        <p:spPr>
          <a:xfrm>
            <a:off x="7685632" y="3133558"/>
            <a:ext cx="571504" cy="369332"/>
          </a:xfrm>
          <a:prstGeom prst="rect">
            <a:avLst/>
          </a:prstGeom>
          <a:noFill/>
        </p:spPr>
        <p:txBody>
          <a:bodyPr wrap="square" rtlCol="0">
            <a:spAutoFit/>
          </a:bodyPr>
          <a:lstStyle/>
          <a:p>
            <a:r>
              <a:rPr lang="en-US" altLang="zh-CN" b="1" dirty="0">
                <a:latin typeface="微软雅黑" pitchFamily="34" charset="-122"/>
                <a:ea typeface="微软雅黑" pitchFamily="34" charset="-122"/>
              </a:rPr>
              <a:t>X</a:t>
            </a:r>
            <a:endParaRPr lang="zh-CN" altLang="en-US" b="1" dirty="0">
              <a:latin typeface="微软雅黑" pitchFamily="34" charset="-122"/>
              <a:ea typeface="微软雅黑" pitchFamily="34" charset="-122"/>
            </a:endParaRPr>
          </a:p>
        </p:txBody>
      </p:sp>
      <p:sp>
        <p:nvSpPr>
          <p:cNvPr id="76" name="TextBox 75"/>
          <p:cNvSpPr txBox="1"/>
          <p:nvPr/>
        </p:nvSpPr>
        <p:spPr>
          <a:xfrm>
            <a:off x="7828508" y="2990682"/>
            <a:ext cx="428628" cy="369332"/>
          </a:xfrm>
          <a:prstGeom prst="rect">
            <a:avLst/>
          </a:prstGeom>
          <a:noFill/>
        </p:spPr>
        <p:txBody>
          <a:bodyPr wrap="square" rtlCol="0">
            <a:spAutoFit/>
          </a:bodyPr>
          <a:lstStyle/>
          <a:p>
            <a:r>
              <a:rPr lang="en-US" altLang="zh-CN" b="1" dirty="0">
                <a:latin typeface="微软雅黑" pitchFamily="34" charset="-122"/>
                <a:ea typeface="微软雅黑" pitchFamily="34" charset="-122"/>
              </a:rPr>
              <a:t>n</a:t>
            </a:r>
            <a:endParaRPr lang="zh-CN" altLang="en-US" b="1" dirty="0">
              <a:latin typeface="微软雅黑" pitchFamily="34" charset="-122"/>
              <a:ea typeface="微软雅黑" pitchFamily="34" charset="-122"/>
            </a:endParaRPr>
          </a:p>
        </p:txBody>
      </p:sp>
      <p:sp>
        <p:nvSpPr>
          <p:cNvPr id="78" name="TextBox 77"/>
          <p:cNvSpPr txBox="1"/>
          <p:nvPr/>
        </p:nvSpPr>
        <p:spPr>
          <a:xfrm>
            <a:off x="2542096" y="3562186"/>
            <a:ext cx="571504" cy="369332"/>
          </a:xfrm>
          <a:prstGeom prst="rect">
            <a:avLst/>
          </a:prstGeom>
          <a:noFill/>
        </p:spPr>
        <p:txBody>
          <a:bodyPr wrap="square" rtlCol="0">
            <a:spAutoFit/>
          </a:bodyPr>
          <a:lstStyle/>
          <a:p>
            <a:r>
              <a:rPr lang="en-US" altLang="zh-CN" b="1" dirty="0">
                <a:latin typeface="微软雅黑" pitchFamily="34" charset="-122"/>
                <a:ea typeface="微软雅黑" pitchFamily="34" charset="-122"/>
              </a:rPr>
              <a:t>X2</a:t>
            </a:r>
            <a:endParaRPr lang="zh-CN" altLang="en-US" b="1" dirty="0">
              <a:latin typeface="微软雅黑" pitchFamily="34" charset="-122"/>
              <a:ea typeface="微软雅黑" pitchFamily="34" charset="-122"/>
            </a:endParaRPr>
          </a:p>
        </p:txBody>
      </p:sp>
      <p:sp>
        <p:nvSpPr>
          <p:cNvPr id="80" name="TextBox 79"/>
          <p:cNvSpPr txBox="1"/>
          <p:nvPr/>
        </p:nvSpPr>
        <p:spPr>
          <a:xfrm>
            <a:off x="827584" y="4205128"/>
            <a:ext cx="6715172" cy="646331"/>
          </a:xfrm>
          <a:prstGeom prst="rect">
            <a:avLst/>
          </a:prstGeom>
          <a:noFill/>
        </p:spPr>
        <p:txBody>
          <a:bodyPr wrap="square" rtlCol="0">
            <a:spAutoFit/>
          </a:bodyPr>
          <a:lstStyle/>
          <a:p>
            <a:r>
              <a:rPr lang="zh-CN" altLang="en-US" b="1" dirty="0">
                <a:latin typeface="微软雅黑" pitchFamily="34" charset="-122"/>
                <a:ea typeface="微软雅黑" pitchFamily="34" charset="-122"/>
              </a:rPr>
              <a:t>假设：</a:t>
            </a:r>
            <a:r>
              <a:rPr lang="en-US" altLang="zh-CN" b="1" dirty="0" err="1">
                <a:latin typeface="微软雅黑" pitchFamily="34" charset="-122"/>
                <a:ea typeface="微软雅黑" pitchFamily="34" charset="-122"/>
              </a:rPr>
              <a:t>Xn</a:t>
            </a:r>
            <a:r>
              <a:rPr lang="en-US" altLang="zh-CN" b="1" dirty="0">
                <a:latin typeface="微软雅黑" pitchFamily="34" charset="-122"/>
                <a:ea typeface="微软雅黑" pitchFamily="34" charset="-122"/>
              </a:rPr>
              <a:t>=0.99,  n=5</a:t>
            </a:r>
          </a:p>
          <a:p>
            <a:r>
              <a:rPr lang="zh-CN" altLang="en-US" b="1" dirty="0">
                <a:latin typeface="微软雅黑" pitchFamily="34" charset="-122"/>
                <a:ea typeface="微软雅黑" pitchFamily="34" charset="-122"/>
              </a:rPr>
              <a:t>系统可靠性</a:t>
            </a:r>
            <a:r>
              <a:rPr lang="en-US" altLang="zh-CN" b="1" dirty="0">
                <a:latin typeface="微软雅黑" pitchFamily="34" charset="-122"/>
                <a:ea typeface="微软雅黑" pitchFamily="34" charset="-122"/>
              </a:rPr>
              <a:t>=0.99×0.99×0.99×0.99×0.99=0.95</a:t>
            </a:r>
            <a:endParaRPr lang="zh-CN" altLang="en-US" b="1" dirty="0">
              <a:latin typeface="微软雅黑" pitchFamily="34" charset="-122"/>
              <a:ea typeface="微软雅黑" pitchFamily="34" charset="-122"/>
            </a:endParaRPr>
          </a:p>
        </p:txBody>
      </p:sp>
      <p:sp>
        <p:nvSpPr>
          <p:cNvPr id="84" name="TextBox 83"/>
          <p:cNvSpPr txBox="1"/>
          <p:nvPr/>
        </p:nvSpPr>
        <p:spPr>
          <a:xfrm>
            <a:off x="827584" y="4848070"/>
            <a:ext cx="6715172" cy="646331"/>
          </a:xfrm>
          <a:prstGeom prst="rect">
            <a:avLst/>
          </a:prstGeom>
          <a:noFill/>
        </p:spPr>
        <p:txBody>
          <a:bodyPr wrap="square" rtlCol="0">
            <a:spAutoFit/>
          </a:bodyPr>
          <a:lstStyle/>
          <a:p>
            <a:r>
              <a:rPr lang="zh-CN" altLang="en-US" b="1" dirty="0">
                <a:latin typeface="微软雅黑" pitchFamily="34" charset="-122"/>
                <a:ea typeface="微软雅黑" pitchFamily="34" charset="-122"/>
              </a:rPr>
              <a:t>假设：</a:t>
            </a:r>
            <a:r>
              <a:rPr lang="en-US" altLang="zh-CN" b="1" dirty="0" err="1">
                <a:latin typeface="微软雅黑" pitchFamily="34" charset="-122"/>
                <a:ea typeface="微软雅黑" pitchFamily="34" charset="-122"/>
              </a:rPr>
              <a:t>Xn</a:t>
            </a:r>
            <a:r>
              <a:rPr lang="en-US" altLang="zh-CN" b="1" dirty="0">
                <a:latin typeface="微软雅黑" pitchFamily="34" charset="-122"/>
                <a:ea typeface="微软雅黑" pitchFamily="34" charset="-122"/>
              </a:rPr>
              <a:t>=0.9,  n=5</a:t>
            </a:r>
          </a:p>
          <a:p>
            <a:r>
              <a:rPr lang="zh-CN" altLang="en-US" b="1" dirty="0">
                <a:latin typeface="微软雅黑" pitchFamily="34" charset="-122"/>
                <a:ea typeface="微软雅黑" pitchFamily="34" charset="-122"/>
              </a:rPr>
              <a:t>系统可靠性</a:t>
            </a:r>
            <a:r>
              <a:rPr lang="en-US" altLang="zh-CN" b="1" dirty="0">
                <a:latin typeface="微软雅黑" pitchFamily="34" charset="-122"/>
                <a:ea typeface="微软雅黑" pitchFamily="34" charset="-122"/>
              </a:rPr>
              <a:t>=0.9×0.9×0.9×0.9×0.9=0.59</a:t>
            </a:r>
            <a:endParaRPr lang="zh-CN" altLang="en-US" b="1" dirty="0">
              <a:latin typeface="微软雅黑" pitchFamily="34" charset="-122"/>
              <a:ea typeface="微软雅黑" pitchFamily="34" charset="-122"/>
            </a:endParaRPr>
          </a:p>
        </p:txBody>
      </p:sp>
      <p:sp>
        <p:nvSpPr>
          <p:cNvPr id="85" name="矩形 84"/>
          <p:cNvSpPr/>
          <p:nvPr/>
        </p:nvSpPr>
        <p:spPr>
          <a:xfrm>
            <a:off x="827584" y="5491012"/>
            <a:ext cx="6072230" cy="646331"/>
          </a:xfrm>
          <a:prstGeom prst="rect">
            <a:avLst/>
          </a:prstGeom>
        </p:spPr>
        <p:txBody>
          <a:bodyPr wrap="square">
            <a:spAutoFit/>
          </a:bodyPr>
          <a:lstStyle/>
          <a:p>
            <a:r>
              <a:rPr lang="zh-CN" altLang="en-US" b="1" dirty="0">
                <a:latin typeface="微软雅黑" pitchFamily="34" charset="-122"/>
                <a:ea typeface="微软雅黑" pitchFamily="34" charset="-122"/>
              </a:rPr>
              <a:t>假设：</a:t>
            </a:r>
            <a:r>
              <a:rPr lang="en-US" altLang="zh-CN" b="1" dirty="0" err="1">
                <a:latin typeface="微软雅黑" pitchFamily="34" charset="-122"/>
                <a:ea typeface="微软雅黑" pitchFamily="34" charset="-122"/>
              </a:rPr>
              <a:t>Xn</a:t>
            </a:r>
            <a:r>
              <a:rPr lang="en-US" altLang="zh-CN" b="1" dirty="0">
                <a:latin typeface="微软雅黑" pitchFamily="34" charset="-122"/>
                <a:ea typeface="微软雅黑" pitchFamily="34" charset="-122"/>
              </a:rPr>
              <a:t>=0.5,  n=5</a:t>
            </a:r>
          </a:p>
          <a:p>
            <a:r>
              <a:rPr lang="zh-CN" altLang="en-US" b="1" dirty="0">
                <a:latin typeface="微软雅黑" pitchFamily="34" charset="-122"/>
                <a:ea typeface="微软雅黑" pitchFamily="34" charset="-122"/>
              </a:rPr>
              <a:t>系统可靠性</a:t>
            </a:r>
            <a:r>
              <a:rPr lang="en-US" altLang="zh-CN" b="1" dirty="0">
                <a:latin typeface="微软雅黑" pitchFamily="34" charset="-122"/>
                <a:ea typeface="微软雅黑" pitchFamily="34" charset="-122"/>
              </a:rPr>
              <a:t>=0.5×0.5×0.5×0.5×0.5=0.03125</a:t>
            </a:r>
            <a:endParaRPr lang="zh-CN" altLang="en-US" b="1" dirty="0">
              <a:latin typeface="微软雅黑" pitchFamily="34" charset="-122"/>
              <a:ea typeface="微软雅黑" pitchFamily="34" charset="-122"/>
            </a:endParaRPr>
          </a:p>
        </p:txBody>
      </p:sp>
      <p:cxnSp>
        <p:nvCxnSpPr>
          <p:cNvPr id="33" name="直接连接符 32"/>
          <p:cNvCxnSpPr/>
          <p:nvPr/>
        </p:nvCxnSpPr>
        <p:spPr>
          <a:xfrm>
            <a:off x="0" y="90872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11560" y="260648"/>
            <a:ext cx="223224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二、风控概述</a:t>
            </a:r>
          </a:p>
        </p:txBody>
      </p:sp>
      <p:sp>
        <p:nvSpPr>
          <p:cNvPr id="2" name="日期占位符 1">
            <a:extLst>
              <a:ext uri="{FF2B5EF4-FFF2-40B4-BE49-F238E27FC236}">
                <a16:creationId xmlns:a16="http://schemas.microsoft.com/office/drawing/2014/main" id="{960D614F-0AE8-408A-B375-607141316627}"/>
              </a:ext>
            </a:extLst>
          </p:cNvPr>
          <p:cNvSpPr>
            <a:spLocks noGrp="1"/>
          </p:cNvSpPr>
          <p:nvPr>
            <p:ph type="dt" sz="half" idx="10"/>
          </p:nvPr>
        </p:nvSpPr>
        <p:spPr/>
        <p:txBody>
          <a:bodyPr/>
          <a:lstStyle/>
          <a:p>
            <a:endParaRPr lang="zh-CN" altLang="en-US"/>
          </a:p>
        </p:txBody>
      </p:sp>
      <p:sp>
        <p:nvSpPr>
          <p:cNvPr id="3" name="灯片编号占位符 2">
            <a:extLst>
              <a:ext uri="{FF2B5EF4-FFF2-40B4-BE49-F238E27FC236}">
                <a16:creationId xmlns:a16="http://schemas.microsoft.com/office/drawing/2014/main" id="{76D19012-A473-404F-B7B8-C8D2C4C39649}"/>
              </a:ext>
            </a:extLst>
          </p:cNvPr>
          <p:cNvSpPr>
            <a:spLocks noGrp="1"/>
          </p:cNvSpPr>
          <p:nvPr>
            <p:ph type="sldNum" sz="quarter" idx="12"/>
          </p:nvPr>
        </p:nvSpPr>
        <p:spPr/>
        <p:txBody>
          <a:bodyPr/>
          <a:lstStyle/>
          <a:p>
            <a:fld id="{7AFCB150-A64D-4658-A1A8-2246387FAE02}" type="slidenum">
              <a:rPr lang="zh-CN" altLang="en-US" smtClean="0"/>
              <a:pPr/>
              <a:t>13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ppt_x"/>
                                          </p:val>
                                        </p:tav>
                                        <p:tav tm="100000">
                                          <p:val>
                                            <p:strVal val="#ppt_x"/>
                                          </p:val>
                                        </p:tav>
                                      </p:tavLst>
                                    </p:anim>
                                    <p:anim calcmode="lin" valueType="num">
                                      <p:cBhvr additive="base">
                                        <p:cTn id="56" dur="500" fill="hold"/>
                                        <p:tgtEl>
                                          <p:spTgt spid="6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ppt_x"/>
                                          </p:val>
                                        </p:tav>
                                        <p:tav tm="100000">
                                          <p:val>
                                            <p:strVal val="#ppt_x"/>
                                          </p:val>
                                        </p:tav>
                                      </p:tavLst>
                                    </p:anim>
                                    <p:anim calcmode="lin" valueType="num">
                                      <p:cBhvr additive="base">
                                        <p:cTn id="64" dur="500" fill="hold"/>
                                        <p:tgtEl>
                                          <p:spTgt spid="6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ppt_x"/>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additive="base">
                                        <p:cTn id="71" dur="500" fill="hold"/>
                                        <p:tgtEl>
                                          <p:spTgt spid="70"/>
                                        </p:tgtEl>
                                        <p:attrNameLst>
                                          <p:attrName>ppt_x</p:attrName>
                                        </p:attrNameLst>
                                      </p:cBhvr>
                                      <p:tavLst>
                                        <p:tav tm="0">
                                          <p:val>
                                            <p:strVal val="#ppt_x"/>
                                          </p:val>
                                        </p:tav>
                                        <p:tav tm="100000">
                                          <p:val>
                                            <p:strVal val="#ppt_x"/>
                                          </p:val>
                                        </p:tav>
                                      </p:tavLst>
                                    </p:anim>
                                    <p:anim calcmode="lin" valueType="num">
                                      <p:cBhvr additive="base">
                                        <p:cTn id="72" dur="500" fill="hold"/>
                                        <p:tgtEl>
                                          <p:spTgt spid="7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nodePh="1">
                                  <p:stCondLst>
                                    <p:cond delay="0"/>
                                  </p:stCondLst>
                                  <p:endCondLst>
                                    <p:cond evt="begin" delay="0">
                                      <p:tn val="77"/>
                                    </p:cond>
                                  </p:endCondLst>
                                  <p:childTnLst>
                                    <p:set>
                                      <p:cBhvr>
                                        <p:cTn id="78" dur="1" fill="hold">
                                          <p:stCondLst>
                                            <p:cond delay="0"/>
                                          </p:stCondLst>
                                        </p:cTn>
                                        <p:tgtEl>
                                          <p:spTgt spid="72"/>
                                        </p:tgtEl>
                                        <p:attrNameLst>
                                          <p:attrName>style.visibility</p:attrName>
                                        </p:attrNameLst>
                                      </p:cBhvr>
                                      <p:to>
                                        <p:strVal val="visible"/>
                                      </p:to>
                                    </p:set>
                                    <p:anim calcmode="lin" valueType="num">
                                      <p:cBhvr additive="base">
                                        <p:cTn id="79" dur="500" fill="hold"/>
                                        <p:tgtEl>
                                          <p:spTgt spid="72"/>
                                        </p:tgtEl>
                                        <p:attrNameLst>
                                          <p:attrName>ppt_x</p:attrName>
                                        </p:attrNameLst>
                                      </p:cBhvr>
                                      <p:tavLst>
                                        <p:tav tm="0">
                                          <p:val>
                                            <p:strVal val="#ppt_x"/>
                                          </p:val>
                                        </p:tav>
                                        <p:tav tm="100000">
                                          <p:val>
                                            <p:strVal val="#ppt_x"/>
                                          </p:val>
                                        </p:tav>
                                      </p:tavLst>
                                    </p:anim>
                                    <p:anim calcmode="lin" valueType="num">
                                      <p:cBhvr additive="base">
                                        <p:cTn id="80" dur="500" fill="hold"/>
                                        <p:tgtEl>
                                          <p:spTgt spid="7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ppt_x"/>
                                          </p:val>
                                        </p:tav>
                                        <p:tav tm="100000">
                                          <p:val>
                                            <p:strVal val="#ppt_x"/>
                                          </p:val>
                                        </p:tav>
                                      </p:tavLst>
                                    </p:anim>
                                    <p:anim calcmode="lin" valueType="num">
                                      <p:cBhvr additive="base">
                                        <p:cTn id="84" dur="500" fill="hold"/>
                                        <p:tgtEl>
                                          <p:spTgt spid="7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additive="base">
                                        <p:cTn id="87" dur="500" fill="hold"/>
                                        <p:tgtEl>
                                          <p:spTgt spid="74"/>
                                        </p:tgtEl>
                                        <p:attrNameLst>
                                          <p:attrName>ppt_x</p:attrName>
                                        </p:attrNameLst>
                                      </p:cBhvr>
                                      <p:tavLst>
                                        <p:tav tm="0">
                                          <p:val>
                                            <p:strVal val="#ppt_x"/>
                                          </p:val>
                                        </p:tav>
                                        <p:tav tm="100000">
                                          <p:val>
                                            <p:strVal val="#ppt_x"/>
                                          </p:val>
                                        </p:tav>
                                      </p:tavLst>
                                    </p:anim>
                                    <p:anim calcmode="lin" valueType="num">
                                      <p:cBhvr additive="base">
                                        <p:cTn id="88" dur="500" fill="hold"/>
                                        <p:tgtEl>
                                          <p:spTgt spid="7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anim calcmode="lin" valueType="num">
                                      <p:cBhvr additive="base">
                                        <p:cTn id="91" dur="500" fill="hold"/>
                                        <p:tgtEl>
                                          <p:spTgt spid="75"/>
                                        </p:tgtEl>
                                        <p:attrNameLst>
                                          <p:attrName>ppt_x</p:attrName>
                                        </p:attrNameLst>
                                      </p:cBhvr>
                                      <p:tavLst>
                                        <p:tav tm="0">
                                          <p:val>
                                            <p:strVal val="#ppt_x"/>
                                          </p:val>
                                        </p:tav>
                                        <p:tav tm="100000">
                                          <p:val>
                                            <p:strVal val="#ppt_x"/>
                                          </p:val>
                                        </p:tav>
                                      </p:tavLst>
                                    </p:anim>
                                    <p:anim calcmode="lin" valueType="num">
                                      <p:cBhvr additive="base">
                                        <p:cTn id="92" dur="500" fill="hold"/>
                                        <p:tgtEl>
                                          <p:spTgt spid="7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fill="hold"/>
                                        <p:tgtEl>
                                          <p:spTgt spid="76"/>
                                        </p:tgtEl>
                                        <p:attrNameLst>
                                          <p:attrName>ppt_x</p:attrName>
                                        </p:attrNameLst>
                                      </p:cBhvr>
                                      <p:tavLst>
                                        <p:tav tm="0">
                                          <p:val>
                                            <p:strVal val="#ppt_x"/>
                                          </p:val>
                                        </p:tav>
                                        <p:tav tm="100000">
                                          <p:val>
                                            <p:strVal val="#ppt_x"/>
                                          </p:val>
                                        </p:tav>
                                      </p:tavLst>
                                    </p:anim>
                                    <p:anim calcmode="lin" valueType="num">
                                      <p:cBhvr additive="base">
                                        <p:cTn id="96" dur="500" fill="hold"/>
                                        <p:tgtEl>
                                          <p:spTgt spid="7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8"/>
                                        </p:tgtEl>
                                        <p:attrNameLst>
                                          <p:attrName>style.visibility</p:attrName>
                                        </p:attrNameLst>
                                      </p:cBhvr>
                                      <p:to>
                                        <p:strVal val="visible"/>
                                      </p:to>
                                    </p:set>
                                    <p:anim calcmode="lin" valueType="num">
                                      <p:cBhvr additive="base">
                                        <p:cTn id="99" dur="500" fill="hold"/>
                                        <p:tgtEl>
                                          <p:spTgt spid="78"/>
                                        </p:tgtEl>
                                        <p:attrNameLst>
                                          <p:attrName>ppt_x</p:attrName>
                                        </p:attrNameLst>
                                      </p:cBhvr>
                                      <p:tavLst>
                                        <p:tav tm="0">
                                          <p:val>
                                            <p:strVal val="#ppt_x"/>
                                          </p:val>
                                        </p:tav>
                                        <p:tav tm="100000">
                                          <p:val>
                                            <p:strVal val="#ppt_x"/>
                                          </p:val>
                                        </p:tav>
                                      </p:tavLst>
                                    </p:anim>
                                    <p:anim calcmode="lin" valueType="num">
                                      <p:cBhvr additive="base">
                                        <p:cTn id="10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80">
                                            <p:txEl>
                                              <p:pRg st="0" end="0"/>
                                            </p:txEl>
                                          </p:spTgt>
                                        </p:tgtEl>
                                        <p:attrNameLst>
                                          <p:attrName>style.visibility</p:attrName>
                                        </p:attrNameLst>
                                      </p:cBhvr>
                                      <p:to>
                                        <p:strVal val="visible"/>
                                      </p:to>
                                    </p:set>
                                    <p:anim calcmode="lin" valueType="num">
                                      <p:cBhvr additive="base">
                                        <p:cTn id="105"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80">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80">
                                            <p:txEl>
                                              <p:pRg st="1" end="1"/>
                                            </p:txEl>
                                          </p:spTgt>
                                        </p:tgtEl>
                                        <p:attrNameLst>
                                          <p:attrName>style.visibility</p:attrName>
                                        </p:attrNameLst>
                                      </p:cBhvr>
                                      <p:to>
                                        <p:strVal val="visible"/>
                                      </p:to>
                                    </p:set>
                                    <p:anim calcmode="lin" valueType="num">
                                      <p:cBhvr additive="base">
                                        <p:cTn id="109"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84">
                                            <p:txEl>
                                              <p:pRg st="0" end="0"/>
                                            </p:txEl>
                                          </p:spTgt>
                                        </p:tgtEl>
                                        <p:attrNameLst>
                                          <p:attrName>style.visibility</p:attrName>
                                        </p:attrNameLst>
                                      </p:cBhvr>
                                      <p:to>
                                        <p:strVal val="visible"/>
                                      </p:to>
                                    </p:set>
                                    <p:anim calcmode="lin" valueType="num">
                                      <p:cBhvr additive="base">
                                        <p:cTn id="115"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4">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84">
                                            <p:txEl>
                                              <p:pRg st="1" end="1"/>
                                            </p:txEl>
                                          </p:spTgt>
                                        </p:tgtEl>
                                        <p:attrNameLst>
                                          <p:attrName>style.visibility</p:attrName>
                                        </p:attrNameLst>
                                      </p:cBhvr>
                                      <p:to>
                                        <p:strVal val="visible"/>
                                      </p:to>
                                    </p:set>
                                    <p:anim calcmode="lin" valueType="num">
                                      <p:cBhvr additive="base">
                                        <p:cTn id="119" dur="500" fill="hold"/>
                                        <p:tgtEl>
                                          <p:spTgt spid="84">
                                            <p:txEl>
                                              <p:pRg st="1" end="1"/>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85">
                                            <p:txEl>
                                              <p:pRg st="0" end="0"/>
                                            </p:txEl>
                                          </p:spTgt>
                                        </p:tgtEl>
                                        <p:attrNameLst>
                                          <p:attrName>style.visibility</p:attrName>
                                        </p:attrNameLst>
                                      </p:cBhvr>
                                      <p:to>
                                        <p:strVal val="visible"/>
                                      </p:to>
                                    </p:set>
                                    <p:anim calcmode="lin" valueType="num">
                                      <p:cBhvr additive="base">
                                        <p:cTn id="125"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5">
                                            <p:txEl>
                                              <p:pRg st="0" end="0"/>
                                            </p:txEl>
                                          </p:spTgt>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85">
                                            <p:txEl>
                                              <p:pRg st="1" end="1"/>
                                            </p:txEl>
                                          </p:spTgt>
                                        </p:tgtEl>
                                        <p:attrNameLst>
                                          <p:attrName>style.visibility</p:attrName>
                                        </p:attrNameLst>
                                      </p:cBhvr>
                                      <p:to>
                                        <p:strVal val="visible"/>
                                      </p:to>
                                    </p:set>
                                    <p:anim calcmode="lin" valueType="num">
                                      <p:cBhvr additive="base">
                                        <p:cTn id="129"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3" grpId="0" animBg="1"/>
      <p:bldP spid="70" grpId="0"/>
      <p:bldP spid="71" grpId="0"/>
      <p:bldP spid="72" grpId="0"/>
      <p:bldP spid="73" grpId="0"/>
      <p:bldP spid="74" grpId="0"/>
      <p:bldP spid="75" grpId="0"/>
      <p:bldP spid="76"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475656" y="4005064"/>
            <a:ext cx="150019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权利边界</a:t>
            </a:r>
          </a:p>
        </p:txBody>
      </p:sp>
      <p:sp>
        <p:nvSpPr>
          <p:cNvPr id="4" name="圆角矩形 3"/>
          <p:cNvSpPr/>
          <p:nvPr/>
        </p:nvSpPr>
        <p:spPr>
          <a:xfrm>
            <a:off x="5715008" y="2714620"/>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国务院</a:t>
            </a:r>
          </a:p>
        </p:txBody>
      </p:sp>
      <p:sp>
        <p:nvSpPr>
          <p:cNvPr id="5" name="圆角矩形 4"/>
          <p:cNvSpPr/>
          <p:nvPr/>
        </p:nvSpPr>
        <p:spPr>
          <a:xfrm>
            <a:off x="5715008" y="1571612"/>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全国人大</a:t>
            </a:r>
          </a:p>
        </p:txBody>
      </p:sp>
      <p:sp>
        <p:nvSpPr>
          <p:cNvPr id="6" name="圆角矩形 5"/>
          <p:cNvSpPr/>
          <p:nvPr/>
        </p:nvSpPr>
        <p:spPr>
          <a:xfrm>
            <a:off x="3929058" y="2214553"/>
            <a:ext cx="928694"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法律</a:t>
            </a:r>
          </a:p>
        </p:txBody>
      </p:sp>
      <p:sp>
        <p:nvSpPr>
          <p:cNvPr id="7" name="圆角矩形 6"/>
          <p:cNvSpPr/>
          <p:nvPr/>
        </p:nvSpPr>
        <p:spPr>
          <a:xfrm>
            <a:off x="3929058" y="3929065"/>
            <a:ext cx="100013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合同</a:t>
            </a:r>
          </a:p>
        </p:txBody>
      </p:sp>
      <p:sp>
        <p:nvSpPr>
          <p:cNvPr id="8" name="圆角矩形 7"/>
          <p:cNvSpPr/>
          <p:nvPr/>
        </p:nvSpPr>
        <p:spPr>
          <a:xfrm>
            <a:off x="5715008" y="3429000"/>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协议文件</a:t>
            </a:r>
          </a:p>
        </p:txBody>
      </p:sp>
      <p:sp>
        <p:nvSpPr>
          <p:cNvPr id="9" name="圆角矩形 8"/>
          <p:cNvSpPr/>
          <p:nvPr/>
        </p:nvSpPr>
        <p:spPr>
          <a:xfrm>
            <a:off x="5715008" y="3929067"/>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口头</a:t>
            </a:r>
          </a:p>
        </p:txBody>
      </p:sp>
      <p:sp>
        <p:nvSpPr>
          <p:cNvPr id="10" name="圆角矩形 9"/>
          <p:cNvSpPr/>
          <p:nvPr/>
        </p:nvSpPr>
        <p:spPr>
          <a:xfrm>
            <a:off x="5715008" y="2143116"/>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人大常委会</a:t>
            </a:r>
          </a:p>
        </p:txBody>
      </p:sp>
      <p:cxnSp>
        <p:nvCxnSpPr>
          <p:cNvPr id="23" name="直接连接符 22"/>
          <p:cNvCxnSpPr/>
          <p:nvPr/>
        </p:nvCxnSpPr>
        <p:spPr>
          <a:xfrm flipH="1">
            <a:off x="3563888" y="2501100"/>
            <a:ext cx="8774" cy="3232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接箭头连接符 24"/>
          <p:cNvCxnSpPr/>
          <p:nvPr/>
        </p:nvCxnSpPr>
        <p:spPr>
          <a:xfrm>
            <a:off x="2975854" y="4219377"/>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a:off x="3571868" y="2500307"/>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3571868" y="4214819"/>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rot="5400000">
            <a:off x="4715670" y="2356637"/>
            <a:ext cx="11430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直接箭头连接符 29"/>
          <p:cNvCxnSpPr/>
          <p:nvPr/>
        </p:nvCxnSpPr>
        <p:spPr>
          <a:xfrm>
            <a:off x="5286380" y="1785927"/>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接箭头连接符 31"/>
          <p:cNvCxnSpPr/>
          <p:nvPr/>
        </p:nvCxnSpPr>
        <p:spPr>
          <a:xfrm>
            <a:off x="5286380" y="2357430"/>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接箭头连接符 32"/>
          <p:cNvCxnSpPr/>
          <p:nvPr/>
        </p:nvCxnSpPr>
        <p:spPr>
          <a:xfrm>
            <a:off x="5286380" y="2928935"/>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接箭头连接符 33"/>
          <p:cNvCxnSpPr/>
          <p:nvPr/>
        </p:nvCxnSpPr>
        <p:spPr>
          <a:xfrm>
            <a:off x="4857752" y="2357430"/>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a:xfrm rot="5400000">
            <a:off x="4787109" y="4142588"/>
            <a:ext cx="10001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直接箭头连接符 35"/>
          <p:cNvCxnSpPr/>
          <p:nvPr/>
        </p:nvCxnSpPr>
        <p:spPr>
          <a:xfrm>
            <a:off x="5286380" y="3643316"/>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接箭头连接符 36"/>
          <p:cNvCxnSpPr/>
          <p:nvPr/>
        </p:nvCxnSpPr>
        <p:spPr>
          <a:xfrm>
            <a:off x="5286380" y="464344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接箭头连接符 38"/>
          <p:cNvCxnSpPr/>
          <p:nvPr/>
        </p:nvCxnSpPr>
        <p:spPr>
          <a:xfrm>
            <a:off x="4929190" y="4143381"/>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857224" y="1214422"/>
            <a:ext cx="2490640"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主体权利边界</a:t>
            </a:r>
          </a:p>
        </p:txBody>
      </p:sp>
      <p:sp>
        <p:nvSpPr>
          <p:cNvPr id="63" name="灯片编号占位符 62"/>
          <p:cNvSpPr>
            <a:spLocks noGrp="1"/>
          </p:cNvSpPr>
          <p:nvPr>
            <p:ph type="sldNum" sz="quarter" idx="12"/>
          </p:nvPr>
        </p:nvSpPr>
        <p:spPr/>
        <p:txBody>
          <a:bodyPr/>
          <a:lstStyle/>
          <a:p>
            <a:fld id="{B3350297-CD87-4724-85D4-2D9A34F9F5D9}" type="slidenum">
              <a:rPr lang="zh-CN" altLang="en-US" smtClean="0"/>
              <a:pPr/>
              <a:t>14</a:t>
            </a:fld>
            <a:endParaRPr lang="zh-CN" altLang="en-US"/>
          </a:p>
        </p:txBody>
      </p:sp>
      <p:cxnSp>
        <p:nvCxnSpPr>
          <p:cNvPr id="65" name="直接连接符 64"/>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28596" y="214290"/>
            <a:ext cx="478634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三、总包单位实体权利</a:t>
            </a:r>
          </a:p>
        </p:txBody>
      </p:sp>
      <p:sp>
        <p:nvSpPr>
          <p:cNvPr id="61" name="圆角矩形 60"/>
          <p:cNvSpPr/>
          <p:nvPr/>
        </p:nvSpPr>
        <p:spPr>
          <a:xfrm>
            <a:off x="5715008" y="4429133"/>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行为</a:t>
            </a:r>
          </a:p>
        </p:txBody>
      </p:sp>
      <p:cxnSp>
        <p:nvCxnSpPr>
          <p:cNvPr id="64" name="直接箭头连接符 63"/>
          <p:cNvCxnSpPr/>
          <p:nvPr/>
        </p:nvCxnSpPr>
        <p:spPr>
          <a:xfrm>
            <a:off x="5286380" y="4143381"/>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圆角矩形 65"/>
          <p:cNvSpPr/>
          <p:nvPr/>
        </p:nvSpPr>
        <p:spPr>
          <a:xfrm>
            <a:off x="3923928" y="5517232"/>
            <a:ext cx="100013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裁判</a:t>
            </a:r>
          </a:p>
        </p:txBody>
      </p:sp>
      <p:cxnSp>
        <p:nvCxnSpPr>
          <p:cNvPr id="69" name="直接箭头连接符 68"/>
          <p:cNvCxnSpPr/>
          <p:nvPr/>
        </p:nvCxnSpPr>
        <p:spPr>
          <a:xfrm>
            <a:off x="3566738" y="5731546"/>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直接箭头连接符 37"/>
          <p:cNvCxnSpPr/>
          <p:nvPr/>
        </p:nvCxnSpPr>
        <p:spPr>
          <a:xfrm>
            <a:off x="4924060" y="5731546"/>
            <a:ext cx="368020" cy="17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圆角矩形 40"/>
          <p:cNvSpPr/>
          <p:nvPr/>
        </p:nvSpPr>
        <p:spPr>
          <a:xfrm>
            <a:off x="5715008" y="5214950"/>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法院判决</a:t>
            </a:r>
          </a:p>
        </p:txBody>
      </p:sp>
      <p:sp>
        <p:nvSpPr>
          <p:cNvPr id="40" name="圆角矩形 39"/>
          <p:cNvSpPr/>
          <p:nvPr/>
        </p:nvSpPr>
        <p:spPr>
          <a:xfrm>
            <a:off x="5724128" y="5733256"/>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仲裁裁决</a:t>
            </a:r>
          </a:p>
        </p:txBody>
      </p:sp>
      <p:cxnSp>
        <p:nvCxnSpPr>
          <p:cNvPr id="44" name="直接箭头连接符 43"/>
          <p:cNvCxnSpPr/>
          <p:nvPr/>
        </p:nvCxnSpPr>
        <p:spPr>
          <a:xfrm>
            <a:off x="5292080" y="544522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直接箭头连接符 44"/>
          <p:cNvCxnSpPr/>
          <p:nvPr/>
        </p:nvCxnSpPr>
        <p:spPr>
          <a:xfrm>
            <a:off x="5292080" y="602128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直接连接符 45"/>
          <p:cNvCxnSpPr/>
          <p:nvPr/>
        </p:nvCxnSpPr>
        <p:spPr>
          <a:xfrm flipH="1">
            <a:off x="5292080" y="5445224"/>
            <a:ext cx="1588" cy="57606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2000" fill="hold"/>
                                        <p:tgtEl>
                                          <p:spTgt spid="23"/>
                                        </p:tgtEl>
                                        <p:attrNameLst>
                                          <p:attrName>ppt_x</p:attrName>
                                        </p:attrNameLst>
                                      </p:cBhvr>
                                      <p:tavLst>
                                        <p:tav tm="0">
                                          <p:val>
                                            <p:strVal val="0-#ppt_w/2"/>
                                          </p:val>
                                        </p:tav>
                                        <p:tav tm="100000">
                                          <p:val>
                                            <p:strVal val="#ppt_x"/>
                                          </p:val>
                                        </p:tav>
                                      </p:tavLst>
                                    </p:anim>
                                    <p:anim calcmode="lin" valueType="num">
                                      <p:cBhvr additive="base">
                                        <p:cTn id="14" dur="200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2000" fill="hold"/>
                                        <p:tgtEl>
                                          <p:spTgt spid="25"/>
                                        </p:tgtEl>
                                        <p:attrNameLst>
                                          <p:attrName>ppt_x</p:attrName>
                                        </p:attrNameLst>
                                      </p:cBhvr>
                                      <p:tavLst>
                                        <p:tav tm="0">
                                          <p:val>
                                            <p:strVal val="0-#ppt_w/2"/>
                                          </p:val>
                                        </p:tav>
                                        <p:tav tm="100000">
                                          <p:val>
                                            <p:strVal val="#ppt_x"/>
                                          </p:val>
                                        </p:tav>
                                      </p:tavLst>
                                    </p:anim>
                                    <p:anim calcmode="lin" valueType="num">
                                      <p:cBhvr additive="base">
                                        <p:cTn id="18" dur="2000" fill="hold"/>
                                        <p:tgtEl>
                                          <p:spTgt spid="2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2000" fill="hold"/>
                                        <p:tgtEl>
                                          <p:spTgt spid="26"/>
                                        </p:tgtEl>
                                        <p:attrNameLst>
                                          <p:attrName>ppt_x</p:attrName>
                                        </p:attrNameLst>
                                      </p:cBhvr>
                                      <p:tavLst>
                                        <p:tav tm="0">
                                          <p:val>
                                            <p:strVal val="0-#ppt_w/2"/>
                                          </p:val>
                                        </p:tav>
                                        <p:tav tm="100000">
                                          <p:val>
                                            <p:strVal val="#ppt_x"/>
                                          </p:val>
                                        </p:tav>
                                      </p:tavLst>
                                    </p:anim>
                                    <p:anim calcmode="lin" valueType="num">
                                      <p:cBhvr additive="base">
                                        <p:cTn id="22" dur="20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2000" fill="hold"/>
                                        <p:tgtEl>
                                          <p:spTgt spid="27"/>
                                        </p:tgtEl>
                                        <p:attrNameLst>
                                          <p:attrName>ppt_x</p:attrName>
                                        </p:attrNameLst>
                                      </p:cBhvr>
                                      <p:tavLst>
                                        <p:tav tm="0">
                                          <p:val>
                                            <p:strVal val="0-#ppt_w/2"/>
                                          </p:val>
                                        </p:tav>
                                        <p:tav tm="100000">
                                          <p:val>
                                            <p:strVal val="#ppt_x"/>
                                          </p:val>
                                        </p:tav>
                                      </p:tavLst>
                                    </p:anim>
                                    <p:anim calcmode="lin" valueType="num">
                                      <p:cBhvr additive="base">
                                        <p:cTn id="26" dur="20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2000" fill="hold"/>
                                        <p:tgtEl>
                                          <p:spTgt spid="69"/>
                                        </p:tgtEl>
                                        <p:attrNameLst>
                                          <p:attrName>ppt_x</p:attrName>
                                        </p:attrNameLst>
                                      </p:cBhvr>
                                      <p:tavLst>
                                        <p:tav tm="0">
                                          <p:val>
                                            <p:strVal val="0-#ppt_w/2"/>
                                          </p:val>
                                        </p:tav>
                                        <p:tav tm="100000">
                                          <p:val>
                                            <p:strVal val="#ppt_x"/>
                                          </p:val>
                                        </p:tav>
                                      </p:tavLst>
                                    </p:anim>
                                    <p:anim calcmode="lin" valueType="num">
                                      <p:cBhvr additive="base">
                                        <p:cTn id="30" dur="20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000" fill="hold"/>
                                        <p:tgtEl>
                                          <p:spTgt spid="6"/>
                                        </p:tgtEl>
                                        <p:attrNameLst>
                                          <p:attrName>ppt_x</p:attrName>
                                        </p:attrNameLst>
                                      </p:cBhvr>
                                      <p:tavLst>
                                        <p:tav tm="0">
                                          <p:val>
                                            <p:strVal val="#ppt_x"/>
                                          </p:val>
                                        </p:tav>
                                        <p:tav tm="100000">
                                          <p:val>
                                            <p:strVal val="#ppt_x"/>
                                          </p:val>
                                        </p:tav>
                                      </p:tavLst>
                                    </p:anim>
                                    <p:anim calcmode="lin" valueType="num">
                                      <p:cBhvr additive="base">
                                        <p:cTn id="3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20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20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2000" fill="hold"/>
                                        <p:tgtEl>
                                          <p:spTgt spid="5"/>
                                        </p:tgtEl>
                                        <p:attrNameLst>
                                          <p:attrName>ppt_x</p:attrName>
                                        </p:attrNameLst>
                                      </p:cBhvr>
                                      <p:tavLst>
                                        <p:tav tm="0">
                                          <p:val>
                                            <p:strVal val="1+#ppt_w/2"/>
                                          </p:val>
                                        </p:tav>
                                        <p:tav tm="100000">
                                          <p:val>
                                            <p:strVal val="#ppt_x"/>
                                          </p:val>
                                        </p:tav>
                                      </p:tavLst>
                                    </p:anim>
                                    <p:anim calcmode="lin" valueType="num">
                                      <p:cBhvr additive="base">
                                        <p:cTn id="59"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2000" fill="hold"/>
                                        <p:tgtEl>
                                          <p:spTgt spid="10"/>
                                        </p:tgtEl>
                                        <p:attrNameLst>
                                          <p:attrName>ppt_x</p:attrName>
                                        </p:attrNameLst>
                                      </p:cBhvr>
                                      <p:tavLst>
                                        <p:tav tm="0">
                                          <p:val>
                                            <p:strVal val="1+#ppt_w/2"/>
                                          </p:val>
                                        </p:tav>
                                        <p:tav tm="100000">
                                          <p:val>
                                            <p:strVal val="#ppt_x"/>
                                          </p:val>
                                        </p:tav>
                                      </p:tavLst>
                                    </p:anim>
                                    <p:anim calcmode="lin" valueType="num">
                                      <p:cBhvr additive="base">
                                        <p:cTn id="65"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2000" fill="hold"/>
                                        <p:tgtEl>
                                          <p:spTgt spid="4"/>
                                        </p:tgtEl>
                                        <p:attrNameLst>
                                          <p:attrName>ppt_x</p:attrName>
                                        </p:attrNameLst>
                                      </p:cBhvr>
                                      <p:tavLst>
                                        <p:tav tm="0">
                                          <p:val>
                                            <p:strVal val="1+#ppt_w/2"/>
                                          </p:val>
                                        </p:tav>
                                        <p:tav tm="100000">
                                          <p:val>
                                            <p:strVal val="#ppt_x"/>
                                          </p:val>
                                        </p:tav>
                                      </p:tavLst>
                                    </p:anim>
                                    <p:anim calcmode="lin" valueType="num">
                                      <p:cBhvr additive="base">
                                        <p:cTn id="71"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2000" fill="hold"/>
                                        <p:tgtEl>
                                          <p:spTgt spid="7"/>
                                        </p:tgtEl>
                                        <p:attrNameLst>
                                          <p:attrName>ppt_x</p:attrName>
                                        </p:attrNameLst>
                                      </p:cBhvr>
                                      <p:tavLst>
                                        <p:tav tm="0">
                                          <p:val>
                                            <p:strVal val="#ppt_x"/>
                                          </p:val>
                                        </p:tav>
                                        <p:tav tm="100000">
                                          <p:val>
                                            <p:strVal val="#ppt_x"/>
                                          </p:val>
                                        </p:tav>
                                      </p:tavLst>
                                    </p:anim>
                                    <p:anim calcmode="lin" valueType="num">
                                      <p:cBhvr additive="base">
                                        <p:cTn id="77"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2000"/>
                                        <p:tgtEl>
                                          <p:spTgt spid="35"/>
                                        </p:tgtEl>
                                      </p:cBhvr>
                                    </p:animEffect>
                                  </p:childTnLst>
                                </p:cTn>
                              </p:par>
                              <p:par>
                                <p:cTn id="83" presetID="10"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20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2000"/>
                                        <p:tgtEl>
                                          <p:spTgt spid="37"/>
                                        </p:tgtEl>
                                      </p:cBhvr>
                                    </p:animEffect>
                                  </p:childTnLst>
                                </p:cTn>
                              </p:par>
                              <p:par>
                                <p:cTn id="89" presetID="10"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childTnLst>
                                </p:cTn>
                              </p:par>
                              <p:par>
                                <p:cTn id="92" presetID="10" presetClass="entr" presetSubtype="0" fill="hold"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2000"/>
                                        <p:tgtEl>
                                          <p:spTgt spid="64"/>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2000" fill="hold"/>
                                        <p:tgtEl>
                                          <p:spTgt spid="8"/>
                                        </p:tgtEl>
                                        <p:attrNameLst>
                                          <p:attrName>ppt_x</p:attrName>
                                        </p:attrNameLst>
                                      </p:cBhvr>
                                      <p:tavLst>
                                        <p:tav tm="0">
                                          <p:val>
                                            <p:strVal val="1+#ppt_w/2"/>
                                          </p:val>
                                        </p:tav>
                                        <p:tav tm="100000">
                                          <p:val>
                                            <p:strVal val="#ppt_x"/>
                                          </p:val>
                                        </p:tav>
                                      </p:tavLst>
                                    </p:anim>
                                    <p:anim calcmode="lin" valueType="num">
                                      <p:cBhvr additive="base">
                                        <p:cTn id="10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2000" fill="hold"/>
                                        <p:tgtEl>
                                          <p:spTgt spid="9"/>
                                        </p:tgtEl>
                                        <p:attrNameLst>
                                          <p:attrName>ppt_x</p:attrName>
                                        </p:attrNameLst>
                                      </p:cBhvr>
                                      <p:tavLst>
                                        <p:tav tm="0">
                                          <p:val>
                                            <p:strVal val="1+#ppt_w/2"/>
                                          </p:val>
                                        </p:tav>
                                        <p:tav tm="100000">
                                          <p:val>
                                            <p:strVal val="#ppt_x"/>
                                          </p:val>
                                        </p:tav>
                                      </p:tavLst>
                                    </p:anim>
                                    <p:anim calcmode="lin" valueType="num">
                                      <p:cBhvr additive="base">
                                        <p:cTn id="10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childTnLst>
                                    <p:set>
                                      <p:cBhvr>
                                        <p:cTn id="110" dur="1" fill="hold">
                                          <p:stCondLst>
                                            <p:cond delay="0"/>
                                          </p:stCondLst>
                                        </p:cTn>
                                        <p:tgtEl>
                                          <p:spTgt spid="61"/>
                                        </p:tgtEl>
                                        <p:attrNameLst>
                                          <p:attrName>style.visibility</p:attrName>
                                        </p:attrNameLst>
                                      </p:cBhvr>
                                      <p:to>
                                        <p:strVal val="visible"/>
                                      </p:to>
                                    </p:set>
                                    <p:anim calcmode="lin" valueType="num">
                                      <p:cBhvr additive="base">
                                        <p:cTn id="111" dur="2000" fill="hold"/>
                                        <p:tgtEl>
                                          <p:spTgt spid="61"/>
                                        </p:tgtEl>
                                        <p:attrNameLst>
                                          <p:attrName>ppt_x</p:attrName>
                                        </p:attrNameLst>
                                      </p:cBhvr>
                                      <p:tavLst>
                                        <p:tav tm="0">
                                          <p:val>
                                            <p:strVal val="1+#ppt_w/2"/>
                                          </p:val>
                                        </p:tav>
                                        <p:tav tm="100000">
                                          <p:val>
                                            <p:strVal val="#ppt_x"/>
                                          </p:val>
                                        </p:tav>
                                      </p:tavLst>
                                    </p:anim>
                                    <p:anim calcmode="lin" valueType="num">
                                      <p:cBhvr additive="base">
                                        <p:cTn id="112" dur="20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additive="base">
                                        <p:cTn id="117" dur="2000" fill="hold"/>
                                        <p:tgtEl>
                                          <p:spTgt spid="66"/>
                                        </p:tgtEl>
                                        <p:attrNameLst>
                                          <p:attrName>ppt_x</p:attrName>
                                        </p:attrNameLst>
                                      </p:cBhvr>
                                      <p:tavLst>
                                        <p:tav tm="0">
                                          <p:val>
                                            <p:strVal val="#ppt_x"/>
                                          </p:val>
                                        </p:tav>
                                        <p:tav tm="100000">
                                          <p:val>
                                            <p:strVal val="#ppt_x"/>
                                          </p:val>
                                        </p:tav>
                                      </p:tavLst>
                                    </p:anim>
                                    <p:anim calcmode="lin" valueType="num">
                                      <p:cBhvr additive="base">
                                        <p:cTn id="118" dur="20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2000"/>
                                        <p:tgtEl>
                                          <p:spTgt spid="38"/>
                                        </p:tgtEl>
                                      </p:cBhvr>
                                    </p:animEffect>
                                  </p:childTnLst>
                                </p:cTn>
                              </p:par>
                              <p:par>
                                <p:cTn id="124" presetID="10" presetClass="entr" presetSubtype="0" fill="hold"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2000"/>
                                        <p:tgtEl>
                                          <p:spTgt spid="44"/>
                                        </p:tgtEl>
                                      </p:cBhvr>
                                    </p:animEffect>
                                  </p:childTnLst>
                                </p:cTn>
                              </p:par>
                              <p:par>
                                <p:cTn id="127" presetID="10" presetClass="entr" presetSubtype="0" fill="hold"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2000"/>
                                        <p:tgtEl>
                                          <p:spTgt spid="45"/>
                                        </p:tgtEl>
                                      </p:cBhvr>
                                    </p:animEffect>
                                  </p:childTnLst>
                                </p:cTn>
                              </p:par>
                              <p:par>
                                <p:cTn id="130" presetID="10" presetClass="entr" presetSubtype="0" fill="hold"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2000"/>
                                        <p:tgtEl>
                                          <p:spTgt spid="46"/>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2"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anim calcmode="lin" valueType="num">
                                      <p:cBhvr additive="base">
                                        <p:cTn id="137" dur="2000" fill="hold"/>
                                        <p:tgtEl>
                                          <p:spTgt spid="41"/>
                                        </p:tgtEl>
                                        <p:attrNameLst>
                                          <p:attrName>ppt_x</p:attrName>
                                        </p:attrNameLst>
                                      </p:cBhvr>
                                      <p:tavLst>
                                        <p:tav tm="0">
                                          <p:val>
                                            <p:strVal val="1+#ppt_w/2"/>
                                          </p:val>
                                        </p:tav>
                                        <p:tav tm="100000">
                                          <p:val>
                                            <p:strVal val="#ppt_x"/>
                                          </p:val>
                                        </p:tav>
                                      </p:tavLst>
                                    </p:anim>
                                    <p:anim calcmode="lin" valueType="num">
                                      <p:cBhvr additive="base">
                                        <p:cTn id="138" dur="2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additive="base">
                                        <p:cTn id="143" dur="2000" fill="hold"/>
                                        <p:tgtEl>
                                          <p:spTgt spid="40"/>
                                        </p:tgtEl>
                                        <p:attrNameLst>
                                          <p:attrName>ppt_x</p:attrName>
                                        </p:attrNameLst>
                                      </p:cBhvr>
                                      <p:tavLst>
                                        <p:tav tm="0">
                                          <p:val>
                                            <p:strVal val="1+#ppt_w/2"/>
                                          </p:val>
                                        </p:tav>
                                        <p:tav tm="100000">
                                          <p:val>
                                            <p:strVal val="#ppt_x"/>
                                          </p:val>
                                        </p:tav>
                                      </p:tavLst>
                                    </p:anim>
                                    <p:anim calcmode="lin" valueType="num">
                                      <p:cBhvr additive="base">
                                        <p:cTn id="144" dur="2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61" grpId="0" animBg="1"/>
      <p:bldP spid="66" grpId="0" animBg="1"/>
      <p:bldP spid="41"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14282" y="285728"/>
            <a:ext cx="442915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四、工程总包适用范围</a:t>
            </a:r>
          </a:p>
        </p:txBody>
      </p:sp>
      <p:sp>
        <p:nvSpPr>
          <p:cNvPr id="14" name="圆角矩形 13"/>
          <p:cNvSpPr/>
          <p:nvPr/>
        </p:nvSpPr>
        <p:spPr>
          <a:xfrm>
            <a:off x="2356852" y="2132856"/>
            <a:ext cx="1855108"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非经营性项目</a:t>
            </a:r>
          </a:p>
        </p:txBody>
      </p:sp>
      <p:sp>
        <p:nvSpPr>
          <p:cNvPr id="15" name="圆角矩形 14"/>
          <p:cNvSpPr/>
          <p:nvPr/>
        </p:nvSpPr>
        <p:spPr>
          <a:xfrm>
            <a:off x="2356852" y="3561616"/>
            <a:ext cx="199912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准经营性项目</a:t>
            </a:r>
          </a:p>
        </p:txBody>
      </p:sp>
      <p:sp>
        <p:nvSpPr>
          <p:cNvPr id="16" name="圆角矩形 15"/>
          <p:cNvSpPr/>
          <p:nvPr/>
        </p:nvSpPr>
        <p:spPr>
          <a:xfrm>
            <a:off x="2356852" y="4990376"/>
            <a:ext cx="192711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经营性项目</a:t>
            </a:r>
          </a:p>
        </p:txBody>
      </p:sp>
      <p:sp>
        <p:nvSpPr>
          <p:cNvPr id="17" name="圆角矩形 16"/>
          <p:cNvSpPr/>
          <p:nvPr/>
        </p:nvSpPr>
        <p:spPr>
          <a:xfrm>
            <a:off x="856654" y="2918674"/>
            <a:ext cx="642942" cy="209450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投资项目分类</a:t>
            </a:r>
          </a:p>
        </p:txBody>
      </p:sp>
      <p:sp>
        <p:nvSpPr>
          <p:cNvPr id="18" name="圆角矩形 17"/>
          <p:cNvSpPr/>
          <p:nvPr/>
        </p:nvSpPr>
        <p:spPr>
          <a:xfrm>
            <a:off x="4787454" y="3561616"/>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PPP</a:t>
            </a:r>
            <a:endParaRPr lang="zh-CN" altLang="en-US" sz="2000" b="1" dirty="0">
              <a:latin typeface="微软雅黑" pitchFamily="34" charset="-122"/>
              <a:ea typeface="微软雅黑" pitchFamily="34" charset="-122"/>
            </a:endParaRPr>
          </a:p>
        </p:txBody>
      </p:sp>
      <p:cxnSp>
        <p:nvCxnSpPr>
          <p:cNvPr id="29" name="直接连接符 28"/>
          <p:cNvCxnSpPr/>
          <p:nvPr/>
        </p:nvCxnSpPr>
        <p:spPr>
          <a:xfrm rot="5400000">
            <a:off x="607415" y="3883087"/>
            <a:ext cx="2785288"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直接箭头连接符 29"/>
          <p:cNvCxnSpPr/>
          <p:nvPr/>
        </p:nvCxnSpPr>
        <p:spPr>
          <a:xfrm>
            <a:off x="1999662" y="2490046"/>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接箭头连接符 30"/>
          <p:cNvCxnSpPr/>
          <p:nvPr/>
        </p:nvCxnSpPr>
        <p:spPr>
          <a:xfrm>
            <a:off x="1999662" y="3847368"/>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接箭头连接符 32"/>
          <p:cNvCxnSpPr/>
          <p:nvPr/>
        </p:nvCxnSpPr>
        <p:spPr>
          <a:xfrm>
            <a:off x="1999662" y="5276128"/>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接箭头连接符 33"/>
          <p:cNvCxnSpPr/>
          <p:nvPr/>
        </p:nvCxnSpPr>
        <p:spPr>
          <a:xfrm>
            <a:off x="4287388" y="384736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灯片编号占位符 31"/>
          <p:cNvSpPr>
            <a:spLocks noGrp="1"/>
          </p:cNvSpPr>
          <p:nvPr>
            <p:ph type="sldNum" sz="quarter" idx="12"/>
          </p:nvPr>
        </p:nvSpPr>
        <p:spPr/>
        <p:txBody>
          <a:bodyPr/>
          <a:lstStyle/>
          <a:p>
            <a:fld id="{7AFCB150-A64D-4658-A1A8-2246387FAE02}" type="slidenum">
              <a:rPr lang="zh-CN" altLang="en-US" smtClean="0"/>
              <a:pPr/>
              <a:t>15</a:t>
            </a:fld>
            <a:endParaRPr lang="zh-CN" altLang="en-US"/>
          </a:p>
        </p:txBody>
      </p:sp>
      <p:cxnSp>
        <p:nvCxnSpPr>
          <p:cNvPr id="36" name="直接箭头连接符 35"/>
          <p:cNvCxnSpPr/>
          <p:nvPr/>
        </p:nvCxnSpPr>
        <p:spPr>
          <a:xfrm>
            <a:off x="1428158" y="3847368"/>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圆角矩形 38"/>
          <p:cNvSpPr/>
          <p:nvPr/>
        </p:nvSpPr>
        <p:spPr>
          <a:xfrm>
            <a:off x="4716016" y="2132856"/>
            <a:ext cx="1512168"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政府直投</a:t>
            </a:r>
          </a:p>
        </p:txBody>
      </p:sp>
      <p:cxnSp>
        <p:nvCxnSpPr>
          <p:cNvPr id="40" name="直接箭头连接符 39"/>
          <p:cNvCxnSpPr/>
          <p:nvPr/>
        </p:nvCxnSpPr>
        <p:spPr>
          <a:xfrm>
            <a:off x="4215950" y="241860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圆角矩形 40"/>
          <p:cNvSpPr/>
          <p:nvPr/>
        </p:nvSpPr>
        <p:spPr>
          <a:xfrm>
            <a:off x="4787454" y="4990376"/>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市场</a:t>
            </a:r>
          </a:p>
        </p:txBody>
      </p:sp>
      <p:cxnSp>
        <p:nvCxnSpPr>
          <p:cNvPr id="42" name="直接箭头连接符 41"/>
          <p:cNvCxnSpPr/>
          <p:nvPr/>
        </p:nvCxnSpPr>
        <p:spPr>
          <a:xfrm>
            <a:off x="4283968" y="5301208"/>
            <a:ext cx="504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直接箭头连接符 46"/>
          <p:cNvCxnSpPr/>
          <p:nvPr/>
        </p:nvCxnSpPr>
        <p:spPr>
          <a:xfrm>
            <a:off x="6001900" y="3847368"/>
            <a:ext cx="586324" cy="13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直接连接符 47"/>
          <p:cNvCxnSpPr/>
          <p:nvPr/>
        </p:nvCxnSpPr>
        <p:spPr>
          <a:xfrm rot="5400000">
            <a:off x="5734215" y="3856091"/>
            <a:ext cx="1714512"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接箭头连接符 48"/>
          <p:cNvCxnSpPr/>
          <p:nvPr/>
        </p:nvCxnSpPr>
        <p:spPr>
          <a:xfrm>
            <a:off x="6591074" y="2998438"/>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直接箭头连接符 49"/>
          <p:cNvCxnSpPr/>
          <p:nvPr/>
        </p:nvCxnSpPr>
        <p:spPr>
          <a:xfrm>
            <a:off x="6591074" y="3570736"/>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直接箭头连接符 50"/>
          <p:cNvCxnSpPr/>
          <p:nvPr/>
        </p:nvCxnSpPr>
        <p:spPr>
          <a:xfrm>
            <a:off x="6591074" y="4142240"/>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直接箭头连接符 51"/>
          <p:cNvCxnSpPr/>
          <p:nvPr/>
        </p:nvCxnSpPr>
        <p:spPr>
          <a:xfrm>
            <a:off x="6591074" y="4713744"/>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圆角矩形 52"/>
          <p:cNvSpPr/>
          <p:nvPr/>
        </p:nvSpPr>
        <p:spPr>
          <a:xfrm>
            <a:off x="6948264" y="2708920"/>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BOT</a:t>
            </a:r>
            <a:endParaRPr lang="zh-CN" altLang="en-US" sz="2000" b="1" dirty="0">
              <a:latin typeface="微软雅黑" pitchFamily="34" charset="-122"/>
              <a:ea typeface="微软雅黑" pitchFamily="34" charset="-122"/>
            </a:endParaRPr>
          </a:p>
        </p:txBody>
      </p:sp>
      <p:sp>
        <p:nvSpPr>
          <p:cNvPr id="54" name="圆角矩形 53"/>
          <p:cNvSpPr/>
          <p:nvPr/>
        </p:nvSpPr>
        <p:spPr>
          <a:xfrm>
            <a:off x="6948264" y="3284984"/>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ROT</a:t>
            </a:r>
            <a:endParaRPr lang="zh-CN" altLang="en-US" sz="2000" b="1" dirty="0">
              <a:latin typeface="微软雅黑" pitchFamily="34" charset="-122"/>
              <a:ea typeface="微软雅黑" pitchFamily="34" charset="-122"/>
            </a:endParaRPr>
          </a:p>
        </p:txBody>
      </p:sp>
      <p:sp>
        <p:nvSpPr>
          <p:cNvPr id="55" name="圆角矩形 54"/>
          <p:cNvSpPr/>
          <p:nvPr/>
        </p:nvSpPr>
        <p:spPr>
          <a:xfrm>
            <a:off x="6948264" y="3856488"/>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BOO</a:t>
            </a:r>
            <a:endParaRPr lang="zh-CN" altLang="en-US" sz="2000" b="1" dirty="0">
              <a:latin typeface="微软雅黑" pitchFamily="34" charset="-122"/>
              <a:ea typeface="微软雅黑" pitchFamily="34" charset="-122"/>
            </a:endParaRPr>
          </a:p>
        </p:txBody>
      </p:sp>
      <p:sp>
        <p:nvSpPr>
          <p:cNvPr id="56" name="圆角矩形 55"/>
          <p:cNvSpPr/>
          <p:nvPr/>
        </p:nvSpPr>
        <p:spPr>
          <a:xfrm>
            <a:off x="6948264" y="4427992"/>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BOOT</a:t>
            </a:r>
            <a:endParaRPr lang="zh-CN" altLang="en-US" sz="2000" b="1" dirty="0">
              <a:latin typeface="微软雅黑" pitchFamily="34" charset="-122"/>
              <a:ea typeface="微软雅黑" pitchFamily="34" charset="-122"/>
            </a:endParaRPr>
          </a:p>
        </p:txBody>
      </p:sp>
      <p:sp>
        <p:nvSpPr>
          <p:cNvPr id="35" name="TextBox 34"/>
          <p:cNvSpPr txBox="1"/>
          <p:nvPr/>
        </p:nvSpPr>
        <p:spPr>
          <a:xfrm>
            <a:off x="611560" y="1196752"/>
            <a:ext cx="2952328"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投资项目分类</a:t>
            </a:r>
          </a:p>
        </p:txBody>
      </p:sp>
      <p:sp>
        <p:nvSpPr>
          <p:cNvPr id="38" name="矩形 37"/>
          <p:cNvSpPr/>
          <p:nvPr/>
        </p:nvSpPr>
        <p:spPr>
          <a:xfrm>
            <a:off x="4283968" y="2132856"/>
            <a:ext cx="1872208" cy="201622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b="1" dirty="0">
                <a:latin typeface="微软雅黑" pitchFamily="34" charset="-122"/>
                <a:ea typeface="微软雅黑" pitchFamily="34" charset="-122"/>
              </a:rPr>
              <a:t>PPP</a:t>
            </a:r>
            <a:endParaRPr lang="zh-CN" altLang="en-US" sz="2400" b="1" dirty="0">
              <a:latin typeface="微软雅黑" pitchFamily="34" charset="-122"/>
              <a:ea typeface="微软雅黑" pitchFamily="34" charset="-122"/>
            </a:endParaRPr>
          </a:p>
        </p:txBody>
      </p:sp>
      <p:sp>
        <p:nvSpPr>
          <p:cNvPr id="43" name="矩形 42"/>
          <p:cNvSpPr/>
          <p:nvPr/>
        </p:nvSpPr>
        <p:spPr>
          <a:xfrm>
            <a:off x="2339752" y="2132856"/>
            <a:ext cx="1944216" cy="345638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政府</a:t>
            </a:r>
            <a:endParaRPr lang="en-US" altLang="zh-CN" sz="2400" b="1" dirty="0">
              <a:latin typeface="微软雅黑" pitchFamily="34" charset="-122"/>
              <a:ea typeface="微软雅黑" pitchFamily="34" charset="-122"/>
            </a:endParaRPr>
          </a:p>
          <a:p>
            <a:pPr algn="ctr"/>
            <a:r>
              <a:rPr lang="zh-CN" altLang="en-US" sz="2400" b="1" dirty="0">
                <a:latin typeface="微软雅黑" pitchFamily="34" charset="-122"/>
                <a:ea typeface="微软雅黑" pitchFamily="34" charset="-122"/>
              </a:rPr>
              <a:t>投资</a:t>
            </a:r>
            <a:endParaRPr lang="en-US" altLang="zh-CN" sz="2400" b="1" dirty="0">
              <a:latin typeface="微软雅黑" pitchFamily="34" charset="-122"/>
              <a:ea typeface="微软雅黑" pitchFamily="34" charset="-122"/>
            </a:endParaRPr>
          </a:p>
          <a:p>
            <a:pPr algn="ctr"/>
            <a:r>
              <a:rPr lang="zh-CN" altLang="en-US" sz="2400" b="1" dirty="0">
                <a:latin typeface="微软雅黑" pitchFamily="34" charset="-122"/>
                <a:ea typeface="微软雅黑" pitchFamily="34" charset="-122"/>
              </a:rPr>
              <a:t>项目</a:t>
            </a:r>
          </a:p>
        </p:txBody>
      </p:sp>
      <p:sp>
        <p:nvSpPr>
          <p:cNvPr id="44" name="矩形 43"/>
          <p:cNvSpPr/>
          <p:nvPr/>
        </p:nvSpPr>
        <p:spPr>
          <a:xfrm>
            <a:off x="2339752" y="2132856"/>
            <a:ext cx="1944216" cy="20162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政府</a:t>
            </a:r>
            <a:endParaRPr lang="en-US" altLang="zh-CN" sz="2400" b="1" dirty="0">
              <a:latin typeface="微软雅黑" pitchFamily="34" charset="-122"/>
              <a:ea typeface="微软雅黑" pitchFamily="34" charset="-122"/>
            </a:endParaRPr>
          </a:p>
          <a:p>
            <a:pPr algn="ctr"/>
            <a:r>
              <a:rPr lang="zh-CN" altLang="en-US" sz="2400" b="1" dirty="0">
                <a:latin typeface="微软雅黑" pitchFamily="34" charset="-122"/>
                <a:ea typeface="微软雅黑" pitchFamily="34" charset="-122"/>
              </a:rPr>
              <a:t>投资</a:t>
            </a:r>
            <a:endParaRPr lang="en-US" altLang="zh-CN" sz="2400" b="1" dirty="0">
              <a:latin typeface="微软雅黑" pitchFamily="34" charset="-122"/>
              <a:ea typeface="微软雅黑" pitchFamily="34" charset="-122"/>
            </a:endParaRPr>
          </a:p>
          <a:p>
            <a:pPr algn="ctr"/>
            <a:r>
              <a:rPr lang="zh-CN" altLang="en-US" sz="2400" b="1" dirty="0">
                <a:latin typeface="微软雅黑" pitchFamily="34" charset="-122"/>
                <a:ea typeface="微软雅黑" pitchFamily="34" charset="-122"/>
              </a:rPr>
              <a:t>项目</a:t>
            </a:r>
          </a:p>
        </p:txBody>
      </p:sp>
      <p:sp>
        <p:nvSpPr>
          <p:cNvPr id="37" name="圆角矩形 36"/>
          <p:cNvSpPr/>
          <p:nvPr/>
        </p:nvSpPr>
        <p:spPr>
          <a:xfrm>
            <a:off x="4788024" y="3573016"/>
            <a:ext cx="1584176"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资本金注入</a:t>
            </a:r>
          </a:p>
        </p:txBody>
      </p:sp>
      <p:sp>
        <p:nvSpPr>
          <p:cNvPr id="45" name="圆角矩形 44"/>
          <p:cNvSpPr/>
          <p:nvPr/>
        </p:nvSpPr>
        <p:spPr>
          <a:xfrm>
            <a:off x="6588224" y="3573016"/>
            <a:ext cx="1008112"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SPV</a:t>
            </a:r>
            <a:endParaRPr lang="zh-CN" altLang="en-US" sz="2000" b="1" dirty="0">
              <a:latin typeface="微软雅黑" pitchFamily="34" charset="-122"/>
              <a:ea typeface="微软雅黑" pitchFamily="34" charset="-122"/>
            </a:endParaRPr>
          </a:p>
        </p:txBody>
      </p:sp>
      <p:cxnSp>
        <p:nvCxnSpPr>
          <p:cNvPr id="58" name="直接箭头连接符 57"/>
          <p:cNvCxnSpPr/>
          <p:nvPr/>
        </p:nvCxnSpPr>
        <p:spPr>
          <a:xfrm>
            <a:off x="7596336" y="3861048"/>
            <a:ext cx="2880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圆角矩形 58"/>
          <p:cNvSpPr/>
          <p:nvPr/>
        </p:nvSpPr>
        <p:spPr>
          <a:xfrm>
            <a:off x="7884368" y="3573016"/>
            <a:ext cx="1008112"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EPC</a:t>
            </a:r>
            <a:endParaRPr lang="zh-CN" altLang="en-US" sz="2000" b="1" dirty="0">
              <a:latin typeface="微软雅黑" pitchFamily="34" charset="-122"/>
              <a:ea typeface="微软雅黑" pitchFamily="34" charset="-122"/>
            </a:endParaRPr>
          </a:p>
        </p:txBody>
      </p:sp>
      <p:cxnSp>
        <p:nvCxnSpPr>
          <p:cNvPr id="62" name="直接箭头连接符 61"/>
          <p:cNvCxnSpPr>
            <a:endCxn id="63" idx="1"/>
          </p:cNvCxnSpPr>
          <p:nvPr/>
        </p:nvCxnSpPr>
        <p:spPr>
          <a:xfrm>
            <a:off x="6228184" y="2420888"/>
            <a:ext cx="16561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圆角矩形 62"/>
          <p:cNvSpPr/>
          <p:nvPr/>
        </p:nvSpPr>
        <p:spPr>
          <a:xfrm>
            <a:off x="7884368" y="2132856"/>
            <a:ext cx="1008112"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EPC</a:t>
            </a:r>
            <a:endParaRPr lang="zh-CN" altLang="en-US" sz="2000" b="1" dirty="0">
              <a:latin typeface="微软雅黑" pitchFamily="34" charset="-122"/>
              <a:ea typeface="微软雅黑" pitchFamily="34" charset="-122"/>
            </a:endParaRPr>
          </a:p>
        </p:txBody>
      </p:sp>
      <p:sp>
        <p:nvSpPr>
          <p:cNvPr id="46" name="上下箭头 45"/>
          <p:cNvSpPr/>
          <p:nvPr/>
        </p:nvSpPr>
        <p:spPr>
          <a:xfrm>
            <a:off x="8316416" y="2708920"/>
            <a:ext cx="216024" cy="864096"/>
          </a:xfrm>
          <a:prstGeom prst="up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cxnSp>
        <p:nvCxnSpPr>
          <p:cNvPr id="60" name="直接箭头连接符 59"/>
          <p:cNvCxnSpPr>
            <a:endCxn id="67" idx="1"/>
          </p:cNvCxnSpPr>
          <p:nvPr/>
        </p:nvCxnSpPr>
        <p:spPr>
          <a:xfrm>
            <a:off x="5940152" y="5301208"/>
            <a:ext cx="20162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圆角矩形 66"/>
          <p:cNvSpPr/>
          <p:nvPr/>
        </p:nvSpPr>
        <p:spPr>
          <a:xfrm>
            <a:off x="7956376" y="5013176"/>
            <a:ext cx="1008112"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EPC</a:t>
            </a:r>
            <a:endParaRPr lang="zh-CN" altLang="en-US" sz="2000" b="1" dirty="0">
              <a:latin typeface="微软雅黑" pitchFamily="34" charset="-122"/>
              <a:ea typeface="微软雅黑" pitchFamily="34" charset="-122"/>
            </a:endParaRPr>
          </a:p>
        </p:txBody>
      </p:sp>
      <p:sp>
        <p:nvSpPr>
          <p:cNvPr id="69" name="上下箭头 68"/>
          <p:cNvSpPr/>
          <p:nvPr/>
        </p:nvSpPr>
        <p:spPr>
          <a:xfrm>
            <a:off x="8316416" y="4149080"/>
            <a:ext cx="216024" cy="864096"/>
          </a:xfrm>
          <a:prstGeom prst="up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2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20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0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0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2000" fill="hold"/>
                                        <p:tgtEl>
                                          <p:spTgt spid="14"/>
                                        </p:tgtEl>
                                        <p:attrNameLst>
                                          <p:attrName>ppt_x</p:attrName>
                                        </p:attrNameLst>
                                      </p:cBhvr>
                                      <p:tavLst>
                                        <p:tav tm="0">
                                          <p:val>
                                            <p:strVal val="#ppt_x"/>
                                          </p:val>
                                        </p:tav>
                                        <p:tav tm="100000">
                                          <p:val>
                                            <p:strVal val="#ppt_x"/>
                                          </p:val>
                                        </p:tav>
                                      </p:tavLst>
                                    </p:anim>
                                    <p:anim calcmode="lin" valueType="num">
                                      <p:cBhvr additive="base">
                                        <p:cTn id="31"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000" fill="hold"/>
                                        <p:tgtEl>
                                          <p:spTgt spid="15"/>
                                        </p:tgtEl>
                                        <p:attrNameLst>
                                          <p:attrName>ppt_x</p:attrName>
                                        </p:attrNameLst>
                                      </p:cBhvr>
                                      <p:tavLst>
                                        <p:tav tm="0">
                                          <p:val>
                                            <p:strVal val="#ppt_x"/>
                                          </p:val>
                                        </p:tav>
                                        <p:tav tm="100000">
                                          <p:val>
                                            <p:strVal val="#ppt_x"/>
                                          </p:val>
                                        </p:tav>
                                      </p:tavLst>
                                    </p:anim>
                                    <p:anim calcmode="lin" valueType="num">
                                      <p:cBhvr additive="base">
                                        <p:cTn id="37"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2000" fill="hold"/>
                                        <p:tgtEl>
                                          <p:spTgt spid="16"/>
                                        </p:tgtEl>
                                        <p:attrNameLst>
                                          <p:attrName>ppt_x</p:attrName>
                                        </p:attrNameLst>
                                      </p:cBhvr>
                                      <p:tavLst>
                                        <p:tav tm="0">
                                          <p:val>
                                            <p:strVal val="#ppt_x"/>
                                          </p:val>
                                        </p:tav>
                                        <p:tav tm="100000">
                                          <p:val>
                                            <p:strVal val="#ppt_x"/>
                                          </p:val>
                                        </p:tav>
                                      </p:tavLst>
                                    </p:anim>
                                    <p:anim calcmode="lin" valueType="num">
                                      <p:cBhvr additive="base">
                                        <p:cTn id="43"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ppt_x"/>
                                          </p:val>
                                        </p:tav>
                                        <p:tav tm="100000">
                                          <p:val>
                                            <p:strVal val="#ppt_x"/>
                                          </p:val>
                                        </p:tav>
                                      </p:tavLst>
                                    </p:anim>
                                    <p:anim calcmode="lin" valueType="num">
                                      <p:cBhvr additive="base">
                                        <p:cTn id="49"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39">
                                            <p:bg/>
                                          </p:spTgt>
                                        </p:tgtEl>
                                        <p:attrNameLst>
                                          <p:attrName>style.visibility</p:attrName>
                                        </p:attrNameLst>
                                      </p:cBhvr>
                                      <p:to>
                                        <p:strVal val="visible"/>
                                      </p:to>
                                    </p:set>
                                    <p:anim calcmode="lin" valueType="num">
                                      <p:cBhvr additive="base">
                                        <p:cTn id="54" dur="2000" fill="hold"/>
                                        <p:tgtEl>
                                          <p:spTgt spid="39">
                                            <p:bg/>
                                          </p:spTgt>
                                        </p:tgtEl>
                                        <p:attrNameLst>
                                          <p:attrName>ppt_x</p:attrName>
                                        </p:attrNameLst>
                                      </p:cBhvr>
                                      <p:tavLst>
                                        <p:tav tm="0">
                                          <p:val>
                                            <p:strVal val="#ppt_x"/>
                                          </p:val>
                                        </p:tav>
                                        <p:tav tm="100000">
                                          <p:val>
                                            <p:strVal val="#ppt_x"/>
                                          </p:val>
                                        </p:tav>
                                      </p:tavLst>
                                    </p:anim>
                                    <p:anim calcmode="lin" valueType="num">
                                      <p:cBhvr additive="base">
                                        <p:cTn id="55" dur="2000" fill="hold"/>
                                        <p:tgtEl>
                                          <p:spTgt spid="39">
                                            <p:bg/>
                                          </p:spTgt>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39">
                                            <p:txEl>
                                              <p:pRg st="0" end="0"/>
                                            </p:txEl>
                                          </p:spTgt>
                                        </p:tgtEl>
                                        <p:attrNameLst>
                                          <p:attrName>style.visibility</p:attrName>
                                        </p:attrNameLst>
                                      </p:cBhvr>
                                      <p:to>
                                        <p:strVal val="visible"/>
                                      </p:to>
                                    </p:set>
                                    <p:anim calcmode="lin" valueType="num">
                                      <p:cBhvr additive="base">
                                        <p:cTn id="58" dur="20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2000" fill="hold"/>
                                        <p:tgtEl>
                                          <p:spTgt spid="34"/>
                                        </p:tgtEl>
                                        <p:attrNameLst>
                                          <p:attrName>ppt_x</p:attrName>
                                        </p:attrNameLst>
                                      </p:cBhvr>
                                      <p:tavLst>
                                        <p:tav tm="0">
                                          <p:val>
                                            <p:strVal val="#ppt_x"/>
                                          </p:val>
                                        </p:tav>
                                        <p:tav tm="100000">
                                          <p:val>
                                            <p:strVal val="#ppt_x"/>
                                          </p:val>
                                        </p:tav>
                                      </p:tavLst>
                                    </p:anim>
                                    <p:anim calcmode="lin" valueType="num">
                                      <p:cBhvr additive="base">
                                        <p:cTn id="65" dur="2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8">
                                            <p:bg/>
                                          </p:spTgt>
                                        </p:tgtEl>
                                        <p:attrNameLst>
                                          <p:attrName>style.visibility</p:attrName>
                                        </p:attrNameLst>
                                      </p:cBhvr>
                                      <p:to>
                                        <p:strVal val="visible"/>
                                      </p:to>
                                    </p:set>
                                    <p:anim calcmode="lin" valueType="num">
                                      <p:cBhvr additive="base">
                                        <p:cTn id="70" dur="2000" fill="hold"/>
                                        <p:tgtEl>
                                          <p:spTgt spid="18">
                                            <p:bg/>
                                          </p:spTgt>
                                        </p:tgtEl>
                                        <p:attrNameLst>
                                          <p:attrName>ppt_x</p:attrName>
                                        </p:attrNameLst>
                                      </p:cBhvr>
                                      <p:tavLst>
                                        <p:tav tm="0">
                                          <p:val>
                                            <p:strVal val="1+#ppt_w/2"/>
                                          </p:val>
                                        </p:tav>
                                        <p:tav tm="100000">
                                          <p:val>
                                            <p:strVal val="#ppt_x"/>
                                          </p:val>
                                        </p:tav>
                                      </p:tavLst>
                                    </p:anim>
                                    <p:anim calcmode="lin" valueType="num">
                                      <p:cBhvr additive="base">
                                        <p:cTn id="71" dur="2000" fill="hold"/>
                                        <p:tgtEl>
                                          <p:spTgt spid="18">
                                            <p:bg/>
                                          </p:spTgt>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8">
                                            <p:txEl>
                                              <p:pRg st="0" end="0"/>
                                            </p:txEl>
                                          </p:spTgt>
                                        </p:tgtEl>
                                        <p:attrNameLst>
                                          <p:attrName>style.visibility</p:attrName>
                                        </p:attrNameLst>
                                      </p:cBhvr>
                                      <p:to>
                                        <p:strVal val="visible"/>
                                      </p:to>
                                    </p:set>
                                    <p:anim calcmode="lin" valueType="num">
                                      <p:cBhvr additive="base">
                                        <p:cTn id="74" dur="2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75" dur="2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2000"/>
                                        <p:tgtEl>
                                          <p:spTgt spid="47"/>
                                        </p:tgtEl>
                                      </p:cBhvr>
                                    </p:animEffect>
                                  </p:childTnLst>
                                </p:cTn>
                              </p:par>
                              <p:par>
                                <p:cTn id="81" presetID="10" presetClass="entr" presetSubtype="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2000"/>
                                        <p:tgtEl>
                                          <p:spTgt spid="48"/>
                                        </p:tgtEl>
                                      </p:cBhvr>
                                    </p:animEffect>
                                  </p:childTnLst>
                                </p:cTn>
                              </p:par>
                              <p:par>
                                <p:cTn id="84" presetID="10"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2000"/>
                                        <p:tgtEl>
                                          <p:spTgt spid="49"/>
                                        </p:tgtEl>
                                      </p:cBhvr>
                                    </p:animEffect>
                                  </p:childTnLst>
                                </p:cTn>
                              </p:par>
                              <p:par>
                                <p:cTn id="87" presetID="10" presetClass="entr" presetSubtype="0"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2000"/>
                                        <p:tgtEl>
                                          <p:spTgt spid="50"/>
                                        </p:tgtEl>
                                      </p:cBhvr>
                                    </p:animEffect>
                                  </p:childTnLst>
                                </p:cTn>
                              </p:par>
                              <p:par>
                                <p:cTn id="90" presetID="10" presetClass="entr" presetSubtype="0"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2000"/>
                                        <p:tgtEl>
                                          <p:spTgt spid="51"/>
                                        </p:tgtEl>
                                      </p:cBhvr>
                                    </p:animEffect>
                                  </p:childTnLst>
                                </p:cTn>
                              </p:par>
                              <p:par>
                                <p:cTn id="93" presetID="10"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20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53"/>
                                        </p:tgtEl>
                                        <p:attrNameLst>
                                          <p:attrName>style.visibility</p:attrName>
                                        </p:attrNameLst>
                                      </p:cBhvr>
                                      <p:to>
                                        <p:strVal val="visible"/>
                                      </p:to>
                                    </p:set>
                                    <p:anim calcmode="lin" valueType="num">
                                      <p:cBhvr additive="base">
                                        <p:cTn id="100" dur="1000" fill="hold"/>
                                        <p:tgtEl>
                                          <p:spTgt spid="53"/>
                                        </p:tgtEl>
                                        <p:attrNameLst>
                                          <p:attrName>ppt_x</p:attrName>
                                        </p:attrNameLst>
                                      </p:cBhvr>
                                      <p:tavLst>
                                        <p:tav tm="0">
                                          <p:val>
                                            <p:strVal val="1+#ppt_w/2"/>
                                          </p:val>
                                        </p:tav>
                                        <p:tav tm="100000">
                                          <p:val>
                                            <p:strVal val="#ppt_x"/>
                                          </p:val>
                                        </p:tav>
                                      </p:tavLst>
                                    </p:anim>
                                    <p:anim calcmode="lin" valueType="num">
                                      <p:cBhvr additive="base">
                                        <p:cTn id="101" dur="1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1000" fill="hold"/>
                                        <p:tgtEl>
                                          <p:spTgt spid="54"/>
                                        </p:tgtEl>
                                        <p:attrNameLst>
                                          <p:attrName>ppt_x</p:attrName>
                                        </p:attrNameLst>
                                      </p:cBhvr>
                                      <p:tavLst>
                                        <p:tav tm="0">
                                          <p:val>
                                            <p:strVal val="1+#ppt_w/2"/>
                                          </p:val>
                                        </p:tav>
                                        <p:tav tm="100000">
                                          <p:val>
                                            <p:strVal val="#ppt_x"/>
                                          </p:val>
                                        </p:tav>
                                      </p:tavLst>
                                    </p:anim>
                                    <p:anim calcmode="lin" valueType="num">
                                      <p:cBhvr additive="base">
                                        <p:cTn id="107" dur="1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2" fill="hold" grpId="0" nodeType="clickEffect">
                                  <p:stCondLst>
                                    <p:cond delay="0"/>
                                  </p:stCondLst>
                                  <p:childTnLst>
                                    <p:set>
                                      <p:cBhvr>
                                        <p:cTn id="111" dur="1" fill="hold">
                                          <p:stCondLst>
                                            <p:cond delay="0"/>
                                          </p:stCondLst>
                                        </p:cTn>
                                        <p:tgtEl>
                                          <p:spTgt spid="55"/>
                                        </p:tgtEl>
                                        <p:attrNameLst>
                                          <p:attrName>style.visibility</p:attrName>
                                        </p:attrNameLst>
                                      </p:cBhvr>
                                      <p:to>
                                        <p:strVal val="visible"/>
                                      </p:to>
                                    </p:set>
                                    <p:anim calcmode="lin" valueType="num">
                                      <p:cBhvr additive="base">
                                        <p:cTn id="112" dur="1000" fill="hold"/>
                                        <p:tgtEl>
                                          <p:spTgt spid="55"/>
                                        </p:tgtEl>
                                        <p:attrNameLst>
                                          <p:attrName>ppt_x</p:attrName>
                                        </p:attrNameLst>
                                      </p:cBhvr>
                                      <p:tavLst>
                                        <p:tav tm="0">
                                          <p:val>
                                            <p:strVal val="1+#ppt_w/2"/>
                                          </p:val>
                                        </p:tav>
                                        <p:tav tm="100000">
                                          <p:val>
                                            <p:strVal val="#ppt_x"/>
                                          </p:val>
                                        </p:tav>
                                      </p:tavLst>
                                    </p:anim>
                                    <p:anim calcmode="lin" valueType="num">
                                      <p:cBhvr additive="base">
                                        <p:cTn id="113"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2" fill="hold" grpId="0" nodeType="click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1000" fill="hold"/>
                                        <p:tgtEl>
                                          <p:spTgt spid="56"/>
                                        </p:tgtEl>
                                        <p:attrNameLst>
                                          <p:attrName>ppt_x</p:attrName>
                                        </p:attrNameLst>
                                      </p:cBhvr>
                                      <p:tavLst>
                                        <p:tav tm="0">
                                          <p:val>
                                            <p:strVal val="1+#ppt_w/2"/>
                                          </p:val>
                                        </p:tav>
                                        <p:tav tm="100000">
                                          <p:val>
                                            <p:strVal val="#ppt_x"/>
                                          </p:val>
                                        </p:tav>
                                      </p:tavLst>
                                    </p:anim>
                                    <p:anim calcmode="lin" valueType="num">
                                      <p:cBhvr additive="base">
                                        <p:cTn id="119" dur="1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additive="base">
                                        <p:cTn id="124" dur="2000" fill="hold"/>
                                        <p:tgtEl>
                                          <p:spTgt spid="42"/>
                                        </p:tgtEl>
                                        <p:attrNameLst>
                                          <p:attrName>ppt_x</p:attrName>
                                        </p:attrNameLst>
                                      </p:cBhvr>
                                      <p:tavLst>
                                        <p:tav tm="0">
                                          <p:val>
                                            <p:strVal val="#ppt_x"/>
                                          </p:val>
                                        </p:tav>
                                        <p:tav tm="100000">
                                          <p:val>
                                            <p:strVal val="#ppt_x"/>
                                          </p:val>
                                        </p:tav>
                                      </p:tavLst>
                                    </p:anim>
                                    <p:anim calcmode="lin" valueType="num">
                                      <p:cBhvr additive="base">
                                        <p:cTn id="125" dur="2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41"/>
                                        </p:tgtEl>
                                        <p:attrNameLst>
                                          <p:attrName>style.visibility</p:attrName>
                                        </p:attrNameLst>
                                      </p:cBhvr>
                                      <p:to>
                                        <p:strVal val="visible"/>
                                      </p:to>
                                    </p:set>
                                    <p:anim calcmode="lin" valueType="num">
                                      <p:cBhvr additive="base">
                                        <p:cTn id="130" dur="2000" fill="hold"/>
                                        <p:tgtEl>
                                          <p:spTgt spid="41"/>
                                        </p:tgtEl>
                                        <p:attrNameLst>
                                          <p:attrName>ppt_x</p:attrName>
                                        </p:attrNameLst>
                                      </p:cBhvr>
                                      <p:tavLst>
                                        <p:tav tm="0">
                                          <p:val>
                                            <p:strVal val="#ppt_x"/>
                                          </p:val>
                                        </p:tav>
                                        <p:tav tm="100000">
                                          <p:val>
                                            <p:strVal val="#ppt_x"/>
                                          </p:val>
                                        </p:tav>
                                      </p:tavLst>
                                    </p:anim>
                                    <p:anim calcmode="lin" valueType="num">
                                      <p:cBhvr additive="base">
                                        <p:cTn id="131" dur="2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38"/>
                                        </p:tgtEl>
                                        <p:attrNameLst>
                                          <p:attrName>style.visibility</p:attrName>
                                        </p:attrNameLst>
                                      </p:cBhvr>
                                      <p:to>
                                        <p:strVal val="visible"/>
                                      </p:to>
                                    </p:set>
                                    <p:anim calcmode="lin" valueType="num">
                                      <p:cBhvr additive="base">
                                        <p:cTn id="136" dur="2000" fill="hold"/>
                                        <p:tgtEl>
                                          <p:spTgt spid="38"/>
                                        </p:tgtEl>
                                        <p:attrNameLst>
                                          <p:attrName>ppt_x</p:attrName>
                                        </p:attrNameLst>
                                      </p:cBhvr>
                                      <p:tavLst>
                                        <p:tav tm="0">
                                          <p:val>
                                            <p:strVal val="#ppt_x"/>
                                          </p:val>
                                        </p:tav>
                                        <p:tav tm="100000">
                                          <p:val>
                                            <p:strVal val="#ppt_x"/>
                                          </p:val>
                                        </p:tav>
                                      </p:tavLst>
                                    </p:anim>
                                    <p:anim calcmode="lin" valueType="num">
                                      <p:cBhvr additive="base">
                                        <p:cTn id="137"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43"/>
                                        </p:tgtEl>
                                        <p:attrNameLst>
                                          <p:attrName>style.visibility</p:attrName>
                                        </p:attrNameLst>
                                      </p:cBhvr>
                                      <p:to>
                                        <p:strVal val="visible"/>
                                      </p:to>
                                    </p:set>
                                    <p:anim calcmode="lin" valueType="num">
                                      <p:cBhvr additive="base">
                                        <p:cTn id="142" dur="2000" fill="hold"/>
                                        <p:tgtEl>
                                          <p:spTgt spid="43"/>
                                        </p:tgtEl>
                                        <p:attrNameLst>
                                          <p:attrName>ppt_x</p:attrName>
                                        </p:attrNameLst>
                                      </p:cBhvr>
                                      <p:tavLst>
                                        <p:tav tm="0">
                                          <p:val>
                                            <p:strVal val="#ppt_x"/>
                                          </p:val>
                                        </p:tav>
                                        <p:tav tm="100000">
                                          <p:val>
                                            <p:strVal val="#ppt_x"/>
                                          </p:val>
                                        </p:tav>
                                      </p:tavLst>
                                    </p:anim>
                                    <p:anim calcmode="lin" valueType="num">
                                      <p:cBhvr additive="base">
                                        <p:cTn id="143" dur="20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2000"/>
                                        <p:tgtEl>
                                          <p:spTgt spid="44"/>
                                        </p:tgtEl>
                                      </p:cBhvr>
                                    </p:animEffect>
                                  </p:childTnLst>
                                </p:cTn>
                              </p:par>
                              <p:par>
                                <p:cTn id="149" presetID="10" presetClass="exit" presetSubtype="0" fill="hold" grpId="1" nodeType="withEffect">
                                  <p:stCondLst>
                                    <p:cond delay="0"/>
                                  </p:stCondLst>
                                  <p:childTnLst>
                                    <p:animEffect transition="out" filter="fade">
                                      <p:cBhvr>
                                        <p:cTn id="150" dur="2000"/>
                                        <p:tgtEl>
                                          <p:spTgt spid="43"/>
                                        </p:tgtEl>
                                      </p:cBhvr>
                                    </p:animEffect>
                                    <p:set>
                                      <p:cBhvr>
                                        <p:cTn id="151" dur="1" fill="hold">
                                          <p:stCondLst>
                                            <p:cond delay="1999"/>
                                          </p:stCondLst>
                                        </p:cTn>
                                        <p:tgtEl>
                                          <p:spTgt spid="43"/>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2000"/>
                                        <p:tgtEl>
                                          <p:spTgt spid="38"/>
                                        </p:tgtEl>
                                      </p:cBhvr>
                                    </p:animEffect>
                                    <p:set>
                                      <p:cBhvr>
                                        <p:cTn id="156" dur="1" fill="hold">
                                          <p:stCondLst>
                                            <p:cond delay="1999"/>
                                          </p:stCondLst>
                                        </p:cTn>
                                        <p:tgtEl>
                                          <p:spTgt spid="38"/>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3" presetClass="emph" presetSubtype="2" fill="hold" nodeType="clickEffect">
                                  <p:stCondLst>
                                    <p:cond delay="0"/>
                                  </p:stCondLst>
                                  <p:childTnLst>
                                    <p:animClr clrSpc="rgb" dir="cw">
                                      <p:cBhvr override="childStyle">
                                        <p:cTn id="160" dur="2000" fill="hold"/>
                                        <p:tgtEl>
                                          <p:spTgt spid="18">
                                            <p:txEl>
                                              <p:pRg st="0" end="0"/>
                                            </p:txEl>
                                          </p:spTgt>
                                        </p:tgtEl>
                                        <p:attrNameLst>
                                          <p:attrName>style.color</p:attrName>
                                        </p:attrNameLst>
                                      </p:cBhvr>
                                      <p:to>
                                        <a:schemeClr val="accent2"/>
                                      </p:to>
                                    </p:animClr>
                                  </p:childTnLst>
                                </p:cTn>
                              </p:par>
                            </p:childTnLst>
                          </p:cTn>
                        </p:par>
                      </p:childTnLst>
                    </p:cTn>
                  </p:par>
                  <p:par>
                    <p:cTn id="161" fill="hold">
                      <p:stCondLst>
                        <p:cond delay="indefinite"/>
                      </p:stCondLst>
                      <p:childTnLst>
                        <p:par>
                          <p:cTn id="162" fill="hold">
                            <p:stCondLst>
                              <p:cond delay="0"/>
                            </p:stCondLst>
                            <p:childTnLst>
                              <p:par>
                                <p:cTn id="163" presetID="1" presetClass="emph" presetSubtype="2" fill="hold" nodeType="clickEffect">
                                  <p:stCondLst>
                                    <p:cond delay="0"/>
                                  </p:stCondLst>
                                  <p:childTnLst>
                                    <p:animClr clrSpc="rgb" dir="cw">
                                      <p:cBhvr>
                                        <p:cTn id="164" dur="2000" fill="hold"/>
                                        <p:tgtEl>
                                          <p:spTgt spid="39"/>
                                        </p:tgtEl>
                                        <p:attrNameLst>
                                          <p:attrName>fillcolor</p:attrName>
                                        </p:attrNameLst>
                                      </p:cBhvr>
                                      <p:to>
                                        <a:schemeClr val="accent2"/>
                                      </p:to>
                                    </p:animClr>
                                    <p:set>
                                      <p:cBhvr>
                                        <p:cTn id="165" dur="2000" fill="hold"/>
                                        <p:tgtEl>
                                          <p:spTgt spid="39"/>
                                        </p:tgtEl>
                                        <p:attrNameLst>
                                          <p:attrName>fill.type</p:attrName>
                                        </p:attrNameLst>
                                      </p:cBhvr>
                                      <p:to>
                                        <p:strVal val="solid"/>
                                      </p:to>
                                    </p:set>
                                    <p:set>
                                      <p:cBhvr>
                                        <p:cTn id="166" dur="2000" fill="hold"/>
                                        <p:tgtEl>
                                          <p:spTgt spid="39"/>
                                        </p:tgtEl>
                                        <p:attrNameLst>
                                          <p:attrName>fill.on</p:attrName>
                                        </p:attrNameLst>
                                      </p:cBhvr>
                                      <p:to>
                                        <p:strVal val="true"/>
                                      </p:to>
                                    </p:se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37"/>
                                        </p:tgtEl>
                                        <p:attrNameLst>
                                          <p:attrName>style.visibility</p:attrName>
                                        </p:attrNameLst>
                                      </p:cBhvr>
                                      <p:to>
                                        <p:strVal val="visible"/>
                                      </p:to>
                                    </p:set>
                                    <p:animEffect transition="in" filter="fade">
                                      <p:cBhvr>
                                        <p:cTn id="171" dur="2000"/>
                                        <p:tgtEl>
                                          <p:spTgt spid="37"/>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nodeType="clickEffect">
                                  <p:stCondLst>
                                    <p:cond delay="0"/>
                                  </p:stCondLst>
                                  <p:childTnLst>
                                    <p:animEffect transition="out" filter="fade">
                                      <p:cBhvr>
                                        <p:cTn id="175" dur="2000"/>
                                        <p:tgtEl>
                                          <p:spTgt spid="48"/>
                                        </p:tgtEl>
                                      </p:cBhvr>
                                    </p:animEffect>
                                    <p:set>
                                      <p:cBhvr>
                                        <p:cTn id="176" dur="1" fill="hold">
                                          <p:stCondLst>
                                            <p:cond delay="1999"/>
                                          </p:stCondLst>
                                        </p:cTn>
                                        <p:tgtEl>
                                          <p:spTgt spid="48"/>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2000"/>
                                        <p:tgtEl>
                                          <p:spTgt spid="49"/>
                                        </p:tgtEl>
                                      </p:cBhvr>
                                    </p:animEffect>
                                    <p:set>
                                      <p:cBhvr>
                                        <p:cTn id="179" dur="1" fill="hold">
                                          <p:stCondLst>
                                            <p:cond delay="1999"/>
                                          </p:stCondLst>
                                        </p:cTn>
                                        <p:tgtEl>
                                          <p:spTgt spid="49"/>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2000"/>
                                        <p:tgtEl>
                                          <p:spTgt spid="50"/>
                                        </p:tgtEl>
                                      </p:cBhvr>
                                    </p:animEffect>
                                    <p:set>
                                      <p:cBhvr>
                                        <p:cTn id="182" dur="1" fill="hold">
                                          <p:stCondLst>
                                            <p:cond delay="1999"/>
                                          </p:stCondLst>
                                        </p:cTn>
                                        <p:tgtEl>
                                          <p:spTgt spid="50"/>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2000"/>
                                        <p:tgtEl>
                                          <p:spTgt spid="51"/>
                                        </p:tgtEl>
                                      </p:cBhvr>
                                    </p:animEffect>
                                    <p:set>
                                      <p:cBhvr>
                                        <p:cTn id="185" dur="1" fill="hold">
                                          <p:stCondLst>
                                            <p:cond delay="1999"/>
                                          </p:stCondLst>
                                        </p:cTn>
                                        <p:tgtEl>
                                          <p:spTgt spid="51"/>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2000"/>
                                        <p:tgtEl>
                                          <p:spTgt spid="52"/>
                                        </p:tgtEl>
                                      </p:cBhvr>
                                    </p:animEffect>
                                    <p:set>
                                      <p:cBhvr>
                                        <p:cTn id="188" dur="1" fill="hold">
                                          <p:stCondLst>
                                            <p:cond delay="1999"/>
                                          </p:stCondLst>
                                        </p:cTn>
                                        <p:tgtEl>
                                          <p:spTgt spid="52"/>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2000"/>
                                        <p:tgtEl>
                                          <p:spTgt spid="53"/>
                                        </p:tgtEl>
                                      </p:cBhvr>
                                    </p:animEffect>
                                    <p:set>
                                      <p:cBhvr>
                                        <p:cTn id="191" dur="1" fill="hold">
                                          <p:stCondLst>
                                            <p:cond delay="1999"/>
                                          </p:stCondLst>
                                        </p:cTn>
                                        <p:tgtEl>
                                          <p:spTgt spid="53"/>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2000"/>
                                        <p:tgtEl>
                                          <p:spTgt spid="54"/>
                                        </p:tgtEl>
                                      </p:cBhvr>
                                    </p:animEffect>
                                    <p:set>
                                      <p:cBhvr>
                                        <p:cTn id="194" dur="1" fill="hold">
                                          <p:stCondLst>
                                            <p:cond delay="1999"/>
                                          </p:stCondLst>
                                        </p:cTn>
                                        <p:tgtEl>
                                          <p:spTgt spid="54"/>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2000"/>
                                        <p:tgtEl>
                                          <p:spTgt spid="55"/>
                                        </p:tgtEl>
                                      </p:cBhvr>
                                    </p:animEffect>
                                    <p:set>
                                      <p:cBhvr>
                                        <p:cTn id="197" dur="1" fill="hold">
                                          <p:stCondLst>
                                            <p:cond delay="1999"/>
                                          </p:stCondLst>
                                        </p:cTn>
                                        <p:tgtEl>
                                          <p:spTgt spid="55"/>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2000"/>
                                        <p:tgtEl>
                                          <p:spTgt spid="56"/>
                                        </p:tgtEl>
                                      </p:cBhvr>
                                    </p:animEffect>
                                    <p:set>
                                      <p:cBhvr>
                                        <p:cTn id="200" dur="1" fill="hold">
                                          <p:stCondLst>
                                            <p:cond delay="1999"/>
                                          </p:stCondLst>
                                        </p:cTn>
                                        <p:tgtEl>
                                          <p:spTgt spid="56"/>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45"/>
                                        </p:tgtEl>
                                        <p:attrNameLst>
                                          <p:attrName>style.visibility</p:attrName>
                                        </p:attrNameLst>
                                      </p:cBhvr>
                                      <p:to>
                                        <p:strVal val="visible"/>
                                      </p:to>
                                    </p:set>
                                    <p:animEffect transition="in" filter="fade">
                                      <p:cBhvr>
                                        <p:cTn id="205" dur="2000"/>
                                        <p:tgtEl>
                                          <p:spTgt spid="45"/>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58"/>
                                        </p:tgtEl>
                                        <p:attrNameLst>
                                          <p:attrName>style.visibility</p:attrName>
                                        </p:attrNameLst>
                                      </p:cBhvr>
                                      <p:to>
                                        <p:strVal val="visible"/>
                                      </p:to>
                                    </p:set>
                                    <p:animEffect transition="in" filter="fade">
                                      <p:cBhvr>
                                        <p:cTn id="210" dur="2000"/>
                                        <p:tgtEl>
                                          <p:spTgt spid="58"/>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59"/>
                                        </p:tgtEl>
                                        <p:attrNameLst>
                                          <p:attrName>style.visibility</p:attrName>
                                        </p:attrNameLst>
                                      </p:cBhvr>
                                      <p:to>
                                        <p:strVal val="visible"/>
                                      </p:to>
                                    </p:set>
                                    <p:animEffect transition="in" filter="fade">
                                      <p:cBhvr>
                                        <p:cTn id="215" dur="2000"/>
                                        <p:tgtEl>
                                          <p:spTgt spid="59"/>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nodeType="clickEffect">
                                  <p:stCondLst>
                                    <p:cond delay="0"/>
                                  </p:stCondLst>
                                  <p:childTnLst>
                                    <p:set>
                                      <p:cBhvr>
                                        <p:cTn id="219" dur="1" fill="hold">
                                          <p:stCondLst>
                                            <p:cond delay="0"/>
                                          </p:stCondLst>
                                        </p:cTn>
                                        <p:tgtEl>
                                          <p:spTgt spid="62"/>
                                        </p:tgtEl>
                                        <p:attrNameLst>
                                          <p:attrName>style.visibility</p:attrName>
                                        </p:attrNameLst>
                                      </p:cBhvr>
                                      <p:to>
                                        <p:strVal val="visible"/>
                                      </p:to>
                                    </p:set>
                                    <p:animEffect transition="in" filter="fade">
                                      <p:cBhvr>
                                        <p:cTn id="220" dur="2000"/>
                                        <p:tgtEl>
                                          <p:spTgt spid="62"/>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63"/>
                                        </p:tgtEl>
                                        <p:attrNameLst>
                                          <p:attrName>style.visibility</p:attrName>
                                        </p:attrNameLst>
                                      </p:cBhvr>
                                      <p:to>
                                        <p:strVal val="visible"/>
                                      </p:to>
                                    </p:set>
                                    <p:animEffect transition="in" filter="fade">
                                      <p:cBhvr>
                                        <p:cTn id="225" dur="2000"/>
                                        <p:tgtEl>
                                          <p:spTgt spid="63"/>
                                        </p:tgtEl>
                                      </p:cBhvr>
                                    </p:animEffect>
                                  </p:childTnLst>
                                </p:cTn>
                              </p:par>
                            </p:childTnLst>
                          </p:cTn>
                        </p:par>
                      </p:childTnLst>
                    </p:cTn>
                  </p:par>
                  <p:par>
                    <p:cTn id="226" fill="hold">
                      <p:stCondLst>
                        <p:cond delay="indefinite"/>
                      </p:stCondLst>
                      <p:childTnLst>
                        <p:par>
                          <p:cTn id="227" fill="hold">
                            <p:stCondLst>
                              <p:cond delay="0"/>
                            </p:stCondLst>
                            <p:childTnLst>
                              <p:par>
                                <p:cTn id="228" presetID="35" presetClass="entr" presetSubtype="0" fill="hold" grpId="0" nodeType="clickEffect">
                                  <p:stCondLst>
                                    <p:cond delay="0"/>
                                  </p:stCondLst>
                                  <p:childTnLst>
                                    <p:set>
                                      <p:cBhvr>
                                        <p:cTn id="229" dur="1" fill="hold">
                                          <p:stCondLst>
                                            <p:cond delay="0"/>
                                          </p:stCondLst>
                                        </p:cTn>
                                        <p:tgtEl>
                                          <p:spTgt spid="46"/>
                                        </p:tgtEl>
                                        <p:attrNameLst>
                                          <p:attrName>style.visibility</p:attrName>
                                        </p:attrNameLst>
                                      </p:cBhvr>
                                      <p:to>
                                        <p:strVal val="visible"/>
                                      </p:to>
                                    </p:set>
                                    <p:animEffect transition="in" filter="fade">
                                      <p:cBhvr>
                                        <p:cTn id="230" dur="2000"/>
                                        <p:tgtEl>
                                          <p:spTgt spid="46"/>
                                        </p:tgtEl>
                                      </p:cBhvr>
                                    </p:animEffect>
                                    <p:anim calcmode="lin" valueType="num">
                                      <p:cBhvr>
                                        <p:cTn id="231" dur="2000" fill="hold"/>
                                        <p:tgtEl>
                                          <p:spTgt spid="46"/>
                                        </p:tgtEl>
                                        <p:attrNameLst>
                                          <p:attrName>style.rotation</p:attrName>
                                        </p:attrNameLst>
                                      </p:cBhvr>
                                      <p:tavLst>
                                        <p:tav tm="0">
                                          <p:val>
                                            <p:fltVal val="720"/>
                                          </p:val>
                                        </p:tav>
                                        <p:tav tm="100000">
                                          <p:val>
                                            <p:fltVal val="0"/>
                                          </p:val>
                                        </p:tav>
                                      </p:tavLst>
                                    </p:anim>
                                    <p:anim calcmode="lin" valueType="num">
                                      <p:cBhvr>
                                        <p:cTn id="232" dur="2000" fill="hold"/>
                                        <p:tgtEl>
                                          <p:spTgt spid="46"/>
                                        </p:tgtEl>
                                        <p:attrNameLst>
                                          <p:attrName>ppt_h</p:attrName>
                                        </p:attrNameLst>
                                      </p:cBhvr>
                                      <p:tavLst>
                                        <p:tav tm="0">
                                          <p:val>
                                            <p:fltVal val="0"/>
                                          </p:val>
                                        </p:tav>
                                        <p:tav tm="100000">
                                          <p:val>
                                            <p:strVal val="#ppt_h"/>
                                          </p:val>
                                        </p:tav>
                                      </p:tavLst>
                                    </p:anim>
                                    <p:anim calcmode="lin" valueType="num">
                                      <p:cBhvr>
                                        <p:cTn id="233" dur="2000" fill="hold"/>
                                        <p:tgtEl>
                                          <p:spTgt spid="46"/>
                                        </p:tgtEl>
                                        <p:attrNameLst>
                                          <p:attrName>ppt_w</p:attrName>
                                        </p:attrNameLst>
                                      </p:cBhvr>
                                      <p:tavLst>
                                        <p:tav tm="0">
                                          <p:val>
                                            <p:fltVal val="0"/>
                                          </p:val>
                                        </p:tav>
                                        <p:tav tm="100000">
                                          <p:val>
                                            <p:strVal val="#ppt_w"/>
                                          </p:val>
                                        </p:tav>
                                      </p:tavLst>
                                    </p:anim>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60"/>
                                        </p:tgtEl>
                                        <p:attrNameLst>
                                          <p:attrName>style.visibility</p:attrName>
                                        </p:attrNameLst>
                                      </p:cBhvr>
                                      <p:to>
                                        <p:strVal val="visible"/>
                                      </p:to>
                                    </p:set>
                                    <p:animEffect transition="in" filter="fade">
                                      <p:cBhvr>
                                        <p:cTn id="238" dur="2000"/>
                                        <p:tgtEl>
                                          <p:spTgt spid="60"/>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67"/>
                                        </p:tgtEl>
                                        <p:attrNameLst>
                                          <p:attrName>style.visibility</p:attrName>
                                        </p:attrNameLst>
                                      </p:cBhvr>
                                      <p:to>
                                        <p:strVal val="visible"/>
                                      </p:to>
                                    </p:set>
                                    <p:animEffect transition="in" filter="fade">
                                      <p:cBhvr>
                                        <p:cTn id="243" dur="2000"/>
                                        <p:tgtEl>
                                          <p:spTgt spid="67"/>
                                        </p:tgtEl>
                                      </p:cBhvr>
                                    </p:animEffect>
                                  </p:childTnLst>
                                </p:cTn>
                              </p:par>
                            </p:childTnLst>
                          </p:cTn>
                        </p:par>
                      </p:childTnLst>
                    </p:cTn>
                  </p:par>
                  <p:par>
                    <p:cTn id="244" fill="hold">
                      <p:stCondLst>
                        <p:cond delay="indefinite"/>
                      </p:stCondLst>
                      <p:childTnLst>
                        <p:par>
                          <p:cTn id="245" fill="hold">
                            <p:stCondLst>
                              <p:cond delay="0"/>
                            </p:stCondLst>
                            <p:childTnLst>
                              <p:par>
                                <p:cTn id="246" presetID="35" presetClass="entr" presetSubtype="0" fill="hold" grpId="0" nodeType="clickEffect">
                                  <p:stCondLst>
                                    <p:cond delay="0"/>
                                  </p:stCondLst>
                                  <p:childTnLst>
                                    <p:set>
                                      <p:cBhvr>
                                        <p:cTn id="247" dur="1" fill="hold">
                                          <p:stCondLst>
                                            <p:cond delay="0"/>
                                          </p:stCondLst>
                                        </p:cTn>
                                        <p:tgtEl>
                                          <p:spTgt spid="69"/>
                                        </p:tgtEl>
                                        <p:attrNameLst>
                                          <p:attrName>style.visibility</p:attrName>
                                        </p:attrNameLst>
                                      </p:cBhvr>
                                      <p:to>
                                        <p:strVal val="visible"/>
                                      </p:to>
                                    </p:set>
                                    <p:animEffect transition="in" filter="fade">
                                      <p:cBhvr>
                                        <p:cTn id="248" dur="2000"/>
                                        <p:tgtEl>
                                          <p:spTgt spid="69"/>
                                        </p:tgtEl>
                                      </p:cBhvr>
                                    </p:animEffect>
                                    <p:anim calcmode="lin" valueType="num">
                                      <p:cBhvr>
                                        <p:cTn id="249" dur="2000" fill="hold"/>
                                        <p:tgtEl>
                                          <p:spTgt spid="69"/>
                                        </p:tgtEl>
                                        <p:attrNameLst>
                                          <p:attrName>style.rotation</p:attrName>
                                        </p:attrNameLst>
                                      </p:cBhvr>
                                      <p:tavLst>
                                        <p:tav tm="0">
                                          <p:val>
                                            <p:fltVal val="720"/>
                                          </p:val>
                                        </p:tav>
                                        <p:tav tm="100000">
                                          <p:val>
                                            <p:fltVal val="0"/>
                                          </p:val>
                                        </p:tav>
                                      </p:tavLst>
                                    </p:anim>
                                    <p:anim calcmode="lin" valueType="num">
                                      <p:cBhvr>
                                        <p:cTn id="250" dur="2000" fill="hold"/>
                                        <p:tgtEl>
                                          <p:spTgt spid="69"/>
                                        </p:tgtEl>
                                        <p:attrNameLst>
                                          <p:attrName>ppt_h</p:attrName>
                                        </p:attrNameLst>
                                      </p:cBhvr>
                                      <p:tavLst>
                                        <p:tav tm="0">
                                          <p:val>
                                            <p:fltVal val="0"/>
                                          </p:val>
                                        </p:tav>
                                        <p:tav tm="100000">
                                          <p:val>
                                            <p:strVal val="#ppt_h"/>
                                          </p:val>
                                        </p:tav>
                                      </p:tavLst>
                                    </p:anim>
                                    <p:anim calcmode="lin" valueType="num">
                                      <p:cBhvr>
                                        <p:cTn id="251" dur="2000" fill="hold"/>
                                        <p:tgtEl>
                                          <p:spTgt spid="6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build="allAtOnce" animBg="1"/>
      <p:bldP spid="39" grpId="0" build="allAtOnce" animBg="1"/>
      <p:bldP spid="41" grpId="0" animBg="1"/>
      <p:bldP spid="53" grpId="0" animBg="1"/>
      <p:bldP spid="53" grpId="1" animBg="1"/>
      <p:bldP spid="54" grpId="0" animBg="1"/>
      <p:bldP spid="54" grpId="1" animBg="1"/>
      <p:bldP spid="55" grpId="0" animBg="1"/>
      <p:bldP spid="55" grpId="1" animBg="1"/>
      <p:bldP spid="56" grpId="0" animBg="1"/>
      <p:bldP spid="56" grpId="1" animBg="1"/>
      <p:bldP spid="38" grpId="0" animBg="1"/>
      <p:bldP spid="38" grpId="1" animBg="1"/>
      <p:bldP spid="43" grpId="0" animBg="1"/>
      <p:bldP spid="43" grpId="1" animBg="1"/>
      <p:bldP spid="44" grpId="0" animBg="1"/>
      <p:bldP spid="37" grpId="0" animBg="1"/>
      <p:bldP spid="45" grpId="0" animBg="1"/>
      <p:bldP spid="59" grpId="0" animBg="1"/>
      <p:bldP spid="63" grpId="0" animBg="1"/>
      <p:bldP spid="46" grpId="0" animBg="1"/>
      <p:bldP spid="67"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latin typeface="微软雅黑" pitchFamily="34" charset="-122"/>
                <a:ea typeface="微软雅黑" pitchFamily="34" charset="-122"/>
              </a:rPr>
              <a:t>第二章</a:t>
            </a:r>
          </a:p>
        </p:txBody>
      </p:sp>
      <p:sp>
        <p:nvSpPr>
          <p:cNvPr id="3" name="副标题 2"/>
          <p:cNvSpPr>
            <a:spLocks noGrp="1"/>
          </p:cNvSpPr>
          <p:nvPr>
            <p:ph type="subTitle" idx="1"/>
          </p:nvPr>
        </p:nvSpPr>
        <p:spPr>
          <a:xfrm>
            <a:off x="611560" y="3886200"/>
            <a:ext cx="7560840" cy="1752600"/>
          </a:xfrm>
        </p:spPr>
        <p:txBody>
          <a:bodyPr>
            <a:normAutofit/>
          </a:bodyPr>
          <a:lstStyle/>
          <a:p>
            <a:r>
              <a:rPr lang="en-US" altLang="zh-CN" sz="4400" b="1" dirty="0">
                <a:latin typeface="微软雅黑" pitchFamily="34" charset="-122"/>
                <a:ea typeface="微软雅黑" pitchFamily="34" charset="-122"/>
              </a:rPr>
              <a:t> EPC</a:t>
            </a:r>
            <a:r>
              <a:rPr lang="zh-CN" altLang="en-US" sz="4400" b="1" dirty="0">
                <a:latin typeface="微软雅黑" pitchFamily="34" charset="-122"/>
                <a:ea typeface="微软雅黑" pitchFamily="34" charset="-122"/>
              </a:rPr>
              <a:t>项目前期策划咨询</a:t>
            </a:r>
            <a:endParaRPr lang="en-US" altLang="zh-CN" sz="4400" b="1" dirty="0">
              <a:latin typeface="微软雅黑" pitchFamily="34" charset="-122"/>
              <a:ea typeface="微软雅黑" pitchFamily="34" charset="-122"/>
            </a:endParaRPr>
          </a:p>
          <a:p>
            <a:r>
              <a:rPr lang="zh-CN" altLang="en-US" sz="4400" b="1" dirty="0">
                <a:latin typeface="微软雅黑" pitchFamily="34" charset="-122"/>
                <a:ea typeface="微软雅黑" pitchFamily="34" charset="-122"/>
              </a:rPr>
              <a:t>内容解读</a:t>
            </a:r>
            <a:endParaRPr lang="zh-CN" altLang="en-US" sz="4400" b="1" dirty="0">
              <a:solidFill>
                <a:schemeClr val="tx1"/>
              </a:solidFill>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fld id="{B8A4A4A8-85B8-4351-8CD2-5707F6B4E421}" type="slidenum">
              <a:rPr lang="zh-CN" altLang="en-US" smtClean="0"/>
              <a:pPr/>
              <a:t>16</a:t>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28596" y="3786189"/>
            <a:ext cx="114300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法律</a:t>
            </a:r>
          </a:p>
        </p:txBody>
      </p:sp>
      <p:sp>
        <p:nvSpPr>
          <p:cNvPr id="4" name="圆角矩形 3"/>
          <p:cNvSpPr/>
          <p:nvPr/>
        </p:nvSpPr>
        <p:spPr>
          <a:xfrm>
            <a:off x="2357422" y="4643445"/>
            <a:ext cx="114300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合同法</a:t>
            </a:r>
          </a:p>
        </p:txBody>
      </p:sp>
      <p:sp>
        <p:nvSpPr>
          <p:cNvPr id="5" name="圆角矩形 4"/>
          <p:cNvSpPr/>
          <p:nvPr/>
        </p:nvSpPr>
        <p:spPr>
          <a:xfrm>
            <a:off x="2357422" y="2214553"/>
            <a:ext cx="114300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公司法</a:t>
            </a:r>
          </a:p>
        </p:txBody>
      </p:sp>
      <p:sp>
        <p:nvSpPr>
          <p:cNvPr id="6" name="圆角矩形 5"/>
          <p:cNvSpPr/>
          <p:nvPr/>
        </p:nvSpPr>
        <p:spPr>
          <a:xfrm>
            <a:off x="2357422" y="5429264"/>
            <a:ext cx="114300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担保法</a:t>
            </a:r>
          </a:p>
        </p:txBody>
      </p:sp>
      <p:sp>
        <p:nvSpPr>
          <p:cNvPr id="7" name="圆角矩形 6"/>
          <p:cNvSpPr/>
          <p:nvPr/>
        </p:nvSpPr>
        <p:spPr>
          <a:xfrm>
            <a:off x="2357422" y="3071809"/>
            <a:ext cx="114300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建筑法</a:t>
            </a:r>
          </a:p>
        </p:txBody>
      </p:sp>
      <p:sp>
        <p:nvSpPr>
          <p:cNvPr id="8" name="圆角矩形 7"/>
          <p:cNvSpPr/>
          <p:nvPr/>
        </p:nvSpPr>
        <p:spPr>
          <a:xfrm>
            <a:off x="2357422" y="3857628"/>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招投标法</a:t>
            </a:r>
          </a:p>
        </p:txBody>
      </p:sp>
      <p:sp>
        <p:nvSpPr>
          <p:cNvPr id="9" name="圆角矩形 8"/>
          <p:cNvSpPr/>
          <p:nvPr/>
        </p:nvSpPr>
        <p:spPr>
          <a:xfrm>
            <a:off x="4429124" y="2071678"/>
            <a:ext cx="571504" cy="37862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总包单位</a:t>
            </a:r>
          </a:p>
        </p:txBody>
      </p:sp>
      <p:sp>
        <p:nvSpPr>
          <p:cNvPr id="10" name="圆角矩形 9"/>
          <p:cNvSpPr/>
          <p:nvPr/>
        </p:nvSpPr>
        <p:spPr>
          <a:xfrm>
            <a:off x="6429388" y="5214950"/>
            <a:ext cx="114300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分公司</a:t>
            </a:r>
          </a:p>
        </p:txBody>
      </p:sp>
      <p:sp>
        <p:nvSpPr>
          <p:cNvPr id="11" name="圆角矩形 10"/>
          <p:cNvSpPr/>
          <p:nvPr/>
        </p:nvSpPr>
        <p:spPr>
          <a:xfrm>
            <a:off x="6429388" y="4714884"/>
            <a:ext cx="114300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分包人</a:t>
            </a:r>
          </a:p>
        </p:txBody>
      </p:sp>
      <p:sp>
        <p:nvSpPr>
          <p:cNvPr id="12" name="圆角矩形 11"/>
          <p:cNvSpPr/>
          <p:nvPr/>
        </p:nvSpPr>
        <p:spPr>
          <a:xfrm>
            <a:off x="6429388" y="4214817"/>
            <a:ext cx="114300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子公司</a:t>
            </a:r>
          </a:p>
        </p:txBody>
      </p:sp>
      <p:cxnSp>
        <p:nvCxnSpPr>
          <p:cNvPr id="14" name="直接连接符 13"/>
          <p:cNvCxnSpPr/>
          <p:nvPr/>
        </p:nvCxnSpPr>
        <p:spPr>
          <a:xfrm rot="5400000">
            <a:off x="321440" y="4036223"/>
            <a:ext cx="3214711"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箭头连接符 15"/>
          <p:cNvCxnSpPr/>
          <p:nvPr/>
        </p:nvCxnSpPr>
        <p:spPr>
          <a:xfrm>
            <a:off x="1571604" y="4071943"/>
            <a:ext cx="35719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直接箭头连接符 17"/>
          <p:cNvCxnSpPr/>
          <p:nvPr/>
        </p:nvCxnSpPr>
        <p:spPr>
          <a:xfrm>
            <a:off x="1928794" y="2428869"/>
            <a:ext cx="42862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直接箭头连接符 19"/>
          <p:cNvCxnSpPr/>
          <p:nvPr/>
        </p:nvCxnSpPr>
        <p:spPr>
          <a:xfrm>
            <a:off x="1928794" y="3286125"/>
            <a:ext cx="42862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直接箭头连接符 20"/>
          <p:cNvCxnSpPr/>
          <p:nvPr/>
        </p:nvCxnSpPr>
        <p:spPr>
          <a:xfrm>
            <a:off x="1928794" y="4071943"/>
            <a:ext cx="42862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直接箭头连接符 21"/>
          <p:cNvCxnSpPr/>
          <p:nvPr/>
        </p:nvCxnSpPr>
        <p:spPr>
          <a:xfrm>
            <a:off x="1928794" y="4857761"/>
            <a:ext cx="42862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直接箭头连接符 22"/>
          <p:cNvCxnSpPr/>
          <p:nvPr/>
        </p:nvCxnSpPr>
        <p:spPr>
          <a:xfrm>
            <a:off x="1928794" y="5643579"/>
            <a:ext cx="42862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直接箭头连接符 23"/>
          <p:cNvCxnSpPr/>
          <p:nvPr/>
        </p:nvCxnSpPr>
        <p:spPr>
          <a:xfrm>
            <a:off x="3500430" y="2428869"/>
            <a:ext cx="9286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2" name="圆角矩形 81"/>
          <p:cNvSpPr/>
          <p:nvPr/>
        </p:nvSpPr>
        <p:spPr>
          <a:xfrm>
            <a:off x="6357950" y="2071679"/>
            <a:ext cx="571504" cy="114300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业主</a:t>
            </a:r>
          </a:p>
        </p:txBody>
      </p:sp>
      <p:sp>
        <p:nvSpPr>
          <p:cNvPr id="83" name="左右箭头 82"/>
          <p:cNvSpPr/>
          <p:nvPr/>
        </p:nvSpPr>
        <p:spPr>
          <a:xfrm>
            <a:off x="5000628" y="2285992"/>
            <a:ext cx="1285884" cy="285752"/>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95" name="左右箭头 94"/>
          <p:cNvSpPr/>
          <p:nvPr/>
        </p:nvSpPr>
        <p:spPr>
          <a:xfrm>
            <a:off x="5000628" y="5000636"/>
            <a:ext cx="1000132" cy="285752"/>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97" name="圆角右箭头 96"/>
          <p:cNvSpPr/>
          <p:nvPr/>
        </p:nvSpPr>
        <p:spPr>
          <a:xfrm>
            <a:off x="5357818" y="3429001"/>
            <a:ext cx="1143008" cy="1000132"/>
          </a:xfrm>
          <a:prstGeom prst="bentArrow">
            <a:avLst>
              <a:gd name="adj1" fmla="val 16688"/>
              <a:gd name="adj2" fmla="val 15303"/>
              <a:gd name="adj3" fmla="val 25000"/>
              <a:gd name="adj4" fmla="val 4375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cxnSp>
        <p:nvCxnSpPr>
          <p:cNvPr id="100" name="直接箭头连接符 99"/>
          <p:cNvCxnSpPr/>
          <p:nvPr/>
        </p:nvCxnSpPr>
        <p:spPr>
          <a:xfrm>
            <a:off x="3500430" y="3286125"/>
            <a:ext cx="9286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1" name="直接箭头连接符 100"/>
          <p:cNvCxnSpPr/>
          <p:nvPr/>
        </p:nvCxnSpPr>
        <p:spPr>
          <a:xfrm>
            <a:off x="3500430" y="4929199"/>
            <a:ext cx="9286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2" name="直接箭头连接符 101"/>
          <p:cNvCxnSpPr/>
          <p:nvPr/>
        </p:nvCxnSpPr>
        <p:spPr>
          <a:xfrm>
            <a:off x="3500430" y="5715017"/>
            <a:ext cx="9286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3" name="直接箭头连接符 102"/>
          <p:cNvCxnSpPr/>
          <p:nvPr/>
        </p:nvCxnSpPr>
        <p:spPr>
          <a:xfrm>
            <a:off x="3714744" y="4071943"/>
            <a:ext cx="71438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6" name="圆角矩形 105"/>
          <p:cNvSpPr/>
          <p:nvPr/>
        </p:nvSpPr>
        <p:spPr>
          <a:xfrm>
            <a:off x="8143900" y="4286256"/>
            <a:ext cx="571504" cy="1714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实际施工人</a:t>
            </a:r>
          </a:p>
        </p:txBody>
      </p:sp>
      <p:sp>
        <p:nvSpPr>
          <p:cNvPr id="108" name="右大括号 107"/>
          <p:cNvSpPr/>
          <p:nvPr/>
        </p:nvSpPr>
        <p:spPr>
          <a:xfrm>
            <a:off x="7812360" y="4365104"/>
            <a:ext cx="168526" cy="1663594"/>
          </a:xfrm>
          <a:prstGeom prst="rightBrace">
            <a:avLst>
              <a:gd name="adj1" fmla="val 29666"/>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cxnSp>
        <p:nvCxnSpPr>
          <p:cNvPr id="112" name="肘形连接符 111"/>
          <p:cNvCxnSpPr/>
          <p:nvPr/>
        </p:nvCxnSpPr>
        <p:spPr>
          <a:xfrm rot="16200000" flipV="1">
            <a:off x="6822297" y="2536025"/>
            <a:ext cx="1714512" cy="1500198"/>
          </a:xfrm>
          <a:prstGeom prst="bentConnector3">
            <a:avLst>
              <a:gd name="adj1" fmla="val 100158"/>
            </a:avLst>
          </a:prstGeom>
          <a:ln w="76200">
            <a:prstDash val="sysDot"/>
            <a:tailEnd type="arrow"/>
          </a:ln>
        </p:spPr>
        <p:style>
          <a:lnRef idx="2">
            <a:schemeClr val="accent5"/>
          </a:lnRef>
          <a:fillRef idx="0">
            <a:schemeClr val="accent5"/>
          </a:fillRef>
          <a:effectRef idx="1">
            <a:schemeClr val="accent5"/>
          </a:effectRef>
          <a:fontRef idx="minor">
            <a:schemeClr val="tx1"/>
          </a:fontRef>
        </p:style>
      </p:cxnSp>
      <p:sp>
        <p:nvSpPr>
          <p:cNvPr id="39" name="TextBox 38"/>
          <p:cNvSpPr txBox="1"/>
          <p:nvPr/>
        </p:nvSpPr>
        <p:spPr>
          <a:xfrm>
            <a:off x="500034" y="1214422"/>
            <a:ext cx="2357454"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法律框架</a:t>
            </a:r>
          </a:p>
        </p:txBody>
      </p:sp>
      <p:sp>
        <p:nvSpPr>
          <p:cNvPr id="40" name="TextBox 39"/>
          <p:cNvSpPr txBox="1"/>
          <p:nvPr/>
        </p:nvSpPr>
        <p:spPr>
          <a:xfrm>
            <a:off x="5072066" y="2571744"/>
            <a:ext cx="1357322"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总包合同</a:t>
            </a:r>
          </a:p>
        </p:txBody>
      </p:sp>
      <p:sp>
        <p:nvSpPr>
          <p:cNvPr id="41" name="TextBox 40"/>
          <p:cNvSpPr txBox="1"/>
          <p:nvPr/>
        </p:nvSpPr>
        <p:spPr>
          <a:xfrm>
            <a:off x="5000628" y="4572008"/>
            <a:ext cx="121444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内部协议</a:t>
            </a:r>
          </a:p>
        </p:txBody>
      </p:sp>
      <p:sp>
        <p:nvSpPr>
          <p:cNvPr id="42" name="TextBox 41"/>
          <p:cNvSpPr txBox="1"/>
          <p:nvPr/>
        </p:nvSpPr>
        <p:spPr>
          <a:xfrm>
            <a:off x="6500826" y="3286126"/>
            <a:ext cx="1928826" cy="646331"/>
          </a:xfrm>
          <a:prstGeom prst="rect">
            <a:avLst/>
          </a:prstGeom>
          <a:noFill/>
        </p:spPr>
        <p:txBody>
          <a:bodyPr wrap="square" rtlCol="0">
            <a:spAutoFit/>
          </a:bodyPr>
          <a:lstStyle/>
          <a:p>
            <a:r>
              <a:rPr lang="zh-CN" altLang="en-US" b="1" dirty="0">
                <a:latin typeface="微软雅黑" pitchFamily="34" charset="-122"/>
                <a:ea typeface="微软雅黑" pitchFamily="34" charset="-122"/>
              </a:rPr>
              <a:t>付款不得高于业主实际支付比例</a:t>
            </a:r>
          </a:p>
        </p:txBody>
      </p:sp>
      <p:sp>
        <p:nvSpPr>
          <p:cNvPr id="43" name="左大括号 42"/>
          <p:cNvSpPr/>
          <p:nvPr/>
        </p:nvSpPr>
        <p:spPr>
          <a:xfrm>
            <a:off x="6156176" y="4293096"/>
            <a:ext cx="155986" cy="1735032"/>
          </a:xfrm>
          <a:prstGeom prst="leftBrace">
            <a:avLst>
              <a:gd name="adj1" fmla="val 35000"/>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37" name="灯片编号占位符 36"/>
          <p:cNvSpPr>
            <a:spLocks noGrp="1"/>
          </p:cNvSpPr>
          <p:nvPr>
            <p:ph type="sldNum" sz="quarter" idx="12"/>
          </p:nvPr>
        </p:nvSpPr>
        <p:spPr/>
        <p:txBody>
          <a:bodyPr/>
          <a:lstStyle/>
          <a:p>
            <a:fld id="{B3350297-CD87-4724-85D4-2D9A34F9F5D9}" type="slidenum">
              <a:rPr lang="zh-CN" altLang="en-US" smtClean="0"/>
              <a:pPr/>
              <a:t>17</a:t>
            </a:fld>
            <a:endParaRPr lang="zh-CN" altLang="en-US"/>
          </a:p>
        </p:txBody>
      </p:sp>
      <p:cxnSp>
        <p:nvCxnSpPr>
          <p:cNvPr id="44" name="直接连接符 43"/>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23528" y="260648"/>
            <a:ext cx="342218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咨询法律政策体系</a:t>
            </a:r>
          </a:p>
        </p:txBody>
      </p:sp>
      <p:sp>
        <p:nvSpPr>
          <p:cNvPr id="47" name="圆角矩形 46"/>
          <p:cNvSpPr/>
          <p:nvPr/>
        </p:nvSpPr>
        <p:spPr>
          <a:xfrm>
            <a:off x="6429388" y="5715016"/>
            <a:ext cx="114300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挂靠人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2000" fill="hold"/>
                                        <p:tgtEl>
                                          <p:spTgt spid="14"/>
                                        </p:tgtEl>
                                        <p:attrNameLst>
                                          <p:attrName>ppt_x</p:attrName>
                                        </p:attrNameLst>
                                      </p:cBhvr>
                                      <p:tavLst>
                                        <p:tav tm="0">
                                          <p:val>
                                            <p:strVal val="0-#ppt_w/2"/>
                                          </p:val>
                                        </p:tav>
                                        <p:tav tm="100000">
                                          <p:val>
                                            <p:strVal val="#ppt_x"/>
                                          </p:val>
                                        </p:tav>
                                      </p:tavLst>
                                    </p:anim>
                                    <p:anim calcmode="lin" valueType="num">
                                      <p:cBhvr additive="base">
                                        <p:cTn id="49" dur="20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000" fill="hold"/>
                                        <p:tgtEl>
                                          <p:spTgt spid="16"/>
                                        </p:tgtEl>
                                        <p:attrNameLst>
                                          <p:attrName>ppt_x</p:attrName>
                                        </p:attrNameLst>
                                      </p:cBhvr>
                                      <p:tavLst>
                                        <p:tav tm="0">
                                          <p:val>
                                            <p:strVal val="0-#ppt_w/2"/>
                                          </p:val>
                                        </p:tav>
                                        <p:tav tm="100000">
                                          <p:val>
                                            <p:strVal val="#ppt_x"/>
                                          </p:val>
                                        </p:tav>
                                      </p:tavLst>
                                    </p:anim>
                                    <p:anim calcmode="lin" valueType="num">
                                      <p:cBhvr additive="base">
                                        <p:cTn id="53" dur="20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2000" fill="hold"/>
                                        <p:tgtEl>
                                          <p:spTgt spid="18"/>
                                        </p:tgtEl>
                                        <p:attrNameLst>
                                          <p:attrName>ppt_x</p:attrName>
                                        </p:attrNameLst>
                                      </p:cBhvr>
                                      <p:tavLst>
                                        <p:tav tm="0">
                                          <p:val>
                                            <p:strVal val="0-#ppt_w/2"/>
                                          </p:val>
                                        </p:tav>
                                        <p:tav tm="100000">
                                          <p:val>
                                            <p:strVal val="#ppt_x"/>
                                          </p:val>
                                        </p:tav>
                                      </p:tavLst>
                                    </p:anim>
                                    <p:anim calcmode="lin" valueType="num">
                                      <p:cBhvr additive="base">
                                        <p:cTn id="57" dur="2000" fill="hold"/>
                                        <p:tgtEl>
                                          <p:spTgt spid="18"/>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2000" fill="hold"/>
                                        <p:tgtEl>
                                          <p:spTgt spid="20"/>
                                        </p:tgtEl>
                                        <p:attrNameLst>
                                          <p:attrName>ppt_x</p:attrName>
                                        </p:attrNameLst>
                                      </p:cBhvr>
                                      <p:tavLst>
                                        <p:tav tm="0">
                                          <p:val>
                                            <p:strVal val="0-#ppt_w/2"/>
                                          </p:val>
                                        </p:tav>
                                        <p:tav tm="100000">
                                          <p:val>
                                            <p:strVal val="#ppt_x"/>
                                          </p:val>
                                        </p:tav>
                                      </p:tavLst>
                                    </p:anim>
                                    <p:anim calcmode="lin" valueType="num">
                                      <p:cBhvr additive="base">
                                        <p:cTn id="61" dur="2000" fill="hold"/>
                                        <p:tgtEl>
                                          <p:spTgt spid="20"/>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2000" fill="hold"/>
                                        <p:tgtEl>
                                          <p:spTgt spid="21"/>
                                        </p:tgtEl>
                                        <p:attrNameLst>
                                          <p:attrName>ppt_x</p:attrName>
                                        </p:attrNameLst>
                                      </p:cBhvr>
                                      <p:tavLst>
                                        <p:tav tm="0">
                                          <p:val>
                                            <p:strVal val="0-#ppt_w/2"/>
                                          </p:val>
                                        </p:tav>
                                        <p:tav tm="100000">
                                          <p:val>
                                            <p:strVal val="#ppt_x"/>
                                          </p:val>
                                        </p:tav>
                                      </p:tavLst>
                                    </p:anim>
                                    <p:anim calcmode="lin" valueType="num">
                                      <p:cBhvr additive="base">
                                        <p:cTn id="65" dur="2000" fill="hold"/>
                                        <p:tgtEl>
                                          <p:spTgt spid="21"/>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2000" fill="hold"/>
                                        <p:tgtEl>
                                          <p:spTgt spid="22"/>
                                        </p:tgtEl>
                                        <p:attrNameLst>
                                          <p:attrName>ppt_x</p:attrName>
                                        </p:attrNameLst>
                                      </p:cBhvr>
                                      <p:tavLst>
                                        <p:tav tm="0">
                                          <p:val>
                                            <p:strVal val="0-#ppt_w/2"/>
                                          </p:val>
                                        </p:tav>
                                        <p:tav tm="100000">
                                          <p:val>
                                            <p:strVal val="#ppt_x"/>
                                          </p:val>
                                        </p:tav>
                                      </p:tavLst>
                                    </p:anim>
                                    <p:anim calcmode="lin" valueType="num">
                                      <p:cBhvr additive="base">
                                        <p:cTn id="69" dur="2000" fill="hold"/>
                                        <p:tgtEl>
                                          <p:spTgt spid="22"/>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2000" fill="hold"/>
                                        <p:tgtEl>
                                          <p:spTgt spid="23"/>
                                        </p:tgtEl>
                                        <p:attrNameLst>
                                          <p:attrName>ppt_x</p:attrName>
                                        </p:attrNameLst>
                                      </p:cBhvr>
                                      <p:tavLst>
                                        <p:tav tm="0">
                                          <p:val>
                                            <p:strVal val="0-#ppt_w/2"/>
                                          </p:val>
                                        </p:tav>
                                        <p:tav tm="100000">
                                          <p:val>
                                            <p:strVal val="#ppt_x"/>
                                          </p:val>
                                        </p:tav>
                                      </p:tavLst>
                                    </p:anim>
                                    <p:anim calcmode="lin" valueType="num">
                                      <p:cBhvr additive="base">
                                        <p:cTn id="73" dur="2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3000" fill="hold"/>
                                        <p:tgtEl>
                                          <p:spTgt spid="24"/>
                                        </p:tgtEl>
                                        <p:attrNameLst>
                                          <p:attrName>ppt_x</p:attrName>
                                        </p:attrNameLst>
                                      </p:cBhvr>
                                      <p:tavLst>
                                        <p:tav tm="0">
                                          <p:val>
                                            <p:strVal val="0-#ppt_w/2"/>
                                          </p:val>
                                        </p:tav>
                                        <p:tav tm="100000">
                                          <p:val>
                                            <p:strVal val="#ppt_x"/>
                                          </p:val>
                                        </p:tav>
                                      </p:tavLst>
                                    </p:anim>
                                    <p:anim calcmode="lin" valueType="num">
                                      <p:cBhvr additive="base">
                                        <p:cTn id="79" dur="3000" fill="hold"/>
                                        <p:tgtEl>
                                          <p:spTgt spid="24"/>
                                        </p:tgtEl>
                                        <p:attrNameLst>
                                          <p:attrName>ppt_y</p:attrName>
                                        </p:attrNameLst>
                                      </p:cBhvr>
                                      <p:tavLst>
                                        <p:tav tm="0">
                                          <p:val>
                                            <p:strVal val="#ppt_y"/>
                                          </p:val>
                                        </p:tav>
                                        <p:tav tm="100000">
                                          <p:val>
                                            <p:strVal val="#ppt_y"/>
                                          </p:val>
                                        </p:tav>
                                      </p:tavLst>
                                    </p:anim>
                                  </p:childTnLst>
                                </p:cTn>
                              </p:par>
                              <p:par>
                                <p:cTn id="80" presetID="2" presetClass="entr" presetSubtype="8" fill="hold" nodeType="withEffect">
                                  <p:stCondLst>
                                    <p:cond delay="0"/>
                                  </p:stCondLst>
                                  <p:childTnLst>
                                    <p:set>
                                      <p:cBhvr>
                                        <p:cTn id="81" dur="1" fill="hold">
                                          <p:stCondLst>
                                            <p:cond delay="0"/>
                                          </p:stCondLst>
                                        </p:cTn>
                                        <p:tgtEl>
                                          <p:spTgt spid="100"/>
                                        </p:tgtEl>
                                        <p:attrNameLst>
                                          <p:attrName>style.visibility</p:attrName>
                                        </p:attrNameLst>
                                      </p:cBhvr>
                                      <p:to>
                                        <p:strVal val="visible"/>
                                      </p:to>
                                    </p:set>
                                    <p:anim calcmode="lin" valueType="num">
                                      <p:cBhvr additive="base">
                                        <p:cTn id="82" dur="3000" fill="hold"/>
                                        <p:tgtEl>
                                          <p:spTgt spid="100"/>
                                        </p:tgtEl>
                                        <p:attrNameLst>
                                          <p:attrName>ppt_x</p:attrName>
                                        </p:attrNameLst>
                                      </p:cBhvr>
                                      <p:tavLst>
                                        <p:tav tm="0">
                                          <p:val>
                                            <p:strVal val="0-#ppt_w/2"/>
                                          </p:val>
                                        </p:tav>
                                        <p:tav tm="100000">
                                          <p:val>
                                            <p:strVal val="#ppt_x"/>
                                          </p:val>
                                        </p:tav>
                                      </p:tavLst>
                                    </p:anim>
                                    <p:anim calcmode="lin" valueType="num">
                                      <p:cBhvr additive="base">
                                        <p:cTn id="83" dur="3000" fill="hold"/>
                                        <p:tgtEl>
                                          <p:spTgt spid="100"/>
                                        </p:tgtEl>
                                        <p:attrNameLst>
                                          <p:attrName>ppt_y</p:attrName>
                                        </p:attrNameLst>
                                      </p:cBhvr>
                                      <p:tavLst>
                                        <p:tav tm="0">
                                          <p:val>
                                            <p:strVal val="#ppt_y"/>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101"/>
                                        </p:tgtEl>
                                        <p:attrNameLst>
                                          <p:attrName>style.visibility</p:attrName>
                                        </p:attrNameLst>
                                      </p:cBhvr>
                                      <p:to>
                                        <p:strVal val="visible"/>
                                      </p:to>
                                    </p:set>
                                    <p:anim calcmode="lin" valueType="num">
                                      <p:cBhvr additive="base">
                                        <p:cTn id="86" dur="3000" fill="hold"/>
                                        <p:tgtEl>
                                          <p:spTgt spid="101"/>
                                        </p:tgtEl>
                                        <p:attrNameLst>
                                          <p:attrName>ppt_x</p:attrName>
                                        </p:attrNameLst>
                                      </p:cBhvr>
                                      <p:tavLst>
                                        <p:tav tm="0">
                                          <p:val>
                                            <p:strVal val="0-#ppt_w/2"/>
                                          </p:val>
                                        </p:tav>
                                        <p:tav tm="100000">
                                          <p:val>
                                            <p:strVal val="#ppt_x"/>
                                          </p:val>
                                        </p:tav>
                                      </p:tavLst>
                                    </p:anim>
                                    <p:anim calcmode="lin" valueType="num">
                                      <p:cBhvr additive="base">
                                        <p:cTn id="87" dur="3000" fill="hold"/>
                                        <p:tgtEl>
                                          <p:spTgt spid="101"/>
                                        </p:tgtEl>
                                        <p:attrNameLst>
                                          <p:attrName>ppt_y</p:attrName>
                                        </p:attrNameLst>
                                      </p:cBhvr>
                                      <p:tavLst>
                                        <p:tav tm="0">
                                          <p:val>
                                            <p:strVal val="#ppt_y"/>
                                          </p:val>
                                        </p:tav>
                                        <p:tav tm="100000">
                                          <p:val>
                                            <p:strVal val="#ppt_y"/>
                                          </p:val>
                                        </p:tav>
                                      </p:tavLst>
                                    </p:anim>
                                  </p:childTnLst>
                                </p:cTn>
                              </p:par>
                              <p:par>
                                <p:cTn id="88" presetID="2" presetClass="entr" presetSubtype="8" fill="hold" nodeType="withEffect">
                                  <p:stCondLst>
                                    <p:cond delay="0"/>
                                  </p:stCondLst>
                                  <p:childTnLst>
                                    <p:set>
                                      <p:cBhvr>
                                        <p:cTn id="89" dur="1" fill="hold">
                                          <p:stCondLst>
                                            <p:cond delay="0"/>
                                          </p:stCondLst>
                                        </p:cTn>
                                        <p:tgtEl>
                                          <p:spTgt spid="102"/>
                                        </p:tgtEl>
                                        <p:attrNameLst>
                                          <p:attrName>style.visibility</p:attrName>
                                        </p:attrNameLst>
                                      </p:cBhvr>
                                      <p:to>
                                        <p:strVal val="visible"/>
                                      </p:to>
                                    </p:set>
                                    <p:anim calcmode="lin" valueType="num">
                                      <p:cBhvr additive="base">
                                        <p:cTn id="90" dur="3000" fill="hold"/>
                                        <p:tgtEl>
                                          <p:spTgt spid="102"/>
                                        </p:tgtEl>
                                        <p:attrNameLst>
                                          <p:attrName>ppt_x</p:attrName>
                                        </p:attrNameLst>
                                      </p:cBhvr>
                                      <p:tavLst>
                                        <p:tav tm="0">
                                          <p:val>
                                            <p:strVal val="0-#ppt_w/2"/>
                                          </p:val>
                                        </p:tav>
                                        <p:tav tm="100000">
                                          <p:val>
                                            <p:strVal val="#ppt_x"/>
                                          </p:val>
                                        </p:tav>
                                      </p:tavLst>
                                    </p:anim>
                                    <p:anim calcmode="lin" valueType="num">
                                      <p:cBhvr additive="base">
                                        <p:cTn id="91" dur="3000" fill="hold"/>
                                        <p:tgtEl>
                                          <p:spTgt spid="102"/>
                                        </p:tgtEl>
                                        <p:attrNameLst>
                                          <p:attrName>ppt_y</p:attrName>
                                        </p:attrNameLst>
                                      </p:cBhvr>
                                      <p:tavLst>
                                        <p:tav tm="0">
                                          <p:val>
                                            <p:strVal val="#ppt_y"/>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103"/>
                                        </p:tgtEl>
                                        <p:attrNameLst>
                                          <p:attrName>style.visibility</p:attrName>
                                        </p:attrNameLst>
                                      </p:cBhvr>
                                      <p:to>
                                        <p:strVal val="visible"/>
                                      </p:to>
                                    </p:set>
                                    <p:anim calcmode="lin" valueType="num">
                                      <p:cBhvr additive="base">
                                        <p:cTn id="94" dur="3000" fill="hold"/>
                                        <p:tgtEl>
                                          <p:spTgt spid="103"/>
                                        </p:tgtEl>
                                        <p:attrNameLst>
                                          <p:attrName>ppt_x</p:attrName>
                                        </p:attrNameLst>
                                      </p:cBhvr>
                                      <p:tavLst>
                                        <p:tav tm="0">
                                          <p:val>
                                            <p:strVal val="0-#ppt_w/2"/>
                                          </p:val>
                                        </p:tav>
                                        <p:tav tm="100000">
                                          <p:val>
                                            <p:strVal val="#ppt_x"/>
                                          </p:val>
                                        </p:tav>
                                      </p:tavLst>
                                    </p:anim>
                                    <p:anim calcmode="lin" valueType="num">
                                      <p:cBhvr additive="base">
                                        <p:cTn id="95" dur="3000" fill="hold"/>
                                        <p:tgtEl>
                                          <p:spTgt spid="103"/>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2000"/>
                                        <p:tgtEl>
                                          <p:spTgt spid="9"/>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1" fill="hold" grpId="0" nodeType="click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additive="base">
                                        <p:cTn id="105" dur="500" fill="hold"/>
                                        <p:tgtEl>
                                          <p:spTgt spid="82"/>
                                        </p:tgtEl>
                                        <p:attrNameLst>
                                          <p:attrName>ppt_x</p:attrName>
                                        </p:attrNameLst>
                                      </p:cBhvr>
                                      <p:tavLst>
                                        <p:tav tm="0">
                                          <p:val>
                                            <p:strVal val="#ppt_x"/>
                                          </p:val>
                                        </p:tav>
                                        <p:tav tm="100000">
                                          <p:val>
                                            <p:strVal val="#ppt_x"/>
                                          </p:val>
                                        </p:tav>
                                      </p:tavLst>
                                    </p:anim>
                                    <p:anim calcmode="lin" valueType="num">
                                      <p:cBhvr additive="base">
                                        <p:cTn id="106"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grpId="0" nodeType="clickEffect">
                                  <p:stCondLst>
                                    <p:cond delay="0"/>
                                  </p:stCondLst>
                                  <p:childTnLst>
                                    <p:set>
                                      <p:cBhvr>
                                        <p:cTn id="110" dur="1" fill="hold">
                                          <p:stCondLst>
                                            <p:cond delay="0"/>
                                          </p:stCondLst>
                                        </p:cTn>
                                        <p:tgtEl>
                                          <p:spTgt spid="83"/>
                                        </p:tgtEl>
                                        <p:attrNameLst>
                                          <p:attrName>style.visibility</p:attrName>
                                        </p:attrNameLst>
                                      </p:cBhvr>
                                      <p:to>
                                        <p:strVal val="visible"/>
                                      </p:to>
                                    </p:set>
                                    <p:anim calcmode="lin" valueType="num">
                                      <p:cBhvr additive="base">
                                        <p:cTn id="111" dur="3000" fill="hold"/>
                                        <p:tgtEl>
                                          <p:spTgt spid="83"/>
                                        </p:tgtEl>
                                        <p:attrNameLst>
                                          <p:attrName>ppt_x</p:attrName>
                                        </p:attrNameLst>
                                      </p:cBhvr>
                                      <p:tavLst>
                                        <p:tav tm="0">
                                          <p:val>
                                            <p:strVal val="#ppt_x"/>
                                          </p:val>
                                        </p:tav>
                                        <p:tav tm="100000">
                                          <p:val>
                                            <p:strVal val="#ppt_x"/>
                                          </p:val>
                                        </p:tav>
                                      </p:tavLst>
                                    </p:anim>
                                    <p:anim calcmode="lin" valueType="num">
                                      <p:cBhvr additive="base">
                                        <p:cTn id="112" dur="3000" fill="hold"/>
                                        <p:tgtEl>
                                          <p:spTgt spid="83"/>
                                        </p:tgtEl>
                                        <p:attrNameLst>
                                          <p:attrName>ppt_y</p:attrName>
                                        </p:attrNameLst>
                                      </p:cBhvr>
                                      <p:tavLst>
                                        <p:tav tm="0">
                                          <p:val>
                                            <p:strVal val="0-#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0">
                                            <p:txEl>
                                              <p:pRg st="0" end="0"/>
                                            </p:txEl>
                                          </p:spTgt>
                                        </p:tgtEl>
                                        <p:attrNameLst>
                                          <p:attrName>style.visibility</p:attrName>
                                        </p:attrNameLst>
                                      </p:cBhvr>
                                      <p:to>
                                        <p:strVal val="visible"/>
                                      </p:to>
                                    </p:set>
                                    <p:animEffect transition="in" filter="fade">
                                      <p:cBhvr>
                                        <p:cTn id="117" dur="2000"/>
                                        <p:tgtEl>
                                          <p:spTgt spid="40">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2"/>
                                        </p:tgtEl>
                                        <p:attrNameLst>
                                          <p:attrName>style.visibility</p:attrName>
                                        </p:attrNameLst>
                                      </p:cBhvr>
                                      <p:to>
                                        <p:strVal val="visible"/>
                                      </p:to>
                                    </p:set>
                                    <p:anim calcmode="lin" valueType="num">
                                      <p:cBhvr additive="base">
                                        <p:cTn id="122" dur="2000" fill="hold"/>
                                        <p:tgtEl>
                                          <p:spTgt spid="12"/>
                                        </p:tgtEl>
                                        <p:attrNameLst>
                                          <p:attrName>ppt_x</p:attrName>
                                        </p:attrNameLst>
                                      </p:cBhvr>
                                      <p:tavLst>
                                        <p:tav tm="0">
                                          <p:val>
                                            <p:strVal val="#ppt_x"/>
                                          </p:val>
                                        </p:tav>
                                        <p:tav tm="100000">
                                          <p:val>
                                            <p:strVal val="#ppt_x"/>
                                          </p:val>
                                        </p:tav>
                                      </p:tavLst>
                                    </p:anim>
                                    <p:anim calcmode="lin" valueType="num">
                                      <p:cBhvr additive="base">
                                        <p:cTn id="12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11"/>
                                        </p:tgtEl>
                                        <p:attrNameLst>
                                          <p:attrName>style.visibility</p:attrName>
                                        </p:attrNameLst>
                                      </p:cBhvr>
                                      <p:to>
                                        <p:strVal val="visible"/>
                                      </p:to>
                                    </p:set>
                                    <p:anim calcmode="lin" valueType="num">
                                      <p:cBhvr additive="base">
                                        <p:cTn id="128" dur="2000" fill="hold"/>
                                        <p:tgtEl>
                                          <p:spTgt spid="11"/>
                                        </p:tgtEl>
                                        <p:attrNameLst>
                                          <p:attrName>ppt_x</p:attrName>
                                        </p:attrNameLst>
                                      </p:cBhvr>
                                      <p:tavLst>
                                        <p:tav tm="0">
                                          <p:val>
                                            <p:strVal val="#ppt_x"/>
                                          </p:val>
                                        </p:tav>
                                        <p:tav tm="100000">
                                          <p:val>
                                            <p:strVal val="#ppt_x"/>
                                          </p:val>
                                        </p:tav>
                                      </p:tavLst>
                                    </p:anim>
                                    <p:anim calcmode="lin" valueType="num">
                                      <p:cBhvr additive="base">
                                        <p:cTn id="129"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10"/>
                                        </p:tgtEl>
                                        <p:attrNameLst>
                                          <p:attrName>style.visibility</p:attrName>
                                        </p:attrNameLst>
                                      </p:cBhvr>
                                      <p:to>
                                        <p:strVal val="visible"/>
                                      </p:to>
                                    </p:set>
                                    <p:anim calcmode="lin" valueType="num">
                                      <p:cBhvr additive="base">
                                        <p:cTn id="134" dur="2000" fill="hold"/>
                                        <p:tgtEl>
                                          <p:spTgt spid="10"/>
                                        </p:tgtEl>
                                        <p:attrNameLst>
                                          <p:attrName>ppt_x</p:attrName>
                                        </p:attrNameLst>
                                      </p:cBhvr>
                                      <p:tavLst>
                                        <p:tav tm="0">
                                          <p:val>
                                            <p:strVal val="#ppt_x"/>
                                          </p:val>
                                        </p:tav>
                                        <p:tav tm="100000">
                                          <p:val>
                                            <p:strVal val="#ppt_x"/>
                                          </p:val>
                                        </p:tav>
                                      </p:tavLst>
                                    </p:anim>
                                    <p:anim calcmode="lin" valueType="num">
                                      <p:cBhvr additive="base">
                                        <p:cTn id="135"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2000" fill="hold"/>
                                        <p:tgtEl>
                                          <p:spTgt spid="47"/>
                                        </p:tgtEl>
                                        <p:attrNameLst>
                                          <p:attrName>ppt_x</p:attrName>
                                        </p:attrNameLst>
                                      </p:cBhvr>
                                      <p:tavLst>
                                        <p:tav tm="0">
                                          <p:val>
                                            <p:strVal val="#ppt_x"/>
                                          </p:val>
                                        </p:tav>
                                        <p:tav tm="100000">
                                          <p:val>
                                            <p:strVal val="#ppt_x"/>
                                          </p:val>
                                        </p:tav>
                                      </p:tavLst>
                                    </p:anim>
                                    <p:anim calcmode="lin" valueType="num">
                                      <p:cBhvr additive="base">
                                        <p:cTn id="141" dur="2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fade">
                                      <p:cBhvr>
                                        <p:cTn id="146" dur="2000"/>
                                        <p:tgtEl>
                                          <p:spTgt spid="43"/>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anim calcmode="lin" valueType="num">
                                      <p:cBhvr additive="base">
                                        <p:cTn id="151" dur="2000" fill="hold"/>
                                        <p:tgtEl>
                                          <p:spTgt spid="95"/>
                                        </p:tgtEl>
                                        <p:attrNameLst>
                                          <p:attrName>ppt_x</p:attrName>
                                        </p:attrNameLst>
                                      </p:cBhvr>
                                      <p:tavLst>
                                        <p:tav tm="0">
                                          <p:val>
                                            <p:strVal val="#ppt_x"/>
                                          </p:val>
                                        </p:tav>
                                        <p:tav tm="100000">
                                          <p:val>
                                            <p:strVal val="#ppt_x"/>
                                          </p:val>
                                        </p:tav>
                                      </p:tavLst>
                                    </p:anim>
                                    <p:anim calcmode="lin" valueType="num">
                                      <p:cBhvr additive="base">
                                        <p:cTn id="152" dur="20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20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97"/>
                                        </p:tgtEl>
                                        <p:attrNameLst>
                                          <p:attrName>style.visibility</p:attrName>
                                        </p:attrNameLst>
                                      </p:cBhvr>
                                      <p:to>
                                        <p:strVal val="visible"/>
                                      </p:to>
                                    </p:set>
                                    <p:animEffect transition="in" filter="fade">
                                      <p:cBhvr>
                                        <p:cTn id="162" dur="2000"/>
                                        <p:tgtEl>
                                          <p:spTgt spid="97"/>
                                        </p:tgtEl>
                                      </p:cBhvr>
                                    </p:animEffect>
                                  </p:childTnLst>
                                </p:cTn>
                              </p:par>
                            </p:childTnLst>
                          </p:cTn>
                        </p:par>
                      </p:childTnLst>
                    </p:cTn>
                  </p:par>
                  <p:par>
                    <p:cTn id="163" fill="hold">
                      <p:stCondLst>
                        <p:cond delay="indefinite"/>
                      </p:stCondLst>
                      <p:childTnLst>
                        <p:par>
                          <p:cTn id="164" fill="hold">
                            <p:stCondLst>
                              <p:cond delay="0"/>
                            </p:stCondLst>
                            <p:childTnLst>
                              <p:par>
                                <p:cTn id="165" presetID="54" presetClass="entr" presetSubtype="0" accel="100000"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anim calcmode="lin" valueType="num">
                                      <p:cBhvr>
                                        <p:cTn id="167" dur="3000" fill="hold"/>
                                        <p:tgtEl>
                                          <p:spTgt spid="42"/>
                                        </p:tgtEl>
                                        <p:attrNameLst>
                                          <p:attrName>ppt_w</p:attrName>
                                        </p:attrNameLst>
                                      </p:cBhvr>
                                      <p:tavLst>
                                        <p:tav tm="0">
                                          <p:val>
                                            <p:strVal val="#ppt_w*0.05"/>
                                          </p:val>
                                        </p:tav>
                                        <p:tav tm="100000">
                                          <p:val>
                                            <p:strVal val="#ppt_w"/>
                                          </p:val>
                                        </p:tav>
                                      </p:tavLst>
                                    </p:anim>
                                    <p:anim calcmode="lin" valueType="num">
                                      <p:cBhvr>
                                        <p:cTn id="168" dur="3000" fill="hold"/>
                                        <p:tgtEl>
                                          <p:spTgt spid="42"/>
                                        </p:tgtEl>
                                        <p:attrNameLst>
                                          <p:attrName>ppt_h</p:attrName>
                                        </p:attrNameLst>
                                      </p:cBhvr>
                                      <p:tavLst>
                                        <p:tav tm="0">
                                          <p:val>
                                            <p:strVal val="#ppt_h"/>
                                          </p:val>
                                        </p:tav>
                                        <p:tav tm="100000">
                                          <p:val>
                                            <p:strVal val="#ppt_h"/>
                                          </p:val>
                                        </p:tav>
                                      </p:tavLst>
                                    </p:anim>
                                    <p:anim calcmode="lin" valueType="num">
                                      <p:cBhvr>
                                        <p:cTn id="169" dur="3000" fill="hold"/>
                                        <p:tgtEl>
                                          <p:spTgt spid="42"/>
                                        </p:tgtEl>
                                        <p:attrNameLst>
                                          <p:attrName>ppt_x</p:attrName>
                                        </p:attrNameLst>
                                      </p:cBhvr>
                                      <p:tavLst>
                                        <p:tav tm="0">
                                          <p:val>
                                            <p:strVal val="#ppt_x-.2"/>
                                          </p:val>
                                        </p:tav>
                                        <p:tav tm="100000">
                                          <p:val>
                                            <p:strVal val="#ppt_x"/>
                                          </p:val>
                                        </p:tav>
                                      </p:tavLst>
                                    </p:anim>
                                    <p:anim calcmode="lin" valueType="num">
                                      <p:cBhvr>
                                        <p:cTn id="170" dur="3000" fill="hold"/>
                                        <p:tgtEl>
                                          <p:spTgt spid="42"/>
                                        </p:tgtEl>
                                        <p:attrNameLst>
                                          <p:attrName>ppt_y</p:attrName>
                                        </p:attrNameLst>
                                      </p:cBhvr>
                                      <p:tavLst>
                                        <p:tav tm="0">
                                          <p:val>
                                            <p:strVal val="#ppt_y"/>
                                          </p:val>
                                        </p:tav>
                                        <p:tav tm="100000">
                                          <p:val>
                                            <p:strVal val="#ppt_y"/>
                                          </p:val>
                                        </p:tav>
                                      </p:tavLst>
                                    </p:anim>
                                    <p:animEffect transition="in" filter="fade">
                                      <p:cBhvr>
                                        <p:cTn id="171" dur="3000"/>
                                        <p:tgtEl>
                                          <p:spTgt spid="42"/>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mph" presetSubtype="2" fill="hold" grpId="1" nodeType="clickEffect">
                                  <p:stCondLst>
                                    <p:cond delay="0"/>
                                  </p:stCondLst>
                                  <p:childTnLst>
                                    <p:animClr clrSpc="rgb" dir="cw">
                                      <p:cBhvr override="childStyle">
                                        <p:cTn id="175" dur="2000" fill="hold"/>
                                        <p:tgtEl>
                                          <p:spTgt spid="42"/>
                                        </p:tgtEl>
                                        <p:attrNameLst>
                                          <p:attrName>style.color</p:attrName>
                                        </p:attrNameLst>
                                      </p:cBhvr>
                                      <p:to>
                                        <a:schemeClr val="accent2"/>
                                      </p:to>
                                    </p:animClr>
                                  </p:childTnLst>
                                </p:cTn>
                              </p:par>
                            </p:childTnLst>
                          </p:cTn>
                        </p:par>
                      </p:childTnLst>
                    </p:cTn>
                  </p:par>
                  <p:par>
                    <p:cTn id="176" fill="hold">
                      <p:stCondLst>
                        <p:cond delay="indefinite"/>
                      </p:stCondLst>
                      <p:childTnLst>
                        <p:par>
                          <p:cTn id="177" fill="hold">
                            <p:stCondLst>
                              <p:cond delay="0"/>
                            </p:stCondLst>
                            <p:childTnLst>
                              <p:par>
                                <p:cTn id="178" presetID="8" presetClass="emph" presetSubtype="0" fill="hold" grpId="2" nodeType="clickEffect">
                                  <p:stCondLst>
                                    <p:cond delay="0"/>
                                  </p:stCondLst>
                                  <p:childTnLst>
                                    <p:animRot by="21600000">
                                      <p:cBhvr>
                                        <p:cTn id="179" dur="2000" fill="hold"/>
                                        <p:tgtEl>
                                          <p:spTgt spid="42"/>
                                        </p:tgtEl>
                                        <p:attrNameLst>
                                          <p:attrName>r</p:attrName>
                                        </p:attrNameLst>
                                      </p:cBhvr>
                                    </p:animRot>
                                  </p:childTnLst>
                                </p:cTn>
                              </p:par>
                            </p:childTnLst>
                          </p:cTn>
                        </p:par>
                      </p:childTnLst>
                    </p:cTn>
                  </p:par>
                  <p:par>
                    <p:cTn id="180" fill="hold">
                      <p:stCondLst>
                        <p:cond delay="indefinite"/>
                      </p:stCondLst>
                      <p:childTnLst>
                        <p:par>
                          <p:cTn id="181" fill="hold">
                            <p:stCondLst>
                              <p:cond delay="0"/>
                            </p:stCondLst>
                            <p:childTnLst>
                              <p:par>
                                <p:cTn id="182" presetID="2" presetClass="entr" presetSubtype="2" fill="hold" grpId="0" nodeType="clickEffect">
                                  <p:stCondLst>
                                    <p:cond delay="0"/>
                                  </p:stCondLst>
                                  <p:childTnLst>
                                    <p:set>
                                      <p:cBhvr>
                                        <p:cTn id="183" dur="1" fill="hold">
                                          <p:stCondLst>
                                            <p:cond delay="0"/>
                                          </p:stCondLst>
                                        </p:cTn>
                                        <p:tgtEl>
                                          <p:spTgt spid="108"/>
                                        </p:tgtEl>
                                        <p:attrNameLst>
                                          <p:attrName>style.visibility</p:attrName>
                                        </p:attrNameLst>
                                      </p:cBhvr>
                                      <p:to>
                                        <p:strVal val="visible"/>
                                      </p:to>
                                    </p:set>
                                    <p:anim calcmode="lin" valueType="num">
                                      <p:cBhvr additive="base">
                                        <p:cTn id="184" dur="2000" fill="hold"/>
                                        <p:tgtEl>
                                          <p:spTgt spid="108"/>
                                        </p:tgtEl>
                                        <p:attrNameLst>
                                          <p:attrName>ppt_x</p:attrName>
                                        </p:attrNameLst>
                                      </p:cBhvr>
                                      <p:tavLst>
                                        <p:tav tm="0">
                                          <p:val>
                                            <p:strVal val="1+#ppt_w/2"/>
                                          </p:val>
                                        </p:tav>
                                        <p:tav tm="100000">
                                          <p:val>
                                            <p:strVal val="#ppt_x"/>
                                          </p:val>
                                        </p:tav>
                                      </p:tavLst>
                                    </p:anim>
                                    <p:anim calcmode="lin" valueType="num">
                                      <p:cBhvr additive="base">
                                        <p:cTn id="185" dur="20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ntr" presetSubtype="2" fill="hold" grpId="0" nodeType="clickEffect">
                                  <p:stCondLst>
                                    <p:cond delay="0"/>
                                  </p:stCondLst>
                                  <p:childTnLst>
                                    <p:set>
                                      <p:cBhvr>
                                        <p:cTn id="189" dur="1" fill="hold">
                                          <p:stCondLst>
                                            <p:cond delay="0"/>
                                          </p:stCondLst>
                                        </p:cTn>
                                        <p:tgtEl>
                                          <p:spTgt spid="106"/>
                                        </p:tgtEl>
                                        <p:attrNameLst>
                                          <p:attrName>style.visibility</p:attrName>
                                        </p:attrNameLst>
                                      </p:cBhvr>
                                      <p:to>
                                        <p:strVal val="visible"/>
                                      </p:to>
                                    </p:set>
                                    <p:anim calcmode="lin" valueType="num">
                                      <p:cBhvr additive="base">
                                        <p:cTn id="190" dur="2000" fill="hold"/>
                                        <p:tgtEl>
                                          <p:spTgt spid="106"/>
                                        </p:tgtEl>
                                        <p:attrNameLst>
                                          <p:attrName>ppt_x</p:attrName>
                                        </p:attrNameLst>
                                      </p:cBhvr>
                                      <p:tavLst>
                                        <p:tav tm="0">
                                          <p:val>
                                            <p:strVal val="1+#ppt_w/2"/>
                                          </p:val>
                                        </p:tav>
                                        <p:tav tm="100000">
                                          <p:val>
                                            <p:strVal val="#ppt_x"/>
                                          </p:val>
                                        </p:tav>
                                      </p:tavLst>
                                    </p:anim>
                                    <p:anim calcmode="lin" valueType="num">
                                      <p:cBhvr additive="base">
                                        <p:cTn id="191" dur="20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112"/>
                                        </p:tgtEl>
                                        <p:attrNameLst>
                                          <p:attrName>style.visibility</p:attrName>
                                        </p:attrNameLst>
                                      </p:cBhvr>
                                      <p:to>
                                        <p:strVal val="visible"/>
                                      </p:to>
                                    </p:set>
                                    <p:animEffect transition="in" filter="fade">
                                      <p:cBhvr>
                                        <p:cTn id="196"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82" grpId="0" animBg="1"/>
      <p:bldP spid="83" grpId="0" animBg="1"/>
      <p:bldP spid="95" grpId="0" animBg="1"/>
      <p:bldP spid="97" grpId="0" animBg="1"/>
      <p:bldP spid="106" grpId="0" animBg="1"/>
      <p:bldP spid="108" grpId="0" animBg="1"/>
      <p:bldP spid="39" grpId="0"/>
      <p:bldP spid="41" grpId="0"/>
      <p:bldP spid="42" grpId="0"/>
      <p:bldP spid="42" grpId="1"/>
      <p:bldP spid="42" grpId="2"/>
      <p:bldP spid="43"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357422" y="5786453"/>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项目部</a:t>
            </a:r>
          </a:p>
        </p:txBody>
      </p:sp>
      <p:sp>
        <p:nvSpPr>
          <p:cNvPr id="5" name="圆角矩形 4"/>
          <p:cNvSpPr/>
          <p:nvPr/>
        </p:nvSpPr>
        <p:spPr>
          <a:xfrm>
            <a:off x="2357422" y="3929065"/>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承包人</a:t>
            </a:r>
          </a:p>
        </p:txBody>
      </p:sp>
      <p:sp>
        <p:nvSpPr>
          <p:cNvPr id="6" name="圆角矩形 5"/>
          <p:cNvSpPr/>
          <p:nvPr/>
        </p:nvSpPr>
        <p:spPr>
          <a:xfrm>
            <a:off x="2357422" y="5143512"/>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分公司</a:t>
            </a:r>
          </a:p>
        </p:txBody>
      </p:sp>
      <p:sp>
        <p:nvSpPr>
          <p:cNvPr id="7" name="圆角矩形 6"/>
          <p:cNvSpPr/>
          <p:nvPr/>
        </p:nvSpPr>
        <p:spPr>
          <a:xfrm>
            <a:off x="2357422" y="2214553"/>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子公司</a:t>
            </a:r>
          </a:p>
        </p:txBody>
      </p:sp>
      <p:sp>
        <p:nvSpPr>
          <p:cNvPr id="8" name="圆角矩形 7"/>
          <p:cNvSpPr/>
          <p:nvPr/>
        </p:nvSpPr>
        <p:spPr>
          <a:xfrm>
            <a:off x="899592" y="3429000"/>
            <a:ext cx="571504" cy="14287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总公司</a:t>
            </a:r>
          </a:p>
        </p:txBody>
      </p:sp>
      <p:sp>
        <p:nvSpPr>
          <p:cNvPr id="9" name="圆角矩形 8"/>
          <p:cNvSpPr/>
          <p:nvPr/>
        </p:nvSpPr>
        <p:spPr>
          <a:xfrm>
            <a:off x="4786314" y="1714488"/>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独资</a:t>
            </a:r>
          </a:p>
        </p:txBody>
      </p:sp>
      <p:sp>
        <p:nvSpPr>
          <p:cNvPr id="10" name="圆角矩形 9"/>
          <p:cNvSpPr/>
          <p:nvPr/>
        </p:nvSpPr>
        <p:spPr>
          <a:xfrm>
            <a:off x="4786314" y="2285992"/>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控股</a:t>
            </a:r>
          </a:p>
        </p:txBody>
      </p:sp>
      <p:sp>
        <p:nvSpPr>
          <p:cNvPr id="11" name="圆角矩形 10"/>
          <p:cNvSpPr/>
          <p:nvPr/>
        </p:nvSpPr>
        <p:spPr>
          <a:xfrm>
            <a:off x="4786314" y="2857496"/>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参股</a:t>
            </a:r>
          </a:p>
        </p:txBody>
      </p:sp>
      <p:sp>
        <p:nvSpPr>
          <p:cNvPr id="12" name="圆角矩形 11"/>
          <p:cNvSpPr/>
          <p:nvPr/>
        </p:nvSpPr>
        <p:spPr>
          <a:xfrm>
            <a:off x="4786314" y="3429000"/>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挂靠</a:t>
            </a:r>
          </a:p>
        </p:txBody>
      </p:sp>
      <p:sp>
        <p:nvSpPr>
          <p:cNvPr id="13" name="圆角矩形 12"/>
          <p:cNvSpPr/>
          <p:nvPr/>
        </p:nvSpPr>
        <p:spPr>
          <a:xfrm>
            <a:off x="4786314" y="4572008"/>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违法分包</a:t>
            </a:r>
          </a:p>
        </p:txBody>
      </p:sp>
      <p:sp>
        <p:nvSpPr>
          <p:cNvPr id="14" name="圆角矩形 13"/>
          <p:cNvSpPr/>
          <p:nvPr/>
        </p:nvSpPr>
        <p:spPr>
          <a:xfrm>
            <a:off x="4786314" y="4000504"/>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转包</a:t>
            </a:r>
          </a:p>
        </p:txBody>
      </p:sp>
      <p:sp>
        <p:nvSpPr>
          <p:cNvPr id="15" name="圆角矩形 14"/>
          <p:cNvSpPr/>
          <p:nvPr/>
        </p:nvSpPr>
        <p:spPr>
          <a:xfrm>
            <a:off x="7072330" y="2000241"/>
            <a:ext cx="1357322" cy="4286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2/3</a:t>
            </a:r>
            <a:r>
              <a:rPr lang="zh-CN" altLang="en-US" b="1" dirty="0">
                <a:latin typeface="微软雅黑" pitchFamily="34" charset="-122"/>
                <a:ea typeface="微软雅黑" pitchFamily="34" charset="-122"/>
              </a:rPr>
              <a:t>以上</a:t>
            </a:r>
          </a:p>
        </p:txBody>
      </p:sp>
      <p:sp>
        <p:nvSpPr>
          <p:cNvPr id="16" name="圆角矩形 15"/>
          <p:cNvSpPr/>
          <p:nvPr/>
        </p:nvSpPr>
        <p:spPr>
          <a:xfrm>
            <a:off x="7072330" y="3000373"/>
            <a:ext cx="1357322" cy="4286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1/3</a:t>
            </a:r>
            <a:r>
              <a:rPr lang="zh-CN" altLang="en-US" b="1" dirty="0">
                <a:latin typeface="微软雅黑" pitchFamily="34" charset="-122"/>
                <a:ea typeface="微软雅黑" pitchFamily="34" charset="-122"/>
              </a:rPr>
              <a:t>以上</a:t>
            </a:r>
          </a:p>
        </p:txBody>
      </p:sp>
      <p:sp>
        <p:nvSpPr>
          <p:cNvPr id="17" name="圆角矩形 16"/>
          <p:cNvSpPr/>
          <p:nvPr/>
        </p:nvSpPr>
        <p:spPr>
          <a:xfrm>
            <a:off x="7072330" y="3500439"/>
            <a:ext cx="1357322" cy="4286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1/3</a:t>
            </a:r>
            <a:r>
              <a:rPr lang="zh-CN" altLang="en-US" b="1" dirty="0">
                <a:latin typeface="微软雅黑" pitchFamily="34" charset="-122"/>
                <a:ea typeface="微软雅黑" pitchFamily="34" charset="-122"/>
              </a:rPr>
              <a:t>以下</a:t>
            </a:r>
          </a:p>
        </p:txBody>
      </p:sp>
      <p:sp>
        <p:nvSpPr>
          <p:cNvPr id="18" name="圆角矩形 17"/>
          <p:cNvSpPr/>
          <p:nvPr/>
        </p:nvSpPr>
        <p:spPr>
          <a:xfrm>
            <a:off x="7072330" y="2476494"/>
            <a:ext cx="1357322" cy="4286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1/2</a:t>
            </a:r>
            <a:r>
              <a:rPr lang="zh-CN" altLang="en-US" b="1" dirty="0">
                <a:latin typeface="微软雅黑" pitchFamily="34" charset="-122"/>
                <a:ea typeface="微软雅黑" pitchFamily="34" charset="-122"/>
              </a:rPr>
              <a:t>以上</a:t>
            </a:r>
          </a:p>
        </p:txBody>
      </p:sp>
      <p:cxnSp>
        <p:nvCxnSpPr>
          <p:cNvPr id="20" name="直接连接符 19"/>
          <p:cNvCxnSpPr/>
          <p:nvPr/>
        </p:nvCxnSpPr>
        <p:spPr>
          <a:xfrm rot="5400000">
            <a:off x="179358" y="4250538"/>
            <a:ext cx="3499668"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1928794" y="2500307"/>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1928794" y="5429265"/>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p:nvPr/>
        </p:nvCxnSpPr>
        <p:spPr>
          <a:xfrm>
            <a:off x="1928794" y="4143381"/>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a:off x="1928794" y="6000769"/>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1471096" y="4143381"/>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rot="5400000">
            <a:off x="3715538" y="2499513"/>
            <a:ext cx="11430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直接箭头连接符 29"/>
          <p:cNvCxnSpPr/>
          <p:nvPr/>
        </p:nvCxnSpPr>
        <p:spPr>
          <a:xfrm>
            <a:off x="4286248" y="1928803"/>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接箭头连接符 31"/>
          <p:cNvCxnSpPr/>
          <p:nvPr/>
        </p:nvCxnSpPr>
        <p:spPr>
          <a:xfrm>
            <a:off x="4286248" y="2500307"/>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接箭头连接符 32"/>
          <p:cNvCxnSpPr/>
          <p:nvPr/>
        </p:nvCxnSpPr>
        <p:spPr>
          <a:xfrm>
            <a:off x="4286248" y="3071811"/>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接箭头连接符 33"/>
          <p:cNvCxnSpPr/>
          <p:nvPr/>
        </p:nvCxnSpPr>
        <p:spPr>
          <a:xfrm>
            <a:off x="3714744" y="2500307"/>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a:xfrm rot="5400000">
            <a:off x="3715538" y="4285462"/>
            <a:ext cx="11430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直接箭头连接符 36"/>
          <p:cNvCxnSpPr/>
          <p:nvPr/>
        </p:nvCxnSpPr>
        <p:spPr>
          <a:xfrm>
            <a:off x="4286248" y="3714753"/>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直接箭头连接符 37"/>
          <p:cNvCxnSpPr/>
          <p:nvPr/>
        </p:nvCxnSpPr>
        <p:spPr>
          <a:xfrm>
            <a:off x="4286248" y="4214819"/>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接箭头连接符 38"/>
          <p:cNvCxnSpPr/>
          <p:nvPr/>
        </p:nvCxnSpPr>
        <p:spPr>
          <a:xfrm>
            <a:off x="4286248" y="4857761"/>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接箭头连接符 39"/>
          <p:cNvCxnSpPr/>
          <p:nvPr/>
        </p:nvCxnSpPr>
        <p:spPr>
          <a:xfrm>
            <a:off x="3714744" y="4214819"/>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直接连接符 41"/>
          <p:cNvCxnSpPr/>
          <p:nvPr/>
        </p:nvCxnSpPr>
        <p:spPr>
          <a:xfrm rot="5400000">
            <a:off x="6323025" y="2463793"/>
            <a:ext cx="50006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直接箭头连接符 43"/>
          <p:cNvCxnSpPr/>
          <p:nvPr/>
        </p:nvCxnSpPr>
        <p:spPr>
          <a:xfrm>
            <a:off x="6572264" y="2214555"/>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直接箭头连接符 44"/>
          <p:cNvCxnSpPr/>
          <p:nvPr/>
        </p:nvCxnSpPr>
        <p:spPr>
          <a:xfrm>
            <a:off x="6572264" y="2714621"/>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直接箭头连接符 45"/>
          <p:cNvCxnSpPr/>
          <p:nvPr/>
        </p:nvCxnSpPr>
        <p:spPr>
          <a:xfrm>
            <a:off x="6072198" y="2500307"/>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直接连接符 46"/>
          <p:cNvCxnSpPr/>
          <p:nvPr/>
        </p:nvCxnSpPr>
        <p:spPr>
          <a:xfrm rot="5400000">
            <a:off x="6287306" y="3428206"/>
            <a:ext cx="57150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接箭头连接符 48"/>
          <p:cNvCxnSpPr/>
          <p:nvPr/>
        </p:nvCxnSpPr>
        <p:spPr>
          <a:xfrm>
            <a:off x="6572264" y="3143249"/>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直接箭头连接符 49"/>
          <p:cNvCxnSpPr/>
          <p:nvPr/>
        </p:nvCxnSpPr>
        <p:spPr>
          <a:xfrm>
            <a:off x="6572264" y="3714753"/>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直接箭头连接符 50"/>
          <p:cNvCxnSpPr/>
          <p:nvPr/>
        </p:nvCxnSpPr>
        <p:spPr>
          <a:xfrm>
            <a:off x="6072198" y="3214687"/>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圆角矩形 51"/>
          <p:cNvSpPr/>
          <p:nvPr/>
        </p:nvSpPr>
        <p:spPr>
          <a:xfrm>
            <a:off x="4429124" y="5143512"/>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项目部</a:t>
            </a:r>
          </a:p>
        </p:txBody>
      </p:sp>
      <p:cxnSp>
        <p:nvCxnSpPr>
          <p:cNvPr id="53" name="直接箭头连接符 52"/>
          <p:cNvCxnSpPr/>
          <p:nvPr/>
        </p:nvCxnSpPr>
        <p:spPr>
          <a:xfrm>
            <a:off x="3714744" y="5357827"/>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直接箭头连接符 56"/>
          <p:cNvCxnSpPr/>
          <p:nvPr/>
        </p:nvCxnSpPr>
        <p:spPr>
          <a:xfrm>
            <a:off x="3714744" y="6000769"/>
            <a:ext cx="278608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直接箭头连接符 58"/>
          <p:cNvCxnSpPr/>
          <p:nvPr/>
        </p:nvCxnSpPr>
        <p:spPr>
          <a:xfrm>
            <a:off x="5786446" y="5429265"/>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直接连接符 59"/>
          <p:cNvCxnSpPr/>
          <p:nvPr/>
        </p:nvCxnSpPr>
        <p:spPr>
          <a:xfrm rot="5400000">
            <a:off x="6215868" y="5714222"/>
            <a:ext cx="57150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直接箭头连接符 60"/>
          <p:cNvCxnSpPr/>
          <p:nvPr/>
        </p:nvCxnSpPr>
        <p:spPr>
          <a:xfrm>
            <a:off x="6500826" y="5715017"/>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圆角矩形 61"/>
          <p:cNvSpPr/>
          <p:nvPr/>
        </p:nvSpPr>
        <p:spPr>
          <a:xfrm>
            <a:off x="7000892" y="5500701"/>
            <a:ext cx="135732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劳动关系</a:t>
            </a:r>
          </a:p>
        </p:txBody>
      </p:sp>
      <p:sp>
        <p:nvSpPr>
          <p:cNvPr id="54" name="灯片编号占位符 53"/>
          <p:cNvSpPr>
            <a:spLocks noGrp="1"/>
          </p:cNvSpPr>
          <p:nvPr>
            <p:ph type="sldNum" sz="quarter" idx="12"/>
          </p:nvPr>
        </p:nvSpPr>
        <p:spPr/>
        <p:txBody>
          <a:bodyPr/>
          <a:lstStyle/>
          <a:p>
            <a:fld id="{B3350297-CD87-4724-85D4-2D9A34F9F5D9}" type="slidenum">
              <a:rPr lang="zh-CN" altLang="en-US" smtClean="0"/>
              <a:pPr/>
              <a:t>18</a:t>
            </a:fld>
            <a:endParaRPr lang="zh-CN" altLang="en-US"/>
          </a:p>
        </p:txBody>
      </p:sp>
      <p:cxnSp>
        <p:nvCxnSpPr>
          <p:cNvPr id="56" name="直接连接符 55"/>
          <p:cNvCxnSpPr/>
          <p:nvPr/>
        </p:nvCxnSpPr>
        <p:spPr>
          <a:xfrm>
            <a:off x="0" y="92867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28596" y="285728"/>
            <a:ext cx="514353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一、公司法</a:t>
            </a:r>
          </a:p>
        </p:txBody>
      </p:sp>
      <p:sp>
        <p:nvSpPr>
          <p:cNvPr id="55" name="矩形 54"/>
          <p:cNvSpPr/>
          <p:nvPr/>
        </p:nvSpPr>
        <p:spPr>
          <a:xfrm>
            <a:off x="0" y="3933056"/>
            <a:ext cx="9144000" cy="17281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400" b="1" dirty="0">
                <a:latin typeface="微软雅黑" pitchFamily="34" charset="-122"/>
                <a:ea typeface="微软雅黑" pitchFamily="34" charset="-122"/>
                <a:hlinkClick r:id="rId3" action="ppaction://hlinksldjump"/>
              </a:rPr>
              <a:t>第七条</a:t>
            </a:r>
            <a:r>
              <a:rPr lang="zh-CN" altLang="en-US" sz="2400" b="1" dirty="0">
                <a:latin typeface="微软雅黑" pitchFamily="34" charset="-122"/>
                <a:ea typeface="微软雅黑" pitchFamily="34" charset="-122"/>
              </a:rPr>
              <a:t> 缺乏资质的单位或者个人借用有资质的建筑施工企业名义签</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订建设工程施工合同，发包人请求出借方与借用方对建设工程质量</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不合格等因出借资质造成的损失承担连带赔偿责任的，人民法院应</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予支持。</a:t>
            </a:r>
            <a:endParaRPr lang="en-US" altLang="zh-CN" sz="2400" b="1" dirty="0">
              <a:latin typeface="微软雅黑" pitchFamily="34" charset="-122"/>
              <a:ea typeface="微软雅黑" pitchFamily="34" charset="-122"/>
            </a:endParaRPr>
          </a:p>
        </p:txBody>
      </p:sp>
      <p:cxnSp>
        <p:nvCxnSpPr>
          <p:cNvPr id="69" name="直接连接符 68"/>
          <p:cNvCxnSpPr/>
          <p:nvPr/>
        </p:nvCxnSpPr>
        <p:spPr>
          <a:xfrm>
            <a:off x="7092280" y="4797152"/>
            <a:ext cx="1800200"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000" fill="hold"/>
                                        <p:tgtEl>
                                          <p:spTgt spid="20"/>
                                        </p:tgtEl>
                                        <p:attrNameLst>
                                          <p:attrName>ppt_x</p:attrName>
                                        </p:attrNameLst>
                                      </p:cBhvr>
                                      <p:tavLst>
                                        <p:tav tm="0">
                                          <p:val>
                                            <p:strVal val="0-#ppt_w/2"/>
                                          </p:val>
                                        </p:tav>
                                        <p:tav tm="100000">
                                          <p:val>
                                            <p:strVal val="#ppt_x"/>
                                          </p:val>
                                        </p:tav>
                                      </p:tavLst>
                                    </p:anim>
                                    <p:anim calcmode="lin" valueType="num">
                                      <p:cBhvr additive="base">
                                        <p:cTn id="14" dur="20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0" fill="hold"/>
                                        <p:tgtEl>
                                          <p:spTgt spid="22"/>
                                        </p:tgtEl>
                                        <p:attrNameLst>
                                          <p:attrName>ppt_x</p:attrName>
                                        </p:attrNameLst>
                                      </p:cBhvr>
                                      <p:tavLst>
                                        <p:tav tm="0">
                                          <p:val>
                                            <p:strVal val="0-#ppt_w/2"/>
                                          </p:val>
                                        </p:tav>
                                        <p:tav tm="100000">
                                          <p:val>
                                            <p:strVal val="#ppt_x"/>
                                          </p:val>
                                        </p:tav>
                                      </p:tavLst>
                                    </p:anim>
                                    <p:anim calcmode="lin" valueType="num">
                                      <p:cBhvr additive="base">
                                        <p:cTn id="18" dur="20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2000" fill="hold"/>
                                        <p:tgtEl>
                                          <p:spTgt spid="24"/>
                                        </p:tgtEl>
                                        <p:attrNameLst>
                                          <p:attrName>ppt_x</p:attrName>
                                        </p:attrNameLst>
                                      </p:cBhvr>
                                      <p:tavLst>
                                        <p:tav tm="0">
                                          <p:val>
                                            <p:strVal val="0-#ppt_w/2"/>
                                          </p:val>
                                        </p:tav>
                                        <p:tav tm="100000">
                                          <p:val>
                                            <p:strVal val="#ppt_x"/>
                                          </p:val>
                                        </p:tav>
                                      </p:tavLst>
                                    </p:anim>
                                    <p:anim calcmode="lin" valueType="num">
                                      <p:cBhvr additive="base">
                                        <p:cTn id="22" dur="2000" fill="hold"/>
                                        <p:tgtEl>
                                          <p:spTgt spid="2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2000" fill="hold"/>
                                        <p:tgtEl>
                                          <p:spTgt spid="25"/>
                                        </p:tgtEl>
                                        <p:attrNameLst>
                                          <p:attrName>ppt_x</p:attrName>
                                        </p:attrNameLst>
                                      </p:cBhvr>
                                      <p:tavLst>
                                        <p:tav tm="0">
                                          <p:val>
                                            <p:strVal val="0-#ppt_w/2"/>
                                          </p:val>
                                        </p:tav>
                                        <p:tav tm="100000">
                                          <p:val>
                                            <p:strVal val="#ppt_x"/>
                                          </p:val>
                                        </p:tav>
                                      </p:tavLst>
                                    </p:anim>
                                    <p:anim calcmode="lin" valueType="num">
                                      <p:cBhvr additive="base">
                                        <p:cTn id="26" dur="2000" fill="hold"/>
                                        <p:tgtEl>
                                          <p:spTgt spid="2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000" fill="hold"/>
                                        <p:tgtEl>
                                          <p:spTgt spid="26"/>
                                        </p:tgtEl>
                                        <p:attrNameLst>
                                          <p:attrName>ppt_x</p:attrName>
                                        </p:attrNameLst>
                                      </p:cBhvr>
                                      <p:tavLst>
                                        <p:tav tm="0">
                                          <p:val>
                                            <p:strVal val="0-#ppt_w/2"/>
                                          </p:val>
                                        </p:tav>
                                        <p:tav tm="100000">
                                          <p:val>
                                            <p:strVal val="#ppt_x"/>
                                          </p:val>
                                        </p:tav>
                                      </p:tavLst>
                                    </p:anim>
                                    <p:anim calcmode="lin" valueType="num">
                                      <p:cBhvr additive="base">
                                        <p:cTn id="30" dur="20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2000" fill="hold"/>
                                        <p:tgtEl>
                                          <p:spTgt spid="27"/>
                                        </p:tgtEl>
                                        <p:attrNameLst>
                                          <p:attrName>ppt_x</p:attrName>
                                        </p:attrNameLst>
                                      </p:cBhvr>
                                      <p:tavLst>
                                        <p:tav tm="0">
                                          <p:val>
                                            <p:strVal val="0-#ppt_w/2"/>
                                          </p:val>
                                        </p:tav>
                                        <p:tav tm="100000">
                                          <p:val>
                                            <p:strVal val="#ppt_x"/>
                                          </p:val>
                                        </p:tav>
                                      </p:tavLst>
                                    </p:anim>
                                    <p:anim calcmode="lin" valueType="num">
                                      <p:cBhvr additive="base">
                                        <p:cTn id="34" dur="2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2000" fill="hold"/>
                                        <p:tgtEl>
                                          <p:spTgt spid="7"/>
                                        </p:tgtEl>
                                        <p:attrNameLst>
                                          <p:attrName>ppt_x</p:attrName>
                                        </p:attrNameLst>
                                      </p:cBhvr>
                                      <p:tavLst>
                                        <p:tav tm="0">
                                          <p:val>
                                            <p:strVal val="#ppt_x"/>
                                          </p:val>
                                        </p:tav>
                                        <p:tav tm="100000">
                                          <p:val>
                                            <p:strVal val="#ppt_x"/>
                                          </p:val>
                                        </p:tav>
                                      </p:tavLst>
                                    </p:anim>
                                    <p:anim calcmode="lin" valueType="num">
                                      <p:cBhvr additive="base">
                                        <p:cTn id="40"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2000" fill="hold"/>
                                        <p:tgtEl>
                                          <p:spTgt spid="5"/>
                                        </p:tgtEl>
                                        <p:attrNameLst>
                                          <p:attrName>ppt_x</p:attrName>
                                        </p:attrNameLst>
                                      </p:cBhvr>
                                      <p:tavLst>
                                        <p:tav tm="0">
                                          <p:val>
                                            <p:strVal val="#ppt_x"/>
                                          </p:val>
                                        </p:tav>
                                        <p:tav tm="100000">
                                          <p:val>
                                            <p:strVal val="#ppt_x"/>
                                          </p:val>
                                        </p:tav>
                                      </p:tavLst>
                                    </p:anim>
                                    <p:anim calcmode="lin" valueType="num">
                                      <p:cBhvr additive="base">
                                        <p:cTn id="46"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2000" fill="hold"/>
                                        <p:tgtEl>
                                          <p:spTgt spid="6"/>
                                        </p:tgtEl>
                                        <p:attrNameLst>
                                          <p:attrName>ppt_x</p:attrName>
                                        </p:attrNameLst>
                                      </p:cBhvr>
                                      <p:tavLst>
                                        <p:tav tm="0">
                                          <p:val>
                                            <p:strVal val="#ppt_x"/>
                                          </p:val>
                                        </p:tav>
                                        <p:tav tm="100000">
                                          <p:val>
                                            <p:strVal val="#ppt_x"/>
                                          </p:val>
                                        </p:tav>
                                      </p:tavLst>
                                    </p:anim>
                                    <p:anim calcmode="lin" valueType="num">
                                      <p:cBhvr additive="base">
                                        <p:cTn id="5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2000" fill="hold"/>
                                        <p:tgtEl>
                                          <p:spTgt spid="4"/>
                                        </p:tgtEl>
                                        <p:attrNameLst>
                                          <p:attrName>ppt_x</p:attrName>
                                        </p:attrNameLst>
                                      </p:cBhvr>
                                      <p:tavLst>
                                        <p:tav tm="0">
                                          <p:val>
                                            <p:strVal val="#ppt_x"/>
                                          </p:val>
                                        </p:tav>
                                        <p:tav tm="100000">
                                          <p:val>
                                            <p:strVal val="#ppt_x"/>
                                          </p:val>
                                        </p:tav>
                                      </p:tavLst>
                                    </p:anim>
                                    <p:anim calcmode="lin" valueType="num">
                                      <p:cBhvr additive="base">
                                        <p:cTn id="5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2000" fill="hold"/>
                                        <p:tgtEl>
                                          <p:spTgt spid="28"/>
                                        </p:tgtEl>
                                        <p:attrNameLst>
                                          <p:attrName>ppt_x</p:attrName>
                                        </p:attrNameLst>
                                      </p:cBhvr>
                                      <p:tavLst>
                                        <p:tav tm="0">
                                          <p:val>
                                            <p:strVal val="#ppt_x"/>
                                          </p:val>
                                        </p:tav>
                                        <p:tav tm="100000">
                                          <p:val>
                                            <p:strVal val="#ppt_x"/>
                                          </p:val>
                                        </p:tav>
                                      </p:tavLst>
                                    </p:anim>
                                    <p:anim calcmode="lin" valueType="num">
                                      <p:cBhvr additive="base">
                                        <p:cTn id="64" dur="2000" fill="hold"/>
                                        <p:tgtEl>
                                          <p:spTgt spid="28"/>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2000" fill="hold"/>
                                        <p:tgtEl>
                                          <p:spTgt spid="30"/>
                                        </p:tgtEl>
                                        <p:attrNameLst>
                                          <p:attrName>ppt_x</p:attrName>
                                        </p:attrNameLst>
                                      </p:cBhvr>
                                      <p:tavLst>
                                        <p:tav tm="0">
                                          <p:val>
                                            <p:strVal val="#ppt_x"/>
                                          </p:val>
                                        </p:tav>
                                        <p:tav tm="100000">
                                          <p:val>
                                            <p:strVal val="#ppt_x"/>
                                          </p:val>
                                        </p:tav>
                                      </p:tavLst>
                                    </p:anim>
                                    <p:anim calcmode="lin" valueType="num">
                                      <p:cBhvr additive="base">
                                        <p:cTn id="68" dur="2000" fill="hold"/>
                                        <p:tgtEl>
                                          <p:spTgt spid="30"/>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2000" fill="hold"/>
                                        <p:tgtEl>
                                          <p:spTgt spid="32"/>
                                        </p:tgtEl>
                                        <p:attrNameLst>
                                          <p:attrName>ppt_x</p:attrName>
                                        </p:attrNameLst>
                                      </p:cBhvr>
                                      <p:tavLst>
                                        <p:tav tm="0">
                                          <p:val>
                                            <p:strVal val="#ppt_x"/>
                                          </p:val>
                                        </p:tav>
                                        <p:tav tm="100000">
                                          <p:val>
                                            <p:strVal val="#ppt_x"/>
                                          </p:val>
                                        </p:tav>
                                      </p:tavLst>
                                    </p:anim>
                                    <p:anim calcmode="lin" valueType="num">
                                      <p:cBhvr additive="base">
                                        <p:cTn id="72" dur="2000" fill="hold"/>
                                        <p:tgtEl>
                                          <p:spTgt spid="32"/>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2000" fill="hold"/>
                                        <p:tgtEl>
                                          <p:spTgt spid="33"/>
                                        </p:tgtEl>
                                        <p:attrNameLst>
                                          <p:attrName>ppt_x</p:attrName>
                                        </p:attrNameLst>
                                      </p:cBhvr>
                                      <p:tavLst>
                                        <p:tav tm="0">
                                          <p:val>
                                            <p:strVal val="#ppt_x"/>
                                          </p:val>
                                        </p:tav>
                                        <p:tav tm="100000">
                                          <p:val>
                                            <p:strVal val="#ppt_x"/>
                                          </p:val>
                                        </p:tav>
                                      </p:tavLst>
                                    </p:anim>
                                    <p:anim calcmode="lin" valueType="num">
                                      <p:cBhvr additive="base">
                                        <p:cTn id="76" dur="2000" fill="hold"/>
                                        <p:tgtEl>
                                          <p:spTgt spid="33"/>
                                        </p:tgtEl>
                                        <p:attrNameLst>
                                          <p:attrName>ppt_y</p:attrName>
                                        </p:attrNameLst>
                                      </p:cBhvr>
                                      <p:tavLst>
                                        <p:tav tm="0">
                                          <p:val>
                                            <p:strVal val="0-#ppt_h/2"/>
                                          </p:val>
                                        </p:tav>
                                        <p:tav tm="100000">
                                          <p:val>
                                            <p:strVal val="#ppt_y"/>
                                          </p:val>
                                        </p:tav>
                                      </p:tavLst>
                                    </p:anim>
                                  </p:childTnLst>
                                </p:cTn>
                              </p:par>
                              <p:par>
                                <p:cTn id="77" presetID="2" presetClass="entr" presetSubtype="1"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2000" fill="hold"/>
                                        <p:tgtEl>
                                          <p:spTgt spid="34"/>
                                        </p:tgtEl>
                                        <p:attrNameLst>
                                          <p:attrName>ppt_x</p:attrName>
                                        </p:attrNameLst>
                                      </p:cBhvr>
                                      <p:tavLst>
                                        <p:tav tm="0">
                                          <p:val>
                                            <p:strVal val="#ppt_x"/>
                                          </p:val>
                                        </p:tav>
                                        <p:tav tm="100000">
                                          <p:val>
                                            <p:strVal val="#ppt_x"/>
                                          </p:val>
                                        </p:tav>
                                      </p:tavLst>
                                    </p:anim>
                                    <p:anim calcmode="lin" valueType="num">
                                      <p:cBhvr additive="base">
                                        <p:cTn id="80" dur="20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2000" fill="hold"/>
                                        <p:tgtEl>
                                          <p:spTgt spid="9"/>
                                        </p:tgtEl>
                                        <p:attrNameLst>
                                          <p:attrName>ppt_x</p:attrName>
                                        </p:attrNameLst>
                                      </p:cBhvr>
                                      <p:tavLst>
                                        <p:tav tm="0">
                                          <p:val>
                                            <p:strVal val="#ppt_x"/>
                                          </p:val>
                                        </p:tav>
                                        <p:tav tm="100000">
                                          <p:val>
                                            <p:strVal val="#ppt_x"/>
                                          </p:val>
                                        </p:tav>
                                      </p:tavLst>
                                    </p:anim>
                                    <p:anim calcmode="lin" valueType="num">
                                      <p:cBhvr additive="base">
                                        <p:cTn id="86"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2000" fill="hold"/>
                                        <p:tgtEl>
                                          <p:spTgt spid="10"/>
                                        </p:tgtEl>
                                        <p:attrNameLst>
                                          <p:attrName>ppt_x</p:attrName>
                                        </p:attrNameLst>
                                      </p:cBhvr>
                                      <p:tavLst>
                                        <p:tav tm="0">
                                          <p:val>
                                            <p:strVal val="#ppt_x"/>
                                          </p:val>
                                        </p:tav>
                                        <p:tav tm="100000">
                                          <p:val>
                                            <p:strVal val="#ppt_x"/>
                                          </p:val>
                                        </p:tav>
                                      </p:tavLst>
                                    </p:anim>
                                    <p:anim calcmode="lin" valueType="num">
                                      <p:cBhvr additive="base">
                                        <p:cTn id="92"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2000" fill="hold"/>
                                        <p:tgtEl>
                                          <p:spTgt spid="11"/>
                                        </p:tgtEl>
                                        <p:attrNameLst>
                                          <p:attrName>ppt_x</p:attrName>
                                        </p:attrNameLst>
                                      </p:cBhvr>
                                      <p:tavLst>
                                        <p:tav tm="0">
                                          <p:val>
                                            <p:strVal val="#ppt_x"/>
                                          </p:val>
                                        </p:tav>
                                        <p:tav tm="100000">
                                          <p:val>
                                            <p:strVal val="#ppt_x"/>
                                          </p:val>
                                        </p:tav>
                                      </p:tavLst>
                                    </p:anim>
                                    <p:anim calcmode="lin" valueType="num">
                                      <p:cBhvr additive="base">
                                        <p:cTn id="98"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2000" fill="hold"/>
                                        <p:tgtEl>
                                          <p:spTgt spid="42"/>
                                        </p:tgtEl>
                                        <p:attrNameLst>
                                          <p:attrName>ppt_x</p:attrName>
                                        </p:attrNameLst>
                                      </p:cBhvr>
                                      <p:tavLst>
                                        <p:tav tm="0">
                                          <p:val>
                                            <p:strVal val="#ppt_x"/>
                                          </p:val>
                                        </p:tav>
                                        <p:tav tm="100000">
                                          <p:val>
                                            <p:strVal val="#ppt_x"/>
                                          </p:val>
                                        </p:tav>
                                      </p:tavLst>
                                    </p:anim>
                                    <p:anim calcmode="lin" valueType="num">
                                      <p:cBhvr additive="base">
                                        <p:cTn id="104" dur="2000" fill="hold"/>
                                        <p:tgtEl>
                                          <p:spTgt spid="42"/>
                                        </p:tgtEl>
                                        <p:attrNameLst>
                                          <p:attrName>ppt_y</p:attrName>
                                        </p:attrNameLst>
                                      </p:cBhvr>
                                      <p:tavLst>
                                        <p:tav tm="0">
                                          <p:val>
                                            <p:strVal val="0-#ppt_h/2"/>
                                          </p:val>
                                        </p:tav>
                                        <p:tav tm="100000">
                                          <p:val>
                                            <p:strVal val="#ppt_y"/>
                                          </p:val>
                                        </p:tav>
                                      </p:tavLst>
                                    </p:anim>
                                  </p:childTnLst>
                                </p:cTn>
                              </p:par>
                              <p:par>
                                <p:cTn id="105" presetID="2" presetClass="entr" presetSubtype="1"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2000" fill="hold"/>
                                        <p:tgtEl>
                                          <p:spTgt spid="44"/>
                                        </p:tgtEl>
                                        <p:attrNameLst>
                                          <p:attrName>ppt_x</p:attrName>
                                        </p:attrNameLst>
                                      </p:cBhvr>
                                      <p:tavLst>
                                        <p:tav tm="0">
                                          <p:val>
                                            <p:strVal val="#ppt_x"/>
                                          </p:val>
                                        </p:tav>
                                        <p:tav tm="100000">
                                          <p:val>
                                            <p:strVal val="#ppt_x"/>
                                          </p:val>
                                        </p:tav>
                                      </p:tavLst>
                                    </p:anim>
                                    <p:anim calcmode="lin" valueType="num">
                                      <p:cBhvr additive="base">
                                        <p:cTn id="108" dur="2000" fill="hold"/>
                                        <p:tgtEl>
                                          <p:spTgt spid="44"/>
                                        </p:tgtEl>
                                        <p:attrNameLst>
                                          <p:attrName>ppt_y</p:attrName>
                                        </p:attrNameLst>
                                      </p:cBhvr>
                                      <p:tavLst>
                                        <p:tav tm="0">
                                          <p:val>
                                            <p:strVal val="0-#ppt_h/2"/>
                                          </p:val>
                                        </p:tav>
                                        <p:tav tm="100000">
                                          <p:val>
                                            <p:strVal val="#ppt_y"/>
                                          </p:val>
                                        </p:tav>
                                      </p:tavLst>
                                    </p:anim>
                                  </p:childTnLst>
                                </p:cTn>
                              </p:par>
                              <p:par>
                                <p:cTn id="109" presetID="2" presetClass="entr" presetSubtype="1" fill="hold"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additive="base">
                                        <p:cTn id="111" dur="2000" fill="hold"/>
                                        <p:tgtEl>
                                          <p:spTgt spid="45"/>
                                        </p:tgtEl>
                                        <p:attrNameLst>
                                          <p:attrName>ppt_x</p:attrName>
                                        </p:attrNameLst>
                                      </p:cBhvr>
                                      <p:tavLst>
                                        <p:tav tm="0">
                                          <p:val>
                                            <p:strVal val="#ppt_x"/>
                                          </p:val>
                                        </p:tav>
                                        <p:tav tm="100000">
                                          <p:val>
                                            <p:strVal val="#ppt_x"/>
                                          </p:val>
                                        </p:tav>
                                      </p:tavLst>
                                    </p:anim>
                                    <p:anim calcmode="lin" valueType="num">
                                      <p:cBhvr additive="base">
                                        <p:cTn id="112" dur="2000" fill="hold"/>
                                        <p:tgtEl>
                                          <p:spTgt spid="45"/>
                                        </p:tgtEl>
                                        <p:attrNameLst>
                                          <p:attrName>ppt_y</p:attrName>
                                        </p:attrNameLst>
                                      </p:cBhvr>
                                      <p:tavLst>
                                        <p:tav tm="0">
                                          <p:val>
                                            <p:strVal val="0-#ppt_h/2"/>
                                          </p:val>
                                        </p:tav>
                                        <p:tav tm="100000">
                                          <p:val>
                                            <p:strVal val="#ppt_y"/>
                                          </p:val>
                                        </p:tav>
                                      </p:tavLst>
                                    </p:anim>
                                  </p:childTnLst>
                                </p:cTn>
                              </p:par>
                              <p:par>
                                <p:cTn id="113" presetID="2" presetClass="entr" presetSubtype="1" fill="hold" nodeType="with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additive="base">
                                        <p:cTn id="115" dur="2000" fill="hold"/>
                                        <p:tgtEl>
                                          <p:spTgt spid="46"/>
                                        </p:tgtEl>
                                        <p:attrNameLst>
                                          <p:attrName>ppt_x</p:attrName>
                                        </p:attrNameLst>
                                      </p:cBhvr>
                                      <p:tavLst>
                                        <p:tav tm="0">
                                          <p:val>
                                            <p:strVal val="#ppt_x"/>
                                          </p:val>
                                        </p:tav>
                                        <p:tav tm="100000">
                                          <p:val>
                                            <p:strVal val="#ppt_x"/>
                                          </p:val>
                                        </p:tav>
                                      </p:tavLst>
                                    </p:anim>
                                    <p:anim calcmode="lin" valueType="num">
                                      <p:cBhvr additive="base">
                                        <p:cTn id="116" dur="20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2000" fill="hold"/>
                                        <p:tgtEl>
                                          <p:spTgt spid="15"/>
                                        </p:tgtEl>
                                        <p:attrNameLst>
                                          <p:attrName>ppt_x</p:attrName>
                                        </p:attrNameLst>
                                      </p:cBhvr>
                                      <p:tavLst>
                                        <p:tav tm="0">
                                          <p:val>
                                            <p:strVal val="1+#ppt_w/2"/>
                                          </p:val>
                                        </p:tav>
                                        <p:tav tm="100000">
                                          <p:val>
                                            <p:strVal val="#ppt_x"/>
                                          </p:val>
                                        </p:tav>
                                      </p:tavLst>
                                    </p:anim>
                                    <p:anim calcmode="lin" valueType="num">
                                      <p:cBhvr additive="base">
                                        <p:cTn id="12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additive="base">
                                        <p:cTn id="127" dur="2000" fill="hold"/>
                                        <p:tgtEl>
                                          <p:spTgt spid="18"/>
                                        </p:tgtEl>
                                        <p:attrNameLst>
                                          <p:attrName>ppt_x</p:attrName>
                                        </p:attrNameLst>
                                      </p:cBhvr>
                                      <p:tavLst>
                                        <p:tav tm="0">
                                          <p:val>
                                            <p:strVal val="1+#ppt_w/2"/>
                                          </p:val>
                                        </p:tav>
                                        <p:tav tm="100000">
                                          <p:val>
                                            <p:strVal val="#ppt_x"/>
                                          </p:val>
                                        </p:tav>
                                      </p:tavLst>
                                    </p:anim>
                                    <p:anim calcmode="lin" valueType="num">
                                      <p:cBhvr additive="base">
                                        <p:cTn id="128" dur="2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nodeType="clickEffect">
                                  <p:stCondLst>
                                    <p:cond delay="0"/>
                                  </p:stCondLst>
                                  <p:childTnLst>
                                    <p:set>
                                      <p:cBhvr>
                                        <p:cTn id="132" dur="1" fill="hold">
                                          <p:stCondLst>
                                            <p:cond delay="0"/>
                                          </p:stCondLst>
                                        </p:cTn>
                                        <p:tgtEl>
                                          <p:spTgt spid="47"/>
                                        </p:tgtEl>
                                        <p:attrNameLst>
                                          <p:attrName>style.visibility</p:attrName>
                                        </p:attrNameLst>
                                      </p:cBhvr>
                                      <p:to>
                                        <p:strVal val="visible"/>
                                      </p:to>
                                    </p:set>
                                    <p:anim calcmode="lin" valueType="num">
                                      <p:cBhvr additive="base">
                                        <p:cTn id="133" dur="2000" fill="hold"/>
                                        <p:tgtEl>
                                          <p:spTgt spid="47"/>
                                        </p:tgtEl>
                                        <p:attrNameLst>
                                          <p:attrName>ppt_x</p:attrName>
                                        </p:attrNameLst>
                                      </p:cBhvr>
                                      <p:tavLst>
                                        <p:tav tm="0">
                                          <p:val>
                                            <p:strVal val="1+#ppt_w/2"/>
                                          </p:val>
                                        </p:tav>
                                        <p:tav tm="100000">
                                          <p:val>
                                            <p:strVal val="#ppt_x"/>
                                          </p:val>
                                        </p:tav>
                                      </p:tavLst>
                                    </p:anim>
                                    <p:anim calcmode="lin" valueType="num">
                                      <p:cBhvr additive="base">
                                        <p:cTn id="134" dur="2000" fill="hold"/>
                                        <p:tgtEl>
                                          <p:spTgt spid="47"/>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2000" fill="hold"/>
                                        <p:tgtEl>
                                          <p:spTgt spid="49"/>
                                        </p:tgtEl>
                                        <p:attrNameLst>
                                          <p:attrName>ppt_x</p:attrName>
                                        </p:attrNameLst>
                                      </p:cBhvr>
                                      <p:tavLst>
                                        <p:tav tm="0">
                                          <p:val>
                                            <p:strVal val="1+#ppt_w/2"/>
                                          </p:val>
                                        </p:tav>
                                        <p:tav tm="100000">
                                          <p:val>
                                            <p:strVal val="#ppt_x"/>
                                          </p:val>
                                        </p:tav>
                                      </p:tavLst>
                                    </p:anim>
                                    <p:anim calcmode="lin" valueType="num">
                                      <p:cBhvr additive="base">
                                        <p:cTn id="138" dur="2000" fill="hold"/>
                                        <p:tgtEl>
                                          <p:spTgt spid="49"/>
                                        </p:tgtEl>
                                        <p:attrNameLst>
                                          <p:attrName>ppt_y</p:attrName>
                                        </p:attrNameLst>
                                      </p:cBhvr>
                                      <p:tavLst>
                                        <p:tav tm="0">
                                          <p:val>
                                            <p:strVal val="#ppt_y"/>
                                          </p:val>
                                        </p:tav>
                                        <p:tav tm="100000">
                                          <p:val>
                                            <p:strVal val="#ppt_y"/>
                                          </p:val>
                                        </p:tav>
                                      </p:tavLst>
                                    </p:anim>
                                  </p:childTnLst>
                                </p:cTn>
                              </p:par>
                              <p:par>
                                <p:cTn id="139" presetID="2" presetClass="entr" presetSubtype="2" fill="hold" nodeType="withEffect">
                                  <p:stCondLst>
                                    <p:cond delay="0"/>
                                  </p:stCondLst>
                                  <p:childTnLst>
                                    <p:set>
                                      <p:cBhvr>
                                        <p:cTn id="140" dur="1" fill="hold">
                                          <p:stCondLst>
                                            <p:cond delay="0"/>
                                          </p:stCondLst>
                                        </p:cTn>
                                        <p:tgtEl>
                                          <p:spTgt spid="50"/>
                                        </p:tgtEl>
                                        <p:attrNameLst>
                                          <p:attrName>style.visibility</p:attrName>
                                        </p:attrNameLst>
                                      </p:cBhvr>
                                      <p:to>
                                        <p:strVal val="visible"/>
                                      </p:to>
                                    </p:set>
                                    <p:anim calcmode="lin" valueType="num">
                                      <p:cBhvr additive="base">
                                        <p:cTn id="141" dur="2000" fill="hold"/>
                                        <p:tgtEl>
                                          <p:spTgt spid="50"/>
                                        </p:tgtEl>
                                        <p:attrNameLst>
                                          <p:attrName>ppt_x</p:attrName>
                                        </p:attrNameLst>
                                      </p:cBhvr>
                                      <p:tavLst>
                                        <p:tav tm="0">
                                          <p:val>
                                            <p:strVal val="1+#ppt_w/2"/>
                                          </p:val>
                                        </p:tav>
                                        <p:tav tm="100000">
                                          <p:val>
                                            <p:strVal val="#ppt_x"/>
                                          </p:val>
                                        </p:tav>
                                      </p:tavLst>
                                    </p:anim>
                                    <p:anim calcmode="lin" valueType="num">
                                      <p:cBhvr additive="base">
                                        <p:cTn id="142" dur="2000" fill="hold"/>
                                        <p:tgtEl>
                                          <p:spTgt spid="50"/>
                                        </p:tgtEl>
                                        <p:attrNameLst>
                                          <p:attrName>ppt_y</p:attrName>
                                        </p:attrNameLst>
                                      </p:cBhvr>
                                      <p:tavLst>
                                        <p:tav tm="0">
                                          <p:val>
                                            <p:strVal val="#ppt_y"/>
                                          </p:val>
                                        </p:tav>
                                        <p:tav tm="100000">
                                          <p:val>
                                            <p:strVal val="#ppt_y"/>
                                          </p:val>
                                        </p:tav>
                                      </p:tavLst>
                                    </p:anim>
                                  </p:childTnLst>
                                </p:cTn>
                              </p:par>
                              <p:par>
                                <p:cTn id="143" presetID="2" presetClass="entr" presetSubtype="2" fill="hold" nodeType="with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additive="base">
                                        <p:cTn id="145" dur="2000" fill="hold"/>
                                        <p:tgtEl>
                                          <p:spTgt spid="51"/>
                                        </p:tgtEl>
                                        <p:attrNameLst>
                                          <p:attrName>ppt_x</p:attrName>
                                        </p:attrNameLst>
                                      </p:cBhvr>
                                      <p:tavLst>
                                        <p:tav tm="0">
                                          <p:val>
                                            <p:strVal val="1+#ppt_w/2"/>
                                          </p:val>
                                        </p:tav>
                                        <p:tav tm="100000">
                                          <p:val>
                                            <p:strVal val="#ppt_x"/>
                                          </p:val>
                                        </p:tav>
                                      </p:tavLst>
                                    </p:anim>
                                    <p:anim calcmode="lin" valueType="num">
                                      <p:cBhvr additive="base">
                                        <p:cTn id="146" dur="2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16"/>
                                        </p:tgtEl>
                                        <p:attrNameLst>
                                          <p:attrName>style.visibility</p:attrName>
                                        </p:attrNameLst>
                                      </p:cBhvr>
                                      <p:to>
                                        <p:strVal val="visible"/>
                                      </p:to>
                                    </p:set>
                                    <p:anim calcmode="lin" valueType="num">
                                      <p:cBhvr additive="base">
                                        <p:cTn id="151" dur="2000" fill="hold"/>
                                        <p:tgtEl>
                                          <p:spTgt spid="16"/>
                                        </p:tgtEl>
                                        <p:attrNameLst>
                                          <p:attrName>ppt_x</p:attrName>
                                        </p:attrNameLst>
                                      </p:cBhvr>
                                      <p:tavLst>
                                        <p:tav tm="0">
                                          <p:val>
                                            <p:strVal val="1+#ppt_w/2"/>
                                          </p:val>
                                        </p:tav>
                                        <p:tav tm="100000">
                                          <p:val>
                                            <p:strVal val="#ppt_x"/>
                                          </p:val>
                                        </p:tav>
                                      </p:tavLst>
                                    </p:anim>
                                    <p:anim calcmode="lin" valueType="num">
                                      <p:cBhvr additive="base">
                                        <p:cTn id="152"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17"/>
                                        </p:tgtEl>
                                        <p:attrNameLst>
                                          <p:attrName>style.visibility</p:attrName>
                                        </p:attrNameLst>
                                      </p:cBhvr>
                                      <p:to>
                                        <p:strVal val="visible"/>
                                      </p:to>
                                    </p:set>
                                    <p:anim calcmode="lin" valueType="num">
                                      <p:cBhvr additive="base">
                                        <p:cTn id="157" dur="2000" fill="hold"/>
                                        <p:tgtEl>
                                          <p:spTgt spid="17"/>
                                        </p:tgtEl>
                                        <p:attrNameLst>
                                          <p:attrName>ppt_x</p:attrName>
                                        </p:attrNameLst>
                                      </p:cBhvr>
                                      <p:tavLst>
                                        <p:tav tm="0">
                                          <p:val>
                                            <p:strVal val="1+#ppt_w/2"/>
                                          </p:val>
                                        </p:tav>
                                        <p:tav tm="100000">
                                          <p:val>
                                            <p:strVal val="#ppt_x"/>
                                          </p:val>
                                        </p:tav>
                                      </p:tavLst>
                                    </p:anim>
                                    <p:anim calcmode="lin" valueType="num">
                                      <p:cBhvr additive="base">
                                        <p:cTn id="158"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2000" fill="hold"/>
                                        <p:tgtEl>
                                          <p:spTgt spid="36"/>
                                        </p:tgtEl>
                                        <p:attrNameLst>
                                          <p:attrName>ppt_x</p:attrName>
                                        </p:attrNameLst>
                                      </p:cBhvr>
                                      <p:tavLst>
                                        <p:tav tm="0">
                                          <p:val>
                                            <p:strVal val="#ppt_x"/>
                                          </p:val>
                                        </p:tav>
                                        <p:tav tm="100000">
                                          <p:val>
                                            <p:strVal val="#ppt_x"/>
                                          </p:val>
                                        </p:tav>
                                      </p:tavLst>
                                    </p:anim>
                                    <p:anim calcmode="lin" valueType="num">
                                      <p:cBhvr additive="base">
                                        <p:cTn id="164" dur="2000" fill="hold"/>
                                        <p:tgtEl>
                                          <p:spTgt spid="36"/>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37"/>
                                        </p:tgtEl>
                                        <p:attrNameLst>
                                          <p:attrName>style.visibility</p:attrName>
                                        </p:attrNameLst>
                                      </p:cBhvr>
                                      <p:to>
                                        <p:strVal val="visible"/>
                                      </p:to>
                                    </p:set>
                                    <p:anim calcmode="lin" valueType="num">
                                      <p:cBhvr additive="base">
                                        <p:cTn id="167" dur="2000" fill="hold"/>
                                        <p:tgtEl>
                                          <p:spTgt spid="37"/>
                                        </p:tgtEl>
                                        <p:attrNameLst>
                                          <p:attrName>ppt_x</p:attrName>
                                        </p:attrNameLst>
                                      </p:cBhvr>
                                      <p:tavLst>
                                        <p:tav tm="0">
                                          <p:val>
                                            <p:strVal val="#ppt_x"/>
                                          </p:val>
                                        </p:tav>
                                        <p:tav tm="100000">
                                          <p:val>
                                            <p:strVal val="#ppt_x"/>
                                          </p:val>
                                        </p:tav>
                                      </p:tavLst>
                                    </p:anim>
                                    <p:anim calcmode="lin" valueType="num">
                                      <p:cBhvr additive="base">
                                        <p:cTn id="168" dur="2000" fill="hold"/>
                                        <p:tgtEl>
                                          <p:spTgt spid="37"/>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000" fill="hold"/>
                                        <p:tgtEl>
                                          <p:spTgt spid="38"/>
                                        </p:tgtEl>
                                        <p:attrNameLst>
                                          <p:attrName>ppt_x</p:attrName>
                                        </p:attrNameLst>
                                      </p:cBhvr>
                                      <p:tavLst>
                                        <p:tav tm="0">
                                          <p:val>
                                            <p:strVal val="#ppt_x"/>
                                          </p:val>
                                        </p:tav>
                                        <p:tav tm="100000">
                                          <p:val>
                                            <p:strVal val="#ppt_x"/>
                                          </p:val>
                                        </p:tav>
                                      </p:tavLst>
                                    </p:anim>
                                    <p:anim calcmode="lin" valueType="num">
                                      <p:cBhvr additive="base">
                                        <p:cTn id="172" dur="2000" fill="hold"/>
                                        <p:tgtEl>
                                          <p:spTgt spid="38"/>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39"/>
                                        </p:tgtEl>
                                        <p:attrNameLst>
                                          <p:attrName>style.visibility</p:attrName>
                                        </p:attrNameLst>
                                      </p:cBhvr>
                                      <p:to>
                                        <p:strVal val="visible"/>
                                      </p:to>
                                    </p:set>
                                    <p:anim calcmode="lin" valueType="num">
                                      <p:cBhvr additive="base">
                                        <p:cTn id="175" dur="2000" fill="hold"/>
                                        <p:tgtEl>
                                          <p:spTgt spid="39"/>
                                        </p:tgtEl>
                                        <p:attrNameLst>
                                          <p:attrName>ppt_x</p:attrName>
                                        </p:attrNameLst>
                                      </p:cBhvr>
                                      <p:tavLst>
                                        <p:tav tm="0">
                                          <p:val>
                                            <p:strVal val="#ppt_x"/>
                                          </p:val>
                                        </p:tav>
                                        <p:tav tm="100000">
                                          <p:val>
                                            <p:strVal val="#ppt_x"/>
                                          </p:val>
                                        </p:tav>
                                      </p:tavLst>
                                    </p:anim>
                                    <p:anim calcmode="lin" valueType="num">
                                      <p:cBhvr additive="base">
                                        <p:cTn id="176" dur="2000" fill="hold"/>
                                        <p:tgtEl>
                                          <p:spTgt spid="39"/>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40"/>
                                        </p:tgtEl>
                                        <p:attrNameLst>
                                          <p:attrName>style.visibility</p:attrName>
                                        </p:attrNameLst>
                                      </p:cBhvr>
                                      <p:to>
                                        <p:strVal val="visible"/>
                                      </p:to>
                                    </p:set>
                                    <p:anim calcmode="lin" valueType="num">
                                      <p:cBhvr additive="base">
                                        <p:cTn id="179" dur="2000" fill="hold"/>
                                        <p:tgtEl>
                                          <p:spTgt spid="40"/>
                                        </p:tgtEl>
                                        <p:attrNameLst>
                                          <p:attrName>ppt_x</p:attrName>
                                        </p:attrNameLst>
                                      </p:cBhvr>
                                      <p:tavLst>
                                        <p:tav tm="0">
                                          <p:val>
                                            <p:strVal val="#ppt_x"/>
                                          </p:val>
                                        </p:tav>
                                        <p:tav tm="100000">
                                          <p:val>
                                            <p:strVal val="#ppt_x"/>
                                          </p:val>
                                        </p:tav>
                                      </p:tavLst>
                                    </p:anim>
                                    <p:anim calcmode="lin" valueType="num">
                                      <p:cBhvr additive="base">
                                        <p:cTn id="180" dur="2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2" fill="hold" grpId="0" nodeType="clickEffect">
                                  <p:stCondLst>
                                    <p:cond delay="0"/>
                                  </p:stCondLst>
                                  <p:childTnLst>
                                    <p:set>
                                      <p:cBhvr>
                                        <p:cTn id="184" dur="1" fill="hold">
                                          <p:stCondLst>
                                            <p:cond delay="0"/>
                                          </p:stCondLst>
                                        </p:cTn>
                                        <p:tgtEl>
                                          <p:spTgt spid="12"/>
                                        </p:tgtEl>
                                        <p:attrNameLst>
                                          <p:attrName>style.visibility</p:attrName>
                                        </p:attrNameLst>
                                      </p:cBhvr>
                                      <p:to>
                                        <p:strVal val="visible"/>
                                      </p:to>
                                    </p:set>
                                    <p:anim calcmode="lin" valueType="num">
                                      <p:cBhvr additive="base">
                                        <p:cTn id="185" dur="2000" fill="hold"/>
                                        <p:tgtEl>
                                          <p:spTgt spid="12"/>
                                        </p:tgtEl>
                                        <p:attrNameLst>
                                          <p:attrName>ppt_x</p:attrName>
                                        </p:attrNameLst>
                                      </p:cBhvr>
                                      <p:tavLst>
                                        <p:tav tm="0">
                                          <p:val>
                                            <p:strVal val="1+#ppt_w/2"/>
                                          </p:val>
                                        </p:tav>
                                        <p:tav tm="100000">
                                          <p:val>
                                            <p:strVal val="#ppt_x"/>
                                          </p:val>
                                        </p:tav>
                                      </p:tavLst>
                                    </p:anim>
                                    <p:anim calcmode="lin" valueType="num">
                                      <p:cBhvr additive="base">
                                        <p:cTn id="186"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2" fill="hold" grpId="0" nodeType="clickEffect">
                                  <p:stCondLst>
                                    <p:cond delay="0"/>
                                  </p:stCondLst>
                                  <p:childTnLst>
                                    <p:set>
                                      <p:cBhvr>
                                        <p:cTn id="190" dur="1" fill="hold">
                                          <p:stCondLst>
                                            <p:cond delay="0"/>
                                          </p:stCondLst>
                                        </p:cTn>
                                        <p:tgtEl>
                                          <p:spTgt spid="14"/>
                                        </p:tgtEl>
                                        <p:attrNameLst>
                                          <p:attrName>style.visibility</p:attrName>
                                        </p:attrNameLst>
                                      </p:cBhvr>
                                      <p:to>
                                        <p:strVal val="visible"/>
                                      </p:to>
                                    </p:set>
                                    <p:anim calcmode="lin" valueType="num">
                                      <p:cBhvr additive="base">
                                        <p:cTn id="191" dur="2000" fill="hold"/>
                                        <p:tgtEl>
                                          <p:spTgt spid="14"/>
                                        </p:tgtEl>
                                        <p:attrNameLst>
                                          <p:attrName>ppt_x</p:attrName>
                                        </p:attrNameLst>
                                      </p:cBhvr>
                                      <p:tavLst>
                                        <p:tav tm="0">
                                          <p:val>
                                            <p:strVal val="1+#ppt_w/2"/>
                                          </p:val>
                                        </p:tav>
                                        <p:tav tm="100000">
                                          <p:val>
                                            <p:strVal val="#ppt_x"/>
                                          </p:val>
                                        </p:tav>
                                      </p:tavLst>
                                    </p:anim>
                                    <p:anim calcmode="lin" valueType="num">
                                      <p:cBhvr additive="base">
                                        <p:cTn id="192"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2" fill="hold" grpId="0" nodeType="clickEffect">
                                  <p:stCondLst>
                                    <p:cond delay="0"/>
                                  </p:stCondLst>
                                  <p:childTnLst>
                                    <p:set>
                                      <p:cBhvr>
                                        <p:cTn id="196" dur="1" fill="hold">
                                          <p:stCondLst>
                                            <p:cond delay="0"/>
                                          </p:stCondLst>
                                        </p:cTn>
                                        <p:tgtEl>
                                          <p:spTgt spid="13"/>
                                        </p:tgtEl>
                                        <p:attrNameLst>
                                          <p:attrName>style.visibility</p:attrName>
                                        </p:attrNameLst>
                                      </p:cBhvr>
                                      <p:to>
                                        <p:strVal val="visible"/>
                                      </p:to>
                                    </p:set>
                                    <p:anim calcmode="lin" valueType="num">
                                      <p:cBhvr additive="base">
                                        <p:cTn id="197" dur="2000" fill="hold"/>
                                        <p:tgtEl>
                                          <p:spTgt spid="13"/>
                                        </p:tgtEl>
                                        <p:attrNameLst>
                                          <p:attrName>ppt_x</p:attrName>
                                        </p:attrNameLst>
                                      </p:cBhvr>
                                      <p:tavLst>
                                        <p:tav tm="0">
                                          <p:val>
                                            <p:strVal val="1+#ppt_w/2"/>
                                          </p:val>
                                        </p:tav>
                                        <p:tav tm="100000">
                                          <p:val>
                                            <p:strVal val="#ppt_x"/>
                                          </p:val>
                                        </p:tav>
                                      </p:tavLst>
                                    </p:anim>
                                    <p:anim calcmode="lin" valueType="num">
                                      <p:cBhvr additive="base">
                                        <p:cTn id="19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52"/>
                                        </p:tgtEl>
                                        <p:attrNameLst>
                                          <p:attrName>style.visibility</p:attrName>
                                        </p:attrNameLst>
                                      </p:cBhvr>
                                      <p:to>
                                        <p:strVal val="visible"/>
                                      </p:to>
                                    </p:set>
                                    <p:anim calcmode="lin" valueType="num">
                                      <p:cBhvr additive="base">
                                        <p:cTn id="203" dur="2000" fill="hold"/>
                                        <p:tgtEl>
                                          <p:spTgt spid="52"/>
                                        </p:tgtEl>
                                        <p:attrNameLst>
                                          <p:attrName>ppt_x</p:attrName>
                                        </p:attrNameLst>
                                      </p:cBhvr>
                                      <p:tavLst>
                                        <p:tav tm="0">
                                          <p:val>
                                            <p:strVal val="#ppt_x"/>
                                          </p:val>
                                        </p:tav>
                                        <p:tav tm="100000">
                                          <p:val>
                                            <p:strVal val="#ppt_x"/>
                                          </p:val>
                                        </p:tav>
                                      </p:tavLst>
                                    </p:anim>
                                    <p:anim calcmode="lin" valueType="num">
                                      <p:cBhvr additive="base">
                                        <p:cTn id="204" dur="2000" fill="hold"/>
                                        <p:tgtEl>
                                          <p:spTgt spid="52"/>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53"/>
                                        </p:tgtEl>
                                        <p:attrNameLst>
                                          <p:attrName>style.visibility</p:attrName>
                                        </p:attrNameLst>
                                      </p:cBhvr>
                                      <p:to>
                                        <p:strVal val="visible"/>
                                      </p:to>
                                    </p:set>
                                    <p:anim calcmode="lin" valueType="num">
                                      <p:cBhvr additive="base">
                                        <p:cTn id="207" dur="2000" fill="hold"/>
                                        <p:tgtEl>
                                          <p:spTgt spid="53"/>
                                        </p:tgtEl>
                                        <p:attrNameLst>
                                          <p:attrName>ppt_x</p:attrName>
                                        </p:attrNameLst>
                                      </p:cBhvr>
                                      <p:tavLst>
                                        <p:tav tm="0">
                                          <p:val>
                                            <p:strVal val="#ppt_x"/>
                                          </p:val>
                                        </p:tav>
                                        <p:tav tm="100000">
                                          <p:val>
                                            <p:strVal val="#ppt_x"/>
                                          </p:val>
                                        </p:tav>
                                      </p:tavLst>
                                    </p:anim>
                                    <p:anim calcmode="lin" valueType="num">
                                      <p:cBhvr additive="base">
                                        <p:cTn id="208" dur="2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57"/>
                                        </p:tgtEl>
                                        <p:attrNameLst>
                                          <p:attrName>style.visibility</p:attrName>
                                        </p:attrNameLst>
                                      </p:cBhvr>
                                      <p:to>
                                        <p:strVal val="visible"/>
                                      </p:to>
                                    </p:set>
                                    <p:anim calcmode="lin" valueType="num">
                                      <p:cBhvr additive="base">
                                        <p:cTn id="213" dur="500" fill="hold"/>
                                        <p:tgtEl>
                                          <p:spTgt spid="57"/>
                                        </p:tgtEl>
                                        <p:attrNameLst>
                                          <p:attrName>ppt_x</p:attrName>
                                        </p:attrNameLst>
                                      </p:cBhvr>
                                      <p:tavLst>
                                        <p:tav tm="0">
                                          <p:val>
                                            <p:strVal val="#ppt_x"/>
                                          </p:val>
                                        </p:tav>
                                        <p:tav tm="100000">
                                          <p:val>
                                            <p:strVal val="#ppt_x"/>
                                          </p:val>
                                        </p:tav>
                                      </p:tavLst>
                                    </p:anim>
                                    <p:anim calcmode="lin" valueType="num">
                                      <p:cBhvr additive="base">
                                        <p:cTn id="2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59"/>
                                        </p:tgtEl>
                                        <p:attrNameLst>
                                          <p:attrName>style.visibility</p:attrName>
                                        </p:attrNameLst>
                                      </p:cBhvr>
                                      <p:to>
                                        <p:strVal val="visible"/>
                                      </p:to>
                                    </p:set>
                                    <p:anim calcmode="lin" valueType="num">
                                      <p:cBhvr additive="base">
                                        <p:cTn id="219" dur="500" fill="hold"/>
                                        <p:tgtEl>
                                          <p:spTgt spid="59"/>
                                        </p:tgtEl>
                                        <p:attrNameLst>
                                          <p:attrName>ppt_x</p:attrName>
                                        </p:attrNameLst>
                                      </p:cBhvr>
                                      <p:tavLst>
                                        <p:tav tm="0">
                                          <p:val>
                                            <p:strVal val="#ppt_x"/>
                                          </p:val>
                                        </p:tav>
                                        <p:tav tm="100000">
                                          <p:val>
                                            <p:strVal val="#ppt_x"/>
                                          </p:val>
                                        </p:tav>
                                      </p:tavLst>
                                    </p:anim>
                                    <p:anim calcmode="lin" valueType="num">
                                      <p:cBhvr additive="base">
                                        <p:cTn id="22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2" presetClass="entr" presetSubtype="4" fill="hold" nodeType="clickEffect">
                                  <p:stCondLst>
                                    <p:cond delay="0"/>
                                  </p:stCondLst>
                                  <p:childTnLst>
                                    <p:set>
                                      <p:cBhvr>
                                        <p:cTn id="224" dur="1" fill="hold">
                                          <p:stCondLst>
                                            <p:cond delay="0"/>
                                          </p:stCondLst>
                                        </p:cTn>
                                        <p:tgtEl>
                                          <p:spTgt spid="60"/>
                                        </p:tgtEl>
                                        <p:attrNameLst>
                                          <p:attrName>style.visibility</p:attrName>
                                        </p:attrNameLst>
                                      </p:cBhvr>
                                      <p:to>
                                        <p:strVal val="visible"/>
                                      </p:to>
                                    </p:set>
                                    <p:anim calcmode="lin" valueType="num">
                                      <p:cBhvr additive="base">
                                        <p:cTn id="225" dur="2000" fill="hold"/>
                                        <p:tgtEl>
                                          <p:spTgt spid="60"/>
                                        </p:tgtEl>
                                        <p:attrNameLst>
                                          <p:attrName>ppt_x</p:attrName>
                                        </p:attrNameLst>
                                      </p:cBhvr>
                                      <p:tavLst>
                                        <p:tav tm="0">
                                          <p:val>
                                            <p:strVal val="#ppt_x"/>
                                          </p:val>
                                        </p:tav>
                                        <p:tav tm="100000">
                                          <p:val>
                                            <p:strVal val="#ppt_x"/>
                                          </p:val>
                                        </p:tav>
                                      </p:tavLst>
                                    </p:anim>
                                    <p:anim calcmode="lin" valueType="num">
                                      <p:cBhvr additive="base">
                                        <p:cTn id="226" dur="2000" fill="hold"/>
                                        <p:tgtEl>
                                          <p:spTgt spid="60"/>
                                        </p:tgtEl>
                                        <p:attrNameLst>
                                          <p:attrName>ppt_y</p:attrName>
                                        </p:attrNameLst>
                                      </p:cBhvr>
                                      <p:tavLst>
                                        <p:tav tm="0">
                                          <p:val>
                                            <p:strVal val="1+#ppt_h/2"/>
                                          </p:val>
                                        </p:tav>
                                        <p:tav tm="100000">
                                          <p:val>
                                            <p:strVal val="#ppt_y"/>
                                          </p:val>
                                        </p:tav>
                                      </p:tavLst>
                                    </p:anim>
                                  </p:childTnLst>
                                </p:cTn>
                              </p:par>
                              <p:par>
                                <p:cTn id="227" presetID="2" presetClass="entr" presetSubtype="4" fill="hold" nodeType="withEffect">
                                  <p:stCondLst>
                                    <p:cond delay="0"/>
                                  </p:stCondLst>
                                  <p:childTnLst>
                                    <p:set>
                                      <p:cBhvr>
                                        <p:cTn id="228" dur="1" fill="hold">
                                          <p:stCondLst>
                                            <p:cond delay="0"/>
                                          </p:stCondLst>
                                        </p:cTn>
                                        <p:tgtEl>
                                          <p:spTgt spid="61"/>
                                        </p:tgtEl>
                                        <p:attrNameLst>
                                          <p:attrName>style.visibility</p:attrName>
                                        </p:attrNameLst>
                                      </p:cBhvr>
                                      <p:to>
                                        <p:strVal val="visible"/>
                                      </p:to>
                                    </p:set>
                                    <p:anim calcmode="lin" valueType="num">
                                      <p:cBhvr additive="base">
                                        <p:cTn id="229" dur="2000" fill="hold"/>
                                        <p:tgtEl>
                                          <p:spTgt spid="61"/>
                                        </p:tgtEl>
                                        <p:attrNameLst>
                                          <p:attrName>ppt_x</p:attrName>
                                        </p:attrNameLst>
                                      </p:cBhvr>
                                      <p:tavLst>
                                        <p:tav tm="0">
                                          <p:val>
                                            <p:strVal val="#ppt_x"/>
                                          </p:val>
                                        </p:tav>
                                        <p:tav tm="100000">
                                          <p:val>
                                            <p:strVal val="#ppt_x"/>
                                          </p:val>
                                        </p:tav>
                                      </p:tavLst>
                                    </p:anim>
                                    <p:anim calcmode="lin" valueType="num">
                                      <p:cBhvr additive="base">
                                        <p:cTn id="230" dur="2000" fill="hold"/>
                                        <p:tgtEl>
                                          <p:spTgt spid="61"/>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62"/>
                                        </p:tgtEl>
                                        <p:attrNameLst>
                                          <p:attrName>style.visibility</p:attrName>
                                        </p:attrNameLst>
                                      </p:cBhvr>
                                      <p:to>
                                        <p:strVal val="visible"/>
                                      </p:to>
                                    </p:set>
                                    <p:anim calcmode="lin" valueType="num">
                                      <p:cBhvr additive="base">
                                        <p:cTn id="233" dur="2000" fill="hold"/>
                                        <p:tgtEl>
                                          <p:spTgt spid="62"/>
                                        </p:tgtEl>
                                        <p:attrNameLst>
                                          <p:attrName>ppt_x</p:attrName>
                                        </p:attrNameLst>
                                      </p:cBhvr>
                                      <p:tavLst>
                                        <p:tav tm="0">
                                          <p:val>
                                            <p:strVal val="#ppt_x"/>
                                          </p:val>
                                        </p:tav>
                                        <p:tav tm="100000">
                                          <p:val>
                                            <p:strVal val="#ppt_x"/>
                                          </p:val>
                                        </p:tav>
                                      </p:tavLst>
                                    </p:anim>
                                    <p:anim calcmode="lin" valueType="num">
                                      <p:cBhvr additive="base">
                                        <p:cTn id="234" dur="2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1" presetClass="emph" presetSubtype="2" fill="hold" nodeType="clickEffect">
                                  <p:stCondLst>
                                    <p:cond delay="0"/>
                                  </p:stCondLst>
                                  <p:childTnLst>
                                    <p:animClr clrSpc="rgb" dir="cw">
                                      <p:cBhvr>
                                        <p:cTn id="238" dur="2000" fill="hold"/>
                                        <p:tgtEl>
                                          <p:spTgt spid="12"/>
                                        </p:tgtEl>
                                        <p:attrNameLst>
                                          <p:attrName>fillcolor</p:attrName>
                                        </p:attrNameLst>
                                      </p:cBhvr>
                                      <p:to>
                                        <a:srgbClr val="2FBDDF"/>
                                      </p:to>
                                    </p:animClr>
                                    <p:set>
                                      <p:cBhvr>
                                        <p:cTn id="239" dur="2000" fill="hold"/>
                                        <p:tgtEl>
                                          <p:spTgt spid="12"/>
                                        </p:tgtEl>
                                        <p:attrNameLst>
                                          <p:attrName>fill.type</p:attrName>
                                        </p:attrNameLst>
                                      </p:cBhvr>
                                      <p:to>
                                        <p:strVal val="solid"/>
                                      </p:to>
                                    </p:set>
                                    <p:set>
                                      <p:cBhvr>
                                        <p:cTn id="240" dur="2000" fill="hold"/>
                                        <p:tgtEl>
                                          <p:spTgt spid="12"/>
                                        </p:tgtEl>
                                        <p:attrNameLst>
                                          <p:attrName>fill.on</p:attrName>
                                        </p:attrNameLst>
                                      </p:cBhvr>
                                      <p:to>
                                        <p:strVal val="true"/>
                                      </p:to>
                                    </p:set>
                                  </p:childTnLst>
                                </p:cTn>
                              </p:par>
                            </p:childTnLst>
                          </p:cTn>
                        </p:par>
                      </p:childTnLst>
                    </p:cTn>
                  </p:par>
                  <p:par>
                    <p:cTn id="241" fill="hold">
                      <p:stCondLst>
                        <p:cond delay="indefinite"/>
                      </p:stCondLst>
                      <p:childTnLst>
                        <p:par>
                          <p:cTn id="242" fill="hold">
                            <p:stCondLst>
                              <p:cond delay="0"/>
                            </p:stCondLst>
                            <p:childTnLst>
                              <p:par>
                                <p:cTn id="243" presetID="2" presetClass="entr" presetSubtype="4" fill="hold" grpId="0" nodeType="clickEffect">
                                  <p:stCondLst>
                                    <p:cond delay="0"/>
                                  </p:stCondLst>
                                  <p:childTnLst>
                                    <p:set>
                                      <p:cBhvr>
                                        <p:cTn id="244" dur="1" fill="hold">
                                          <p:stCondLst>
                                            <p:cond delay="0"/>
                                          </p:stCondLst>
                                        </p:cTn>
                                        <p:tgtEl>
                                          <p:spTgt spid="55"/>
                                        </p:tgtEl>
                                        <p:attrNameLst>
                                          <p:attrName>style.visibility</p:attrName>
                                        </p:attrNameLst>
                                      </p:cBhvr>
                                      <p:to>
                                        <p:strVal val="visible"/>
                                      </p:to>
                                    </p:set>
                                    <p:anim calcmode="lin" valueType="num">
                                      <p:cBhvr additive="base">
                                        <p:cTn id="245" dur="2000" fill="hold"/>
                                        <p:tgtEl>
                                          <p:spTgt spid="55"/>
                                        </p:tgtEl>
                                        <p:attrNameLst>
                                          <p:attrName>ppt_x</p:attrName>
                                        </p:attrNameLst>
                                      </p:cBhvr>
                                      <p:tavLst>
                                        <p:tav tm="0">
                                          <p:val>
                                            <p:strVal val="#ppt_x"/>
                                          </p:val>
                                        </p:tav>
                                        <p:tav tm="100000">
                                          <p:val>
                                            <p:strVal val="#ppt_x"/>
                                          </p:val>
                                        </p:tav>
                                      </p:tavLst>
                                    </p:anim>
                                    <p:anim calcmode="lin" valueType="num">
                                      <p:cBhvr additive="base">
                                        <p:cTn id="246" dur="20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69"/>
                                        </p:tgtEl>
                                        <p:attrNameLst>
                                          <p:attrName>style.visibility</p:attrName>
                                        </p:attrNameLst>
                                      </p:cBhvr>
                                      <p:to>
                                        <p:strVal val="visible"/>
                                      </p:to>
                                    </p:set>
                                    <p:animEffect transition="in" filter="fade">
                                      <p:cBhvr>
                                        <p:cTn id="251" dur="2000"/>
                                        <p:tgtEl>
                                          <p:spTgt spid="69"/>
                                        </p:tgtEl>
                                      </p:cBhvr>
                                    </p:animEffect>
                                  </p:childTnLst>
                                </p:cTn>
                              </p:par>
                            </p:childTnLst>
                          </p:cTn>
                        </p:par>
                      </p:childTnLst>
                    </p:cTn>
                  </p:par>
                  <p:par>
                    <p:cTn id="252" fill="hold">
                      <p:stCondLst>
                        <p:cond delay="indefinite"/>
                      </p:stCondLst>
                      <p:childTnLst>
                        <p:par>
                          <p:cTn id="253" fill="hold">
                            <p:stCondLst>
                              <p:cond delay="0"/>
                            </p:stCondLst>
                            <p:childTnLst>
                              <p:par>
                                <p:cTn id="254" presetID="8" presetClass="emph" presetSubtype="0" fill="hold" nodeType="clickEffect">
                                  <p:stCondLst>
                                    <p:cond delay="0"/>
                                  </p:stCondLst>
                                  <p:childTnLst>
                                    <p:animRot by="21600000">
                                      <p:cBhvr>
                                        <p:cTn id="255" dur="20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52" grpId="0" animBg="1"/>
      <p:bldP spid="62"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42976" y="2571746"/>
            <a:ext cx="571504" cy="14287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总公司</a:t>
            </a:r>
          </a:p>
        </p:txBody>
      </p:sp>
      <p:sp>
        <p:nvSpPr>
          <p:cNvPr id="4" name="圆角矩形 3"/>
          <p:cNvSpPr/>
          <p:nvPr/>
        </p:nvSpPr>
        <p:spPr>
          <a:xfrm>
            <a:off x="2714612" y="2000240"/>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子公司</a:t>
            </a:r>
          </a:p>
        </p:txBody>
      </p:sp>
      <p:sp>
        <p:nvSpPr>
          <p:cNvPr id="5" name="圆角矩形 4"/>
          <p:cNvSpPr/>
          <p:nvPr/>
        </p:nvSpPr>
        <p:spPr>
          <a:xfrm>
            <a:off x="2714612" y="2928935"/>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承包人</a:t>
            </a:r>
          </a:p>
        </p:txBody>
      </p:sp>
      <p:sp>
        <p:nvSpPr>
          <p:cNvPr id="6" name="圆角矩形 5"/>
          <p:cNvSpPr/>
          <p:nvPr/>
        </p:nvSpPr>
        <p:spPr>
          <a:xfrm>
            <a:off x="5572132" y="2857497"/>
            <a:ext cx="2384244"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合同、开票、现金流</a:t>
            </a:r>
          </a:p>
        </p:txBody>
      </p:sp>
      <p:sp>
        <p:nvSpPr>
          <p:cNvPr id="7" name="圆角矩形 6"/>
          <p:cNvSpPr/>
          <p:nvPr/>
        </p:nvSpPr>
        <p:spPr>
          <a:xfrm>
            <a:off x="5572132" y="2285993"/>
            <a:ext cx="171451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开票、现金流</a:t>
            </a:r>
          </a:p>
        </p:txBody>
      </p:sp>
      <p:sp>
        <p:nvSpPr>
          <p:cNvPr id="8" name="圆角矩形 7"/>
          <p:cNvSpPr/>
          <p:nvPr/>
        </p:nvSpPr>
        <p:spPr>
          <a:xfrm>
            <a:off x="5572132" y="1714489"/>
            <a:ext cx="785818"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开票</a:t>
            </a:r>
          </a:p>
        </p:txBody>
      </p:sp>
      <p:sp>
        <p:nvSpPr>
          <p:cNvPr id="9" name="圆角矩形 8"/>
          <p:cNvSpPr/>
          <p:nvPr/>
        </p:nvSpPr>
        <p:spPr>
          <a:xfrm>
            <a:off x="5572132" y="3429001"/>
            <a:ext cx="3000396"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合同、开票、现金流、执行</a:t>
            </a:r>
          </a:p>
        </p:txBody>
      </p:sp>
      <p:cxnSp>
        <p:nvCxnSpPr>
          <p:cNvPr id="11" name="直接连接符 10"/>
          <p:cNvCxnSpPr/>
          <p:nvPr/>
        </p:nvCxnSpPr>
        <p:spPr>
          <a:xfrm rot="5400000">
            <a:off x="822300" y="3678240"/>
            <a:ext cx="2786083" cy="15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接箭头连接符 12"/>
          <p:cNvCxnSpPr/>
          <p:nvPr/>
        </p:nvCxnSpPr>
        <p:spPr>
          <a:xfrm>
            <a:off x="2214546" y="2285993"/>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接箭头连接符 14"/>
          <p:cNvCxnSpPr/>
          <p:nvPr/>
        </p:nvCxnSpPr>
        <p:spPr>
          <a:xfrm>
            <a:off x="1714480" y="3286126"/>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接箭头连接符 15"/>
          <p:cNvCxnSpPr/>
          <p:nvPr/>
        </p:nvCxnSpPr>
        <p:spPr>
          <a:xfrm>
            <a:off x="2214546" y="3143249"/>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接连接符 16"/>
          <p:cNvCxnSpPr/>
          <p:nvPr/>
        </p:nvCxnSpPr>
        <p:spPr>
          <a:xfrm rot="5400000">
            <a:off x="4215604" y="2785265"/>
            <a:ext cx="17145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直接箭头连接符 17"/>
          <p:cNvCxnSpPr/>
          <p:nvPr/>
        </p:nvCxnSpPr>
        <p:spPr>
          <a:xfrm>
            <a:off x="5072066" y="1928805"/>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接箭头连接符 19"/>
          <p:cNvCxnSpPr/>
          <p:nvPr/>
        </p:nvCxnSpPr>
        <p:spPr>
          <a:xfrm>
            <a:off x="5072066" y="2500309"/>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直接箭头连接符 20"/>
          <p:cNvCxnSpPr/>
          <p:nvPr/>
        </p:nvCxnSpPr>
        <p:spPr>
          <a:xfrm>
            <a:off x="5072066" y="3071812"/>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5072066" y="3643315"/>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rot="5400000">
            <a:off x="4072728" y="2713827"/>
            <a:ext cx="1000135"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直接箭头连接符 29"/>
          <p:cNvCxnSpPr/>
          <p:nvPr/>
        </p:nvCxnSpPr>
        <p:spPr>
          <a:xfrm>
            <a:off x="4572000" y="2714621"/>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接箭头连接符 30"/>
          <p:cNvCxnSpPr/>
          <p:nvPr/>
        </p:nvCxnSpPr>
        <p:spPr>
          <a:xfrm>
            <a:off x="4143372" y="2214556"/>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接箭头连接符 34"/>
          <p:cNvCxnSpPr/>
          <p:nvPr/>
        </p:nvCxnSpPr>
        <p:spPr>
          <a:xfrm>
            <a:off x="4143372" y="3214687"/>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灯片编号占位符 23"/>
          <p:cNvSpPr>
            <a:spLocks noGrp="1"/>
          </p:cNvSpPr>
          <p:nvPr>
            <p:ph type="sldNum" sz="quarter" idx="12"/>
          </p:nvPr>
        </p:nvSpPr>
        <p:spPr/>
        <p:txBody>
          <a:bodyPr/>
          <a:lstStyle/>
          <a:p>
            <a:fld id="{B3350297-CD87-4724-85D4-2D9A34F9F5D9}" type="slidenum">
              <a:rPr lang="zh-CN" altLang="en-US" smtClean="0"/>
              <a:pPr/>
              <a:t>19</a:t>
            </a:fld>
            <a:endParaRPr lang="zh-CN" altLang="en-US"/>
          </a:p>
        </p:txBody>
      </p:sp>
      <p:sp>
        <p:nvSpPr>
          <p:cNvPr id="27" name="圆角矩形 26"/>
          <p:cNvSpPr/>
          <p:nvPr/>
        </p:nvSpPr>
        <p:spPr>
          <a:xfrm>
            <a:off x="2714612" y="4071943"/>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劳务分包</a:t>
            </a:r>
          </a:p>
        </p:txBody>
      </p:sp>
      <p:cxnSp>
        <p:nvCxnSpPr>
          <p:cNvPr id="28" name="直接箭头连接符 27"/>
          <p:cNvCxnSpPr/>
          <p:nvPr/>
        </p:nvCxnSpPr>
        <p:spPr>
          <a:xfrm>
            <a:off x="2214546" y="4286257"/>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接箭头连接符 32"/>
          <p:cNvCxnSpPr/>
          <p:nvPr/>
        </p:nvCxnSpPr>
        <p:spPr>
          <a:xfrm>
            <a:off x="4071934" y="4286257"/>
            <a:ext cx="150019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圆角矩形 33"/>
          <p:cNvSpPr/>
          <p:nvPr/>
        </p:nvSpPr>
        <p:spPr>
          <a:xfrm>
            <a:off x="5572132" y="4071943"/>
            <a:ext cx="2357454"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总包提供材料、设备</a:t>
            </a:r>
          </a:p>
        </p:txBody>
      </p:sp>
      <p:sp>
        <p:nvSpPr>
          <p:cNvPr id="38" name="圆角矩形 37"/>
          <p:cNvSpPr/>
          <p:nvPr/>
        </p:nvSpPr>
        <p:spPr>
          <a:xfrm>
            <a:off x="2714612" y="4786323"/>
            <a:ext cx="1428760"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专业分包</a:t>
            </a:r>
          </a:p>
        </p:txBody>
      </p:sp>
      <p:cxnSp>
        <p:nvCxnSpPr>
          <p:cNvPr id="39" name="直接箭头连接符 38"/>
          <p:cNvCxnSpPr/>
          <p:nvPr/>
        </p:nvCxnSpPr>
        <p:spPr>
          <a:xfrm>
            <a:off x="2214546" y="5072075"/>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直接箭头连接符 40"/>
          <p:cNvCxnSpPr/>
          <p:nvPr/>
        </p:nvCxnSpPr>
        <p:spPr>
          <a:xfrm>
            <a:off x="4071934" y="5000637"/>
            <a:ext cx="150019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圆角矩形 41"/>
          <p:cNvSpPr/>
          <p:nvPr/>
        </p:nvSpPr>
        <p:spPr>
          <a:xfrm>
            <a:off x="5572132" y="4786323"/>
            <a:ext cx="1714512" cy="50006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专业承包资质</a:t>
            </a:r>
          </a:p>
        </p:txBody>
      </p:sp>
      <p:cxnSp>
        <p:nvCxnSpPr>
          <p:cNvPr id="40" name="直接连接符 39"/>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57158" y="285729"/>
            <a:ext cx="6000792"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一、公司法</a:t>
            </a:r>
          </a:p>
          <a:p>
            <a:endParaRPr lang="zh-CN" altLang="en-US" sz="2400" b="1" dirty="0">
              <a:latin typeface="微软雅黑" pitchFamily="34" charset="-122"/>
              <a:ea typeface="微软雅黑" pitchFamily="34" charset="-122"/>
            </a:endParaRPr>
          </a:p>
        </p:txBody>
      </p:sp>
      <p:sp>
        <p:nvSpPr>
          <p:cNvPr id="36" name="乘号 35"/>
          <p:cNvSpPr/>
          <p:nvPr/>
        </p:nvSpPr>
        <p:spPr>
          <a:xfrm>
            <a:off x="6143636" y="1785926"/>
            <a:ext cx="357190" cy="500066"/>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37" name="乘号 36"/>
          <p:cNvSpPr/>
          <p:nvPr/>
        </p:nvSpPr>
        <p:spPr>
          <a:xfrm>
            <a:off x="7072330" y="2143116"/>
            <a:ext cx="357190" cy="500066"/>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44" name="乘号 43"/>
          <p:cNvSpPr/>
          <p:nvPr/>
        </p:nvSpPr>
        <p:spPr>
          <a:xfrm>
            <a:off x="7596336" y="2636912"/>
            <a:ext cx="357190" cy="500066"/>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2000" fill="hold"/>
                                        <p:tgtEl>
                                          <p:spTgt spid="4"/>
                                        </p:tgtEl>
                                        <p:attrNameLst>
                                          <p:attrName>ppt_x</p:attrName>
                                        </p:attrNameLst>
                                      </p:cBhvr>
                                      <p:tavLst>
                                        <p:tav tm="0">
                                          <p:val>
                                            <p:strVal val="#ppt_x"/>
                                          </p:val>
                                        </p:tav>
                                        <p:tav tm="100000">
                                          <p:val>
                                            <p:strVal val="#ppt_x"/>
                                          </p:val>
                                        </p:tav>
                                      </p:tavLst>
                                    </p:anim>
                                    <p:anim calcmode="lin" valueType="num">
                                      <p:cBhvr additive="base">
                                        <p:cTn id="32"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ppt_x"/>
                                          </p:val>
                                        </p:tav>
                                        <p:tav tm="100000">
                                          <p:val>
                                            <p:strVal val="#ppt_x"/>
                                          </p:val>
                                        </p:tav>
                                      </p:tavLst>
                                    </p:anim>
                                    <p:anim calcmode="lin" valueType="num">
                                      <p:cBhvr additive="base">
                                        <p:cTn id="3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2000" fill="hold"/>
                                        <p:tgtEl>
                                          <p:spTgt spid="30"/>
                                        </p:tgtEl>
                                        <p:attrNameLst>
                                          <p:attrName>ppt_x</p:attrName>
                                        </p:attrNameLst>
                                      </p:cBhvr>
                                      <p:tavLst>
                                        <p:tav tm="0">
                                          <p:val>
                                            <p:strVal val="#ppt_x"/>
                                          </p:val>
                                        </p:tav>
                                        <p:tav tm="100000">
                                          <p:val>
                                            <p:strVal val="#ppt_x"/>
                                          </p:val>
                                        </p:tav>
                                      </p:tavLst>
                                    </p:anim>
                                    <p:anim calcmode="lin" valueType="num">
                                      <p:cBhvr additive="base">
                                        <p:cTn id="58"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2000" fill="hold"/>
                                        <p:tgtEl>
                                          <p:spTgt spid="7"/>
                                        </p:tgtEl>
                                        <p:attrNameLst>
                                          <p:attrName>ppt_x</p:attrName>
                                        </p:attrNameLst>
                                      </p:cBhvr>
                                      <p:tavLst>
                                        <p:tav tm="0">
                                          <p:val>
                                            <p:strVal val="#ppt_x"/>
                                          </p:val>
                                        </p:tav>
                                        <p:tav tm="100000">
                                          <p:val>
                                            <p:strVal val="#ppt_x"/>
                                          </p:val>
                                        </p:tav>
                                      </p:tavLst>
                                    </p:anim>
                                    <p:anim calcmode="lin" valueType="num">
                                      <p:cBhvr additive="base">
                                        <p:cTn id="70"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2000" fill="hold"/>
                                        <p:tgtEl>
                                          <p:spTgt spid="6"/>
                                        </p:tgtEl>
                                        <p:attrNameLst>
                                          <p:attrName>ppt_x</p:attrName>
                                        </p:attrNameLst>
                                      </p:cBhvr>
                                      <p:tavLst>
                                        <p:tav tm="0">
                                          <p:val>
                                            <p:strVal val="#ppt_x"/>
                                          </p:val>
                                        </p:tav>
                                        <p:tav tm="100000">
                                          <p:val>
                                            <p:strVal val="#ppt_x"/>
                                          </p:val>
                                        </p:tav>
                                      </p:tavLst>
                                    </p:anim>
                                    <p:anim calcmode="lin" valueType="num">
                                      <p:cBhvr additive="base">
                                        <p:cTn id="7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2000" fill="hold"/>
                                        <p:tgtEl>
                                          <p:spTgt spid="9"/>
                                        </p:tgtEl>
                                        <p:attrNameLst>
                                          <p:attrName>ppt_x</p:attrName>
                                        </p:attrNameLst>
                                      </p:cBhvr>
                                      <p:tavLst>
                                        <p:tav tm="0">
                                          <p:val>
                                            <p:strVal val="#ppt_x"/>
                                          </p:val>
                                        </p:tav>
                                        <p:tav tm="100000">
                                          <p:val>
                                            <p:strVal val="#ppt_x"/>
                                          </p:val>
                                        </p:tav>
                                      </p:tavLst>
                                    </p:anim>
                                    <p:anim calcmode="lin" valueType="num">
                                      <p:cBhvr additive="base">
                                        <p:cTn id="8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20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20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2000"/>
                                        <p:tgtEl>
                                          <p:spTgt spid="44"/>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additive="base">
                                        <p:cTn id="124" dur="2000" fill="hold"/>
                                        <p:tgtEl>
                                          <p:spTgt spid="27"/>
                                        </p:tgtEl>
                                        <p:attrNameLst>
                                          <p:attrName>ppt_x</p:attrName>
                                        </p:attrNameLst>
                                      </p:cBhvr>
                                      <p:tavLst>
                                        <p:tav tm="0">
                                          <p:val>
                                            <p:strVal val="#ppt_x"/>
                                          </p:val>
                                        </p:tav>
                                        <p:tav tm="100000">
                                          <p:val>
                                            <p:strVal val="#ppt_x"/>
                                          </p:val>
                                        </p:tav>
                                      </p:tavLst>
                                    </p:anim>
                                    <p:anim calcmode="lin" valueType="num">
                                      <p:cBhvr additive="base">
                                        <p:cTn id="125" dur="2000" fill="hold"/>
                                        <p:tgtEl>
                                          <p:spTgt spid="27"/>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28"/>
                                        </p:tgtEl>
                                        <p:attrNameLst>
                                          <p:attrName>style.visibility</p:attrName>
                                        </p:attrNameLst>
                                      </p:cBhvr>
                                      <p:to>
                                        <p:strVal val="visible"/>
                                      </p:to>
                                    </p:set>
                                    <p:anim calcmode="lin" valueType="num">
                                      <p:cBhvr additive="base">
                                        <p:cTn id="128" dur="2000" fill="hold"/>
                                        <p:tgtEl>
                                          <p:spTgt spid="28"/>
                                        </p:tgtEl>
                                        <p:attrNameLst>
                                          <p:attrName>ppt_x</p:attrName>
                                        </p:attrNameLst>
                                      </p:cBhvr>
                                      <p:tavLst>
                                        <p:tav tm="0">
                                          <p:val>
                                            <p:strVal val="#ppt_x"/>
                                          </p:val>
                                        </p:tav>
                                        <p:tav tm="100000">
                                          <p:val>
                                            <p:strVal val="#ppt_x"/>
                                          </p:val>
                                        </p:tav>
                                      </p:tavLst>
                                    </p:anim>
                                    <p:anim calcmode="lin" valueType="num">
                                      <p:cBhvr additive="base">
                                        <p:cTn id="129" dur="2000" fill="hold"/>
                                        <p:tgtEl>
                                          <p:spTgt spid="28"/>
                                        </p:tgtEl>
                                        <p:attrNameLst>
                                          <p:attrName>ppt_y</p:attrName>
                                        </p:attrNameLst>
                                      </p:cBhvr>
                                      <p:tavLst>
                                        <p:tav tm="0">
                                          <p:val>
                                            <p:strVal val="1+#ppt_h/2"/>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33"/>
                                        </p:tgtEl>
                                        <p:attrNameLst>
                                          <p:attrName>style.visibility</p:attrName>
                                        </p:attrNameLst>
                                      </p:cBhvr>
                                      <p:to>
                                        <p:strVal val="visible"/>
                                      </p:to>
                                    </p:set>
                                    <p:anim calcmode="lin" valueType="num">
                                      <p:cBhvr additive="base">
                                        <p:cTn id="132" dur="2000" fill="hold"/>
                                        <p:tgtEl>
                                          <p:spTgt spid="33"/>
                                        </p:tgtEl>
                                        <p:attrNameLst>
                                          <p:attrName>ppt_x</p:attrName>
                                        </p:attrNameLst>
                                      </p:cBhvr>
                                      <p:tavLst>
                                        <p:tav tm="0">
                                          <p:val>
                                            <p:strVal val="#ppt_x"/>
                                          </p:val>
                                        </p:tav>
                                        <p:tav tm="100000">
                                          <p:val>
                                            <p:strVal val="#ppt_x"/>
                                          </p:val>
                                        </p:tav>
                                      </p:tavLst>
                                    </p:anim>
                                    <p:anim calcmode="lin" valueType="num">
                                      <p:cBhvr additive="base">
                                        <p:cTn id="133" dur="2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34"/>
                                        </p:tgtEl>
                                        <p:attrNameLst>
                                          <p:attrName>style.visibility</p:attrName>
                                        </p:attrNameLst>
                                      </p:cBhvr>
                                      <p:to>
                                        <p:strVal val="visible"/>
                                      </p:to>
                                    </p:set>
                                    <p:anim calcmode="lin" valueType="num">
                                      <p:cBhvr additive="base">
                                        <p:cTn id="138" dur="2000" fill="hold"/>
                                        <p:tgtEl>
                                          <p:spTgt spid="34"/>
                                        </p:tgtEl>
                                        <p:attrNameLst>
                                          <p:attrName>ppt_x</p:attrName>
                                        </p:attrNameLst>
                                      </p:cBhvr>
                                      <p:tavLst>
                                        <p:tav tm="0">
                                          <p:val>
                                            <p:strVal val="#ppt_x"/>
                                          </p:val>
                                        </p:tav>
                                        <p:tav tm="100000">
                                          <p:val>
                                            <p:strVal val="#ppt_x"/>
                                          </p:val>
                                        </p:tav>
                                      </p:tavLst>
                                    </p:anim>
                                    <p:anim calcmode="lin" valueType="num">
                                      <p:cBhvr additive="base">
                                        <p:cTn id="139" dur="2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38"/>
                                        </p:tgtEl>
                                        <p:attrNameLst>
                                          <p:attrName>style.visibility</p:attrName>
                                        </p:attrNameLst>
                                      </p:cBhvr>
                                      <p:to>
                                        <p:strVal val="visible"/>
                                      </p:to>
                                    </p:set>
                                    <p:anim calcmode="lin" valueType="num">
                                      <p:cBhvr additive="base">
                                        <p:cTn id="144" dur="2000" fill="hold"/>
                                        <p:tgtEl>
                                          <p:spTgt spid="38"/>
                                        </p:tgtEl>
                                        <p:attrNameLst>
                                          <p:attrName>ppt_x</p:attrName>
                                        </p:attrNameLst>
                                      </p:cBhvr>
                                      <p:tavLst>
                                        <p:tav tm="0">
                                          <p:val>
                                            <p:strVal val="#ppt_x"/>
                                          </p:val>
                                        </p:tav>
                                        <p:tav tm="100000">
                                          <p:val>
                                            <p:strVal val="#ppt_x"/>
                                          </p:val>
                                        </p:tav>
                                      </p:tavLst>
                                    </p:anim>
                                    <p:anim calcmode="lin" valueType="num">
                                      <p:cBhvr additive="base">
                                        <p:cTn id="145" dur="2000" fill="hold"/>
                                        <p:tgtEl>
                                          <p:spTgt spid="38"/>
                                        </p:tgtEl>
                                        <p:attrNameLst>
                                          <p:attrName>ppt_y</p:attrName>
                                        </p:attrNameLst>
                                      </p:cBhvr>
                                      <p:tavLst>
                                        <p:tav tm="0">
                                          <p:val>
                                            <p:strVal val="1+#ppt_h/2"/>
                                          </p:val>
                                        </p:tav>
                                        <p:tav tm="100000">
                                          <p:val>
                                            <p:strVal val="#ppt_y"/>
                                          </p:val>
                                        </p:tav>
                                      </p:tavLst>
                                    </p:anim>
                                  </p:childTnLst>
                                </p:cTn>
                              </p:par>
                              <p:par>
                                <p:cTn id="146" presetID="2" presetClass="entr" presetSubtype="4" fill="hold" nodeType="withEffect">
                                  <p:stCondLst>
                                    <p:cond delay="0"/>
                                  </p:stCondLst>
                                  <p:childTnLst>
                                    <p:set>
                                      <p:cBhvr>
                                        <p:cTn id="147" dur="1" fill="hold">
                                          <p:stCondLst>
                                            <p:cond delay="0"/>
                                          </p:stCondLst>
                                        </p:cTn>
                                        <p:tgtEl>
                                          <p:spTgt spid="39"/>
                                        </p:tgtEl>
                                        <p:attrNameLst>
                                          <p:attrName>style.visibility</p:attrName>
                                        </p:attrNameLst>
                                      </p:cBhvr>
                                      <p:to>
                                        <p:strVal val="visible"/>
                                      </p:to>
                                    </p:set>
                                    <p:anim calcmode="lin" valueType="num">
                                      <p:cBhvr additive="base">
                                        <p:cTn id="148" dur="2000" fill="hold"/>
                                        <p:tgtEl>
                                          <p:spTgt spid="39"/>
                                        </p:tgtEl>
                                        <p:attrNameLst>
                                          <p:attrName>ppt_x</p:attrName>
                                        </p:attrNameLst>
                                      </p:cBhvr>
                                      <p:tavLst>
                                        <p:tav tm="0">
                                          <p:val>
                                            <p:strVal val="#ppt_x"/>
                                          </p:val>
                                        </p:tav>
                                        <p:tav tm="100000">
                                          <p:val>
                                            <p:strVal val="#ppt_x"/>
                                          </p:val>
                                        </p:tav>
                                      </p:tavLst>
                                    </p:anim>
                                    <p:anim calcmode="lin" valueType="num">
                                      <p:cBhvr additive="base">
                                        <p:cTn id="149" dur="2000" fill="hold"/>
                                        <p:tgtEl>
                                          <p:spTgt spid="39"/>
                                        </p:tgtEl>
                                        <p:attrNameLst>
                                          <p:attrName>ppt_y</p:attrName>
                                        </p:attrNameLst>
                                      </p:cBhvr>
                                      <p:tavLst>
                                        <p:tav tm="0">
                                          <p:val>
                                            <p:strVal val="1+#ppt_h/2"/>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additive="base">
                                        <p:cTn id="152" dur="2000" fill="hold"/>
                                        <p:tgtEl>
                                          <p:spTgt spid="41"/>
                                        </p:tgtEl>
                                        <p:attrNameLst>
                                          <p:attrName>ppt_x</p:attrName>
                                        </p:attrNameLst>
                                      </p:cBhvr>
                                      <p:tavLst>
                                        <p:tav tm="0">
                                          <p:val>
                                            <p:strVal val="#ppt_x"/>
                                          </p:val>
                                        </p:tav>
                                        <p:tav tm="100000">
                                          <p:val>
                                            <p:strVal val="#ppt_x"/>
                                          </p:val>
                                        </p:tav>
                                      </p:tavLst>
                                    </p:anim>
                                    <p:anim calcmode="lin" valueType="num">
                                      <p:cBhvr additive="base">
                                        <p:cTn id="153" dur="2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42"/>
                                        </p:tgtEl>
                                        <p:attrNameLst>
                                          <p:attrName>style.visibility</p:attrName>
                                        </p:attrNameLst>
                                      </p:cBhvr>
                                      <p:to>
                                        <p:strVal val="visible"/>
                                      </p:to>
                                    </p:set>
                                    <p:anim calcmode="lin" valueType="num">
                                      <p:cBhvr additive="base">
                                        <p:cTn id="158" dur="500" fill="hold"/>
                                        <p:tgtEl>
                                          <p:spTgt spid="42"/>
                                        </p:tgtEl>
                                        <p:attrNameLst>
                                          <p:attrName>ppt_x</p:attrName>
                                        </p:attrNameLst>
                                      </p:cBhvr>
                                      <p:tavLst>
                                        <p:tav tm="0">
                                          <p:val>
                                            <p:strVal val="#ppt_x"/>
                                          </p:val>
                                        </p:tav>
                                        <p:tav tm="100000">
                                          <p:val>
                                            <p:strVal val="#ppt_x"/>
                                          </p:val>
                                        </p:tav>
                                      </p:tavLst>
                                    </p:anim>
                                    <p:anim calcmode="lin" valueType="num">
                                      <p:cBhvr additive="base">
                                        <p:cTn id="15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27" grpId="0" animBg="1"/>
      <p:bldP spid="34" grpId="0" animBg="1"/>
      <p:bldP spid="38" grpId="0" animBg="1"/>
      <p:bldP spid="42" grpId="0" animBg="1"/>
      <p:bldP spid="36" grpId="0" animBg="1"/>
      <p:bldP spid="37"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latin typeface="微软雅黑" pitchFamily="34" charset="-122"/>
                <a:ea typeface="微软雅黑" pitchFamily="34" charset="-122"/>
              </a:rPr>
              <a:t>第一章</a:t>
            </a:r>
          </a:p>
        </p:txBody>
      </p:sp>
      <p:sp>
        <p:nvSpPr>
          <p:cNvPr id="3" name="副标题 2"/>
          <p:cNvSpPr>
            <a:spLocks noGrp="1"/>
          </p:cNvSpPr>
          <p:nvPr>
            <p:ph type="subTitle" idx="1"/>
          </p:nvPr>
        </p:nvSpPr>
        <p:spPr>
          <a:xfrm>
            <a:off x="1000100" y="3857628"/>
            <a:ext cx="7058052" cy="1752600"/>
          </a:xfrm>
        </p:spPr>
        <p:txBody>
          <a:bodyPr>
            <a:normAutofit/>
          </a:bodyPr>
          <a:lstStyle/>
          <a:p>
            <a:r>
              <a:rPr lang="en-US" altLang="zh-CN" sz="4400" b="1" dirty="0">
                <a:solidFill>
                  <a:schemeClr val="tx1"/>
                </a:solidFill>
                <a:latin typeface="微软雅黑" pitchFamily="34" charset="-122"/>
                <a:ea typeface="微软雅黑" pitchFamily="34" charset="-122"/>
              </a:rPr>
              <a:t>EPC</a:t>
            </a:r>
            <a:r>
              <a:rPr lang="zh-CN" altLang="en-US" sz="4400" b="1" dirty="0">
                <a:solidFill>
                  <a:schemeClr val="tx1"/>
                </a:solidFill>
                <a:latin typeface="微软雅黑" pitchFamily="34" charset="-122"/>
                <a:ea typeface="微软雅黑" pitchFamily="34" charset="-122"/>
              </a:rPr>
              <a:t>咨询基本原理</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6072230" cy="830997"/>
          </a:xfrm>
          <a:prstGeom prst="rect">
            <a:avLst/>
          </a:prstGeom>
          <a:noFill/>
        </p:spPr>
        <p:txBody>
          <a:bodyPr wrap="square" rtlCol="0">
            <a:spAutoFit/>
          </a:bodyPr>
          <a:lstStyle/>
          <a:p>
            <a:endParaRPr lang="zh-CN" altLang="en-US" sz="2400" b="1" dirty="0">
              <a:latin typeface="微软雅黑" pitchFamily="34" charset="-122"/>
              <a:ea typeface="微软雅黑" pitchFamily="34" charset="-122"/>
            </a:endParaRPr>
          </a:p>
          <a:p>
            <a:endParaRPr lang="zh-CN" altLang="en-US" sz="2400" b="1" dirty="0">
              <a:latin typeface="微软雅黑" pitchFamily="34" charset="-122"/>
              <a:ea typeface="微软雅黑" pitchFamily="34" charset="-122"/>
            </a:endParaRPr>
          </a:p>
        </p:txBody>
      </p:sp>
      <p:sp>
        <p:nvSpPr>
          <p:cNvPr id="6" name="TextBox 5"/>
          <p:cNvSpPr txBox="1"/>
          <p:nvPr/>
        </p:nvSpPr>
        <p:spPr>
          <a:xfrm>
            <a:off x="642910" y="1357298"/>
            <a:ext cx="1928826"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建筑法</a:t>
            </a:r>
          </a:p>
        </p:txBody>
      </p:sp>
      <p:sp>
        <p:nvSpPr>
          <p:cNvPr id="7" name="TextBox 6"/>
          <p:cNvSpPr txBox="1"/>
          <p:nvPr/>
        </p:nvSpPr>
        <p:spPr>
          <a:xfrm>
            <a:off x="785786" y="2143116"/>
            <a:ext cx="192882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施工许可</a:t>
            </a:r>
          </a:p>
        </p:txBody>
      </p:sp>
      <p:sp>
        <p:nvSpPr>
          <p:cNvPr id="8" name="TextBox 7"/>
          <p:cNvSpPr txBox="1"/>
          <p:nvPr/>
        </p:nvSpPr>
        <p:spPr>
          <a:xfrm>
            <a:off x="785786" y="2714620"/>
            <a:ext cx="192882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施工资质</a:t>
            </a:r>
          </a:p>
        </p:txBody>
      </p:sp>
      <p:sp>
        <p:nvSpPr>
          <p:cNvPr id="9" name="TextBox 8"/>
          <p:cNvSpPr txBox="1"/>
          <p:nvPr/>
        </p:nvSpPr>
        <p:spPr>
          <a:xfrm>
            <a:off x="785786" y="3857628"/>
            <a:ext cx="192882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工程监理</a:t>
            </a:r>
          </a:p>
        </p:txBody>
      </p:sp>
      <p:sp>
        <p:nvSpPr>
          <p:cNvPr id="10" name="TextBox 9"/>
          <p:cNvSpPr txBox="1"/>
          <p:nvPr/>
        </p:nvSpPr>
        <p:spPr>
          <a:xfrm>
            <a:off x="785786" y="4500570"/>
            <a:ext cx="192882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工程质量</a:t>
            </a:r>
          </a:p>
        </p:txBody>
      </p:sp>
      <p:sp>
        <p:nvSpPr>
          <p:cNvPr id="11" name="TextBox 10"/>
          <p:cNvSpPr txBox="1"/>
          <p:nvPr/>
        </p:nvSpPr>
        <p:spPr>
          <a:xfrm>
            <a:off x="785786" y="5072074"/>
            <a:ext cx="192882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施工安全</a:t>
            </a:r>
          </a:p>
        </p:txBody>
      </p:sp>
      <p:sp>
        <p:nvSpPr>
          <p:cNvPr id="12" name="灯片编号占位符 11"/>
          <p:cNvSpPr>
            <a:spLocks noGrp="1"/>
          </p:cNvSpPr>
          <p:nvPr>
            <p:ph type="sldNum" sz="quarter" idx="12"/>
          </p:nvPr>
        </p:nvSpPr>
        <p:spPr/>
        <p:txBody>
          <a:bodyPr/>
          <a:lstStyle/>
          <a:p>
            <a:fld id="{7AFCB150-A64D-4658-A1A8-2246387FAE02}" type="slidenum">
              <a:rPr lang="zh-CN" altLang="en-US" smtClean="0"/>
              <a:pPr/>
              <a:t>20</a:t>
            </a:fld>
            <a:endParaRPr lang="zh-CN" altLang="en-US"/>
          </a:p>
        </p:txBody>
      </p:sp>
      <p:sp>
        <p:nvSpPr>
          <p:cNvPr id="13" name="TextBox 12"/>
          <p:cNvSpPr txBox="1"/>
          <p:nvPr/>
        </p:nvSpPr>
        <p:spPr>
          <a:xfrm>
            <a:off x="785786" y="3286124"/>
            <a:ext cx="164307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招标投标</a:t>
            </a:r>
          </a:p>
        </p:txBody>
      </p:sp>
      <p:sp>
        <p:nvSpPr>
          <p:cNvPr id="14" name="矩形 13"/>
          <p:cNvSpPr/>
          <p:nvPr/>
        </p:nvSpPr>
        <p:spPr>
          <a:xfrm>
            <a:off x="500034" y="285728"/>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二、建筑法系</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ppt_x"/>
                                          </p:val>
                                        </p:tav>
                                        <p:tav tm="100000">
                                          <p:val>
                                            <p:strVal val="#ppt_x"/>
                                          </p:val>
                                        </p:tav>
                                      </p:tavLst>
                                    </p:anim>
                                    <p:anim calcmode="lin" valueType="num">
                                      <p:cBhvr additive="base">
                                        <p:cTn id="20"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000" fill="hold"/>
                                        <p:tgtEl>
                                          <p:spTgt spid="11"/>
                                        </p:tgtEl>
                                        <p:attrNameLst>
                                          <p:attrName>ppt_x</p:attrName>
                                        </p:attrNameLst>
                                      </p:cBhvr>
                                      <p:tavLst>
                                        <p:tav tm="0">
                                          <p:val>
                                            <p:strVal val="#ppt_x"/>
                                          </p:val>
                                        </p:tav>
                                        <p:tav tm="100000">
                                          <p:val>
                                            <p:strVal val="#ppt_x"/>
                                          </p:val>
                                        </p:tav>
                                      </p:tavLst>
                                    </p:anim>
                                    <p:anim calcmode="lin" valueType="num">
                                      <p:cBhvr additive="base">
                                        <p:cTn id="3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B8A4A4A8-85B8-4351-8CD2-5707F6B4E421}" type="slidenum">
              <a:rPr lang="zh-CN" altLang="en-US" smtClean="0"/>
              <a:pPr/>
              <a:t>21</a:t>
            </a:fld>
            <a:endParaRPr lang="zh-CN" altLang="en-US"/>
          </a:p>
        </p:txBody>
      </p:sp>
      <p:cxnSp>
        <p:nvCxnSpPr>
          <p:cNvPr id="4" name="直接连接符 3"/>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3528" y="188640"/>
            <a:ext cx="49685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二、建筑法系</a:t>
            </a:r>
          </a:p>
        </p:txBody>
      </p:sp>
      <p:sp>
        <p:nvSpPr>
          <p:cNvPr id="5" name="TextBox 4"/>
          <p:cNvSpPr txBox="1"/>
          <p:nvPr/>
        </p:nvSpPr>
        <p:spPr>
          <a:xfrm>
            <a:off x="755576" y="1196752"/>
            <a:ext cx="2664296"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建筑法与</a:t>
            </a:r>
            <a:r>
              <a:rPr lang="en-US" altLang="zh-CN" sz="2400" b="1" dirty="0">
                <a:latin typeface="微软雅黑" pitchFamily="34" charset="-122"/>
                <a:ea typeface="微软雅黑" pitchFamily="34" charset="-122"/>
              </a:rPr>
              <a:t>EPC</a:t>
            </a:r>
            <a:endParaRPr lang="zh-CN" altLang="en-US" sz="2400" b="1" dirty="0">
              <a:latin typeface="微软雅黑" pitchFamily="34" charset="-122"/>
              <a:ea typeface="微软雅黑" pitchFamily="34" charset="-122"/>
            </a:endParaRPr>
          </a:p>
        </p:txBody>
      </p:sp>
      <p:sp>
        <p:nvSpPr>
          <p:cNvPr id="7" name="TextBox 6"/>
          <p:cNvSpPr txBox="1"/>
          <p:nvPr/>
        </p:nvSpPr>
        <p:spPr>
          <a:xfrm>
            <a:off x="971600" y="2492896"/>
            <a:ext cx="504056" cy="2246769"/>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建设工程总承包</a:t>
            </a:r>
          </a:p>
        </p:txBody>
      </p:sp>
      <p:sp>
        <p:nvSpPr>
          <p:cNvPr id="8" name="左大括号 7"/>
          <p:cNvSpPr/>
          <p:nvPr/>
        </p:nvSpPr>
        <p:spPr>
          <a:xfrm>
            <a:off x="1763688" y="2492896"/>
            <a:ext cx="144016" cy="21602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9" name="TextBox 8"/>
          <p:cNvSpPr txBox="1"/>
          <p:nvPr/>
        </p:nvSpPr>
        <p:spPr>
          <a:xfrm>
            <a:off x="2339752" y="2420888"/>
            <a:ext cx="122413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工程勘察</a:t>
            </a:r>
          </a:p>
        </p:txBody>
      </p:sp>
      <p:sp>
        <p:nvSpPr>
          <p:cNvPr id="10" name="TextBox 9"/>
          <p:cNvSpPr txBox="1"/>
          <p:nvPr/>
        </p:nvSpPr>
        <p:spPr>
          <a:xfrm>
            <a:off x="2339752" y="3068960"/>
            <a:ext cx="122413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工程设计</a:t>
            </a:r>
          </a:p>
        </p:txBody>
      </p:sp>
      <p:sp>
        <p:nvSpPr>
          <p:cNvPr id="11" name="TextBox 10"/>
          <p:cNvSpPr txBox="1"/>
          <p:nvPr/>
        </p:nvSpPr>
        <p:spPr>
          <a:xfrm>
            <a:off x="2339752" y="3717032"/>
            <a:ext cx="122413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工程施工</a:t>
            </a:r>
          </a:p>
        </p:txBody>
      </p:sp>
      <p:sp>
        <p:nvSpPr>
          <p:cNvPr id="12" name="TextBox 11"/>
          <p:cNvSpPr txBox="1"/>
          <p:nvPr/>
        </p:nvSpPr>
        <p:spPr>
          <a:xfrm>
            <a:off x="2339752" y="4365104"/>
            <a:ext cx="122413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设备采购</a:t>
            </a:r>
          </a:p>
        </p:txBody>
      </p:sp>
      <p:sp>
        <p:nvSpPr>
          <p:cNvPr id="14" name="TextBox 13"/>
          <p:cNvSpPr txBox="1"/>
          <p:nvPr/>
        </p:nvSpPr>
        <p:spPr>
          <a:xfrm>
            <a:off x="5868144" y="2636912"/>
            <a:ext cx="1800200"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风险业主承担</a:t>
            </a:r>
          </a:p>
        </p:txBody>
      </p:sp>
      <p:sp>
        <p:nvSpPr>
          <p:cNvPr id="15" name="左中括号 14"/>
          <p:cNvSpPr/>
          <p:nvPr/>
        </p:nvSpPr>
        <p:spPr>
          <a:xfrm>
            <a:off x="3707904" y="3717032"/>
            <a:ext cx="144016" cy="36004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6" name="TextBox 15"/>
          <p:cNvSpPr txBox="1"/>
          <p:nvPr/>
        </p:nvSpPr>
        <p:spPr>
          <a:xfrm>
            <a:off x="4211960" y="3501008"/>
            <a:ext cx="122413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土建</a:t>
            </a:r>
          </a:p>
        </p:txBody>
      </p:sp>
      <p:sp>
        <p:nvSpPr>
          <p:cNvPr id="17" name="TextBox 16"/>
          <p:cNvSpPr txBox="1"/>
          <p:nvPr/>
        </p:nvSpPr>
        <p:spPr>
          <a:xfrm>
            <a:off x="4211960" y="3861048"/>
            <a:ext cx="122413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安装</a:t>
            </a:r>
          </a:p>
        </p:txBody>
      </p:sp>
      <p:sp>
        <p:nvSpPr>
          <p:cNvPr id="18" name="左中括号 17"/>
          <p:cNvSpPr/>
          <p:nvPr/>
        </p:nvSpPr>
        <p:spPr>
          <a:xfrm>
            <a:off x="3707904" y="3068960"/>
            <a:ext cx="144016" cy="36004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9" name="TextBox 18"/>
          <p:cNvSpPr txBox="1"/>
          <p:nvPr/>
        </p:nvSpPr>
        <p:spPr>
          <a:xfrm>
            <a:off x="4211960" y="2852936"/>
            <a:ext cx="122413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初步设计</a:t>
            </a:r>
          </a:p>
        </p:txBody>
      </p:sp>
      <p:sp>
        <p:nvSpPr>
          <p:cNvPr id="20" name="TextBox 19"/>
          <p:cNvSpPr txBox="1"/>
          <p:nvPr/>
        </p:nvSpPr>
        <p:spPr>
          <a:xfrm>
            <a:off x="4211960" y="3212976"/>
            <a:ext cx="122413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施工设计</a:t>
            </a:r>
          </a:p>
        </p:txBody>
      </p:sp>
      <p:sp>
        <p:nvSpPr>
          <p:cNvPr id="21" name="右中括号 20"/>
          <p:cNvSpPr/>
          <p:nvPr/>
        </p:nvSpPr>
        <p:spPr>
          <a:xfrm>
            <a:off x="5364088" y="2636912"/>
            <a:ext cx="144016" cy="432048"/>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2" name="右大括号 21"/>
          <p:cNvSpPr/>
          <p:nvPr/>
        </p:nvSpPr>
        <p:spPr>
          <a:xfrm>
            <a:off x="5436096" y="3429000"/>
            <a:ext cx="144016" cy="12241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3" name="TextBox 22"/>
          <p:cNvSpPr txBox="1"/>
          <p:nvPr/>
        </p:nvSpPr>
        <p:spPr>
          <a:xfrm>
            <a:off x="5868144" y="3645024"/>
            <a:ext cx="2232248"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风险总承包商承担</a:t>
            </a:r>
          </a:p>
        </p:txBody>
      </p:sp>
      <p:sp>
        <p:nvSpPr>
          <p:cNvPr id="24" name="TextBox 23"/>
          <p:cNvSpPr txBox="1"/>
          <p:nvPr/>
        </p:nvSpPr>
        <p:spPr>
          <a:xfrm>
            <a:off x="6228184" y="4077072"/>
            <a:ext cx="122413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EPC</a:t>
            </a:r>
            <a:r>
              <a:rPr lang="zh-CN" altLang="en-US" sz="2000" b="1" dirty="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000" fill="hold"/>
                                        <p:tgtEl>
                                          <p:spTgt spid="9"/>
                                        </p:tgtEl>
                                        <p:attrNameLst>
                                          <p:attrName>ppt_x</p:attrName>
                                        </p:attrNameLst>
                                      </p:cBhvr>
                                      <p:tavLst>
                                        <p:tav tm="0">
                                          <p:val>
                                            <p:strVal val="#ppt_x"/>
                                          </p:val>
                                        </p:tav>
                                        <p:tav tm="100000">
                                          <p:val>
                                            <p:strVal val="#ppt_x"/>
                                          </p:val>
                                        </p:tav>
                                      </p:tavLst>
                                    </p:anim>
                                    <p:anim calcmode="lin" valueType="num">
                                      <p:cBhvr additive="base">
                                        <p:cTn id="19"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ppt_x"/>
                                          </p:val>
                                        </p:tav>
                                        <p:tav tm="100000">
                                          <p:val>
                                            <p:strVal val="#ppt_x"/>
                                          </p:val>
                                        </p:tav>
                                      </p:tavLst>
                                    </p:anim>
                                    <p:anim calcmode="lin" valueType="num">
                                      <p:cBhvr additive="base">
                                        <p:cTn id="25"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2000" fill="hold"/>
                                        <p:tgtEl>
                                          <p:spTgt spid="11"/>
                                        </p:tgtEl>
                                        <p:attrNameLst>
                                          <p:attrName>ppt_x</p:attrName>
                                        </p:attrNameLst>
                                      </p:cBhvr>
                                      <p:tavLst>
                                        <p:tav tm="0">
                                          <p:val>
                                            <p:strVal val="#ppt_x"/>
                                          </p:val>
                                        </p:tav>
                                        <p:tav tm="100000">
                                          <p:val>
                                            <p:strVal val="#ppt_x"/>
                                          </p:val>
                                        </p:tav>
                                      </p:tavLst>
                                    </p:anim>
                                    <p:anim calcmode="lin" valueType="num">
                                      <p:cBhvr additive="base">
                                        <p:cTn id="31"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2000" fill="hold"/>
                                        <p:tgtEl>
                                          <p:spTgt spid="12"/>
                                        </p:tgtEl>
                                        <p:attrNameLst>
                                          <p:attrName>ppt_x</p:attrName>
                                        </p:attrNameLst>
                                      </p:cBhvr>
                                      <p:tavLst>
                                        <p:tav tm="0">
                                          <p:val>
                                            <p:strVal val="#ppt_x"/>
                                          </p:val>
                                        </p:tav>
                                        <p:tav tm="100000">
                                          <p:val>
                                            <p:strVal val="#ppt_x"/>
                                          </p:val>
                                        </p:tav>
                                      </p:tavLst>
                                    </p:anim>
                                    <p:anim calcmode="lin" valueType="num">
                                      <p:cBhvr additive="base">
                                        <p:cTn id="37"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000" fill="hold"/>
                                        <p:tgtEl>
                                          <p:spTgt spid="19"/>
                                        </p:tgtEl>
                                        <p:attrNameLst>
                                          <p:attrName>ppt_x</p:attrName>
                                        </p:attrNameLst>
                                      </p:cBhvr>
                                      <p:tavLst>
                                        <p:tav tm="0">
                                          <p:val>
                                            <p:strVal val="#ppt_x"/>
                                          </p:val>
                                        </p:tav>
                                        <p:tav tm="100000">
                                          <p:val>
                                            <p:strVal val="#ppt_x"/>
                                          </p:val>
                                        </p:tav>
                                      </p:tavLst>
                                    </p:anim>
                                    <p:anim calcmode="lin" valueType="num">
                                      <p:cBhvr additive="base">
                                        <p:cTn id="4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2000" fill="hold"/>
                                        <p:tgtEl>
                                          <p:spTgt spid="20"/>
                                        </p:tgtEl>
                                        <p:attrNameLst>
                                          <p:attrName>ppt_x</p:attrName>
                                        </p:attrNameLst>
                                      </p:cBhvr>
                                      <p:tavLst>
                                        <p:tav tm="0">
                                          <p:val>
                                            <p:strVal val="#ppt_x"/>
                                          </p:val>
                                        </p:tav>
                                        <p:tav tm="100000">
                                          <p:val>
                                            <p:strVal val="#ppt_x"/>
                                          </p:val>
                                        </p:tav>
                                      </p:tavLst>
                                    </p:anim>
                                    <p:anim calcmode="lin" valueType="num">
                                      <p:cBhvr additive="base">
                                        <p:cTn id="54"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2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2000" fill="hold"/>
                                        <p:tgtEl>
                                          <p:spTgt spid="16"/>
                                        </p:tgtEl>
                                        <p:attrNameLst>
                                          <p:attrName>ppt_x</p:attrName>
                                        </p:attrNameLst>
                                      </p:cBhvr>
                                      <p:tavLst>
                                        <p:tav tm="0">
                                          <p:val>
                                            <p:strVal val="#ppt_x"/>
                                          </p:val>
                                        </p:tav>
                                        <p:tav tm="100000">
                                          <p:val>
                                            <p:strVal val="#ppt_x"/>
                                          </p:val>
                                        </p:tav>
                                      </p:tavLst>
                                    </p:anim>
                                    <p:anim calcmode="lin" valueType="num">
                                      <p:cBhvr additive="base">
                                        <p:cTn id="65"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2000" fill="hold"/>
                                        <p:tgtEl>
                                          <p:spTgt spid="17"/>
                                        </p:tgtEl>
                                        <p:attrNameLst>
                                          <p:attrName>ppt_x</p:attrName>
                                        </p:attrNameLst>
                                      </p:cBhvr>
                                      <p:tavLst>
                                        <p:tav tm="0">
                                          <p:val>
                                            <p:strVal val="#ppt_x"/>
                                          </p:val>
                                        </p:tav>
                                        <p:tav tm="100000">
                                          <p:val>
                                            <p:strVal val="#ppt_x"/>
                                          </p:val>
                                        </p:tav>
                                      </p:tavLst>
                                    </p:anim>
                                    <p:anim calcmode="lin" valueType="num">
                                      <p:cBhvr additive="base">
                                        <p:cTn id="71"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20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2000" fill="hold"/>
                                        <p:tgtEl>
                                          <p:spTgt spid="14"/>
                                        </p:tgtEl>
                                        <p:attrNameLst>
                                          <p:attrName>ppt_x</p:attrName>
                                        </p:attrNameLst>
                                      </p:cBhvr>
                                      <p:tavLst>
                                        <p:tav tm="0">
                                          <p:val>
                                            <p:strVal val="1+#ppt_w/2"/>
                                          </p:val>
                                        </p:tav>
                                        <p:tav tm="100000">
                                          <p:val>
                                            <p:strVal val="#ppt_x"/>
                                          </p:val>
                                        </p:tav>
                                      </p:tavLst>
                                    </p:anim>
                                    <p:anim calcmode="lin" valueType="num">
                                      <p:cBhvr additive="base">
                                        <p:cTn id="82"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2000" fill="hold"/>
                                        <p:tgtEl>
                                          <p:spTgt spid="23"/>
                                        </p:tgtEl>
                                        <p:attrNameLst>
                                          <p:attrName>ppt_x</p:attrName>
                                        </p:attrNameLst>
                                      </p:cBhvr>
                                      <p:tavLst>
                                        <p:tav tm="0">
                                          <p:val>
                                            <p:strVal val="1+#ppt_w/2"/>
                                          </p:val>
                                        </p:tav>
                                        <p:tav tm="100000">
                                          <p:val>
                                            <p:strVal val="#ppt_x"/>
                                          </p:val>
                                        </p:tav>
                                      </p:tavLst>
                                    </p:anim>
                                    <p:anim calcmode="lin" valueType="num">
                                      <p:cBhvr additive="base">
                                        <p:cTn id="93" dur="2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p:bldP spid="12" grpId="0"/>
      <p:bldP spid="14" grpId="0"/>
      <p:bldP spid="15" grpId="0" animBg="1"/>
      <p:bldP spid="16" grpId="0"/>
      <p:bldP spid="17" grpId="0"/>
      <p:bldP spid="18" grpId="0" animBg="1"/>
      <p:bldP spid="19" grpId="0"/>
      <p:bldP spid="20" grpId="0"/>
      <p:bldP spid="21" grpId="0" animBg="1"/>
      <p:bldP spid="22" grpId="0" animBg="1"/>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B8A4A4A8-85B8-4351-8CD2-5707F6B4E421}" type="slidenum">
              <a:rPr lang="zh-CN" altLang="en-US" smtClean="0"/>
              <a:pPr/>
              <a:t>22</a:t>
            </a:fld>
            <a:endParaRPr lang="zh-CN" altLang="en-US"/>
          </a:p>
        </p:txBody>
      </p:sp>
      <p:cxnSp>
        <p:nvCxnSpPr>
          <p:cNvPr id="4" name="直接连接符 3"/>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3528" y="188640"/>
            <a:ext cx="259228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二、建筑法系</a:t>
            </a:r>
          </a:p>
        </p:txBody>
      </p:sp>
      <p:sp>
        <p:nvSpPr>
          <p:cNvPr id="5" name="TextBox 4"/>
          <p:cNvSpPr txBox="1"/>
          <p:nvPr/>
        </p:nvSpPr>
        <p:spPr>
          <a:xfrm>
            <a:off x="467544" y="1124744"/>
            <a:ext cx="8136904" cy="400110"/>
          </a:xfrm>
          <a:prstGeom prst="rect">
            <a:avLst/>
          </a:prstGeom>
          <a:noFill/>
        </p:spPr>
        <p:txBody>
          <a:bodyPr wrap="square" rtlCol="0">
            <a:spAutoFit/>
          </a:bodyPr>
          <a:lstStyle/>
          <a:p>
            <a:pPr>
              <a:buFont typeface="Wingdings" pitchFamily="2" charset="2"/>
              <a:buChar char="u"/>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房屋建筑和市政基础设施项目工程总承包管理办法</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7" name="TextBox 6"/>
          <p:cNvSpPr txBox="1"/>
          <p:nvPr/>
        </p:nvSpPr>
        <p:spPr>
          <a:xfrm>
            <a:off x="755576" y="2276872"/>
            <a:ext cx="7416824" cy="1015663"/>
          </a:xfrm>
          <a:prstGeom prst="rect">
            <a:avLst/>
          </a:prstGeom>
          <a:noFill/>
        </p:spPr>
        <p:txBody>
          <a:bodyPr wrap="square" rtlCol="0">
            <a:spAutoFit/>
          </a:bodyPr>
          <a:lstStyle/>
          <a:p>
            <a:r>
              <a:rPr lang="en-US" altLang="zh-CN" sz="2000" b="1" dirty="0">
                <a:solidFill>
                  <a:srgbClr val="C00000"/>
                </a:solidFill>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定义</a:t>
            </a:r>
            <a:r>
              <a:rPr lang="en-US" altLang="zh-CN" sz="2000" b="1" dirty="0">
                <a:solidFill>
                  <a:srgbClr val="C00000"/>
                </a:solidFill>
                <a:latin typeface="微软雅黑" pitchFamily="34" charset="-122"/>
                <a:ea typeface="微软雅黑" pitchFamily="34" charset="-122"/>
              </a:rPr>
              <a:t>】</a:t>
            </a:r>
            <a:r>
              <a:rPr lang="zh-CN" altLang="en-US" sz="2000" b="1" dirty="0">
                <a:latin typeface="微软雅黑" pitchFamily="34" charset="-122"/>
                <a:ea typeface="微软雅黑" pitchFamily="34" charset="-122"/>
              </a:rPr>
              <a:t>工程总承包是指承包单位按照与建设单位签订的合同，对设计、采购、施工或者设计、施工等阶段实行总承包，并对工程质量、安全、工期和造价等全面负责的工程建设组织实施方式。</a:t>
            </a:r>
          </a:p>
        </p:txBody>
      </p:sp>
      <p:sp>
        <p:nvSpPr>
          <p:cNvPr id="8" name="TextBox 7"/>
          <p:cNvSpPr txBox="1"/>
          <p:nvPr/>
        </p:nvSpPr>
        <p:spPr>
          <a:xfrm>
            <a:off x="755576" y="3861048"/>
            <a:ext cx="7272808" cy="1015663"/>
          </a:xfrm>
          <a:prstGeom prst="rect">
            <a:avLst/>
          </a:prstGeom>
          <a:noFill/>
        </p:spPr>
        <p:txBody>
          <a:bodyPr wrap="square" rtlCol="0">
            <a:spAutoFit/>
          </a:bodyPr>
          <a:lstStyle/>
          <a:p>
            <a:r>
              <a:rPr lang="en-US" altLang="zh-CN" sz="2000" b="1" dirty="0">
                <a:solidFill>
                  <a:srgbClr val="C00000"/>
                </a:solidFill>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发包条件</a:t>
            </a:r>
            <a:r>
              <a:rPr lang="en-US" altLang="zh-CN" sz="2000" b="1" dirty="0">
                <a:solidFill>
                  <a:srgbClr val="C00000"/>
                </a:solidFill>
                <a:latin typeface="微软雅黑" pitchFamily="34" charset="-122"/>
                <a:ea typeface="微软雅黑" pitchFamily="34" charset="-122"/>
              </a:rPr>
              <a:t>】</a:t>
            </a:r>
            <a:r>
              <a:rPr lang="zh-CN" altLang="en-US" sz="2000" b="1" dirty="0">
                <a:latin typeface="微软雅黑" pitchFamily="34" charset="-122"/>
                <a:ea typeface="微软雅黑" pitchFamily="34" charset="-122"/>
              </a:rPr>
              <a:t>建设单位应当在发包前完成项目审批、核准或备案程序。政府投资项目原则上应当在初步设计审批完成之后进行工程总承包项目发包。</a:t>
            </a:r>
          </a:p>
        </p:txBody>
      </p:sp>
      <p:sp>
        <p:nvSpPr>
          <p:cNvPr id="10" name="矩形 9"/>
          <p:cNvSpPr/>
          <p:nvPr/>
        </p:nvSpPr>
        <p:spPr>
          <a:xfrm>
            <a:off x="1259632" y="4365104"/>
            <a:ext cx="1691680" cy="5040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工程总承包</a:t>
            </a:r>
          </a:p>
        </p:txBody>
      </p:sp>
      <p:sp>
        <p:nvSpPr>
          <p:cNvPr id="12" name="等于号 11"/>
          <p:cNvSpPr/>
          <p:nvPr/>
        </p:nvSpPr>
        <p:spPr>
          <a:xfrm>
            <a:off x="3059832" y="4437112"/>
            <a:ext cx="432048" cy="288032"/>
          </a:xfrm>
          <a:prstGeom prst="mathEqual">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solidFill>
                <a:schemeClr val="tx1"/>
              </a:solidFill>
            </a:endParaRPr>
          </a:p>
        </p:txBody>
      </p:sp>
      <p:sp>
        <p:nvSpPr>
          <p:cNvPr id="13" name="左中括号 12"/>
          <p:cNvSpPr/>
          <p:nvPr/>
        </p:nvSpPr>
        <p:spPr>
          <a:xfrm>
            <a:off x="3779912" y="4077072"/>
            <a:ext cx="216024" cy="1008112"/>
          </a:xfrm>
          <a:prstGeom prst="leftBracket">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14" name="矩形 13"/>
          <p:cNvSpPr/>
          <p:nvPr/>
        </p:nvSpPr>
        <p:spPr>
          <a:xfrm>
            <a:off x="4211960" y="3861048"/>
            <a:ext cx="936104" cy="5040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设计</a:t>
            </a:r>
          </a:p>
        </p:txBody>
      </p:sp>
      <p:sp>
        <p:nvSpPr>
          <p:cNvPr id="15" name="矩形 14"/>
          <p:cNvSpPr/>
          <p:nvPr/>
        </p:nvSpPr>
        <p:spPr>
          <a:xfrm>
            <a:off x="5652120" y="3861048"/>
            <a:ext cx="936104" cy="5040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施工</a:t>
            </a:r>
          </a:p>
        </p:txBody>
      </p:sp>
      <p:sp>
        <p:nvSpPr>
          <p:cNvPr id="16" name="矩形 15"/>
          <p:cNvSpPr/>
          <p:nvPr/>
        </p:nvSpPr>
        <p:spPr>
          <a:xfrm>
            <a:off x="7092280" y="3861048"/>
            <a:ext cx="936104" cy="5040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采购</a:t>
            </a:r>
          </a:p>
        </p:txBody>
      </p:sp>
      <p:sp>
        <p:nvSpPr>
          <p:cNvPr id="17" name="矩形 16"/>
          <p:cNvSpPr/>
          <p:nvPr/>
        </p:nvSpPr>
        <p:spPr>
          <a:xfrm>
            <a:off x="4211960" y="4869160"/>
            <a:ext cx="936104" cy="5040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设计</a:t>
            </a:r>
          </a:p>
        </p:txBody>
      </p:sp>
      <p:sp>
        <p:nvSpPr>
          <p:cNvPr id="18" name="矩形 17"/>
          <p:cNvSpPr/>
          <p:nvPr/>
        </p:nvSpPr>
        <p:spPr>
          <a:xfrm>
            <a:off x="5652120" y="4869160"/>
            <a:ext cx="936104" cy="5040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施工</a:t>
            </a:r>
          </a:p>
        </p:txBody>
      </p:sp>
      <p:sp>
        <p:nvSpPr>
          <p:cNvPr id="19" name="加号 18"/>
          <p:cNvSpPr/>
          <p:nvPr/>
        </p:nvSpPr>
        <p:spPr>
          <a:xfrm>
            <a:off x="5220072" y="3933056"/>
            <a:ext cx="288032" cy="288032"/>
          </a:xfrm>
          <a:prstGeom prst="math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20" name="加号 19"/>
          <p:cNvSpPr/>
          <p:nvPr/>
        </p:nvSpPr>
        <p:spPr>
          <a:xfrm>
            <a:off x="6732240" y="3933056"/>
            <a:ext cx="288032" cy="288032"/>
          </a:xfrm>
          <a:prstGeom prst="math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21" name="加号 20"/>
          <p:cNvSpPr/>
          <p:nvPr/>
        </p:nvSpPr>
        <p:spPr>
          <a:xfrm>
            <a:off x="5220072" y="4941168"/>
            <a:ext cx="288032" cy="288032"/>
          </a:xfrm>
          <a:prstGeom prst="math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22" name="矩形 21"/>
          <p:cNvSpPr/>
          <p:nvPr/>
        </p:nvSpPr>
        <p:spPr>
          <a:xfrm>
            <a:off x="2195736" y="2564904"/>
            <a:ext cx="1728192"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发包条件</a:t>
            </a:r>
          </a:p>
        </p:txBody>
      </p:sp>
      <p:sp>
        <p:nvSpPr>
          <p:cNvPr id="23" name="左大括号 22"/>
          <p:cNvSpPr/>
          <p:nvPr/>
        </p:nvSpPr>
        <p:spPr>
          <a:xfrm>
            <a:off x="4283968" y="2276872"/>
            <a:ext cx="216024" cy="100811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4" name="矩形 23"/>
          <p:cNvSpPr/>
          <p:nvPr/>
        </p:nvSpPr>
        <p:spPr>
          <a:xfrm>
            <a:off x="4788024" y="2204864"/>
            <a:ext cx="1728192"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立项审批</a:t>
            </a:r>
          </a:p>
        </p:txBody>
      </p:sp>
      <p:sp>
        <p:nvSpPr>
          <p:cNvPr id="25" name="矩形 24"/>
          <p:cNvSpPr/>
          <p:nvPr/>
        </p:nvSpPr>
        <p:spPr>
          <a:xfrm>
            <a:off x="4788024" y="2924944"/>
            <a:ext cx="1728192" cy="4320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初步设计</a:t>
            </a:r>
          </a:p>
        </p:txBody>
      </p:sp>
    </p:spTree>
    <p:extLst>
      <p:ext uri="{BB962C8B-B14F-4D97-AF65-F5344CB8AC3E}">
        <p14:creationId xmlns:p14="http://schemas.microsoft.com/office/powerpoint/2010/main" val="58672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2000" fill="hold"/>
                                        <p:tgtEl>
                                          <p:spTgt spid="14"/>
                                        </p:tgtEl>
                                        <p:attrNameLst>
                                          <p:attrName>ppt_x</p:attrName>
                                        </p:attrNameLst>
                                      </p:cBhvr>
                                      <p:tavLst>
                                        <p:tav tm="0">
                                          <p:val>
                                            <p:strVal val="#ppt_x"/>
                                          </p:val>
                                        </p:tav>
                                        <p:tav tm="100000">
                                          <p:val>
                                            <p:strVal val="#ppt_x"/>
                                          </p:val>
                                        </p:tav>
                                      </p:tavLst>
                                    </p:anim>
                                    <p:anim calcmode="lin" valueType="num">
                                      <p:cBhvr additive="base">
                                        <p:cTn id="27"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000" fill="hold"/>
                                        <p:tgtEl>
                                          <p:spTgt spid="15"/>
                                        </p:tgtEl>
                                        <p:attrNameLst>
                                          <p:attrName>ppt_x</p:attrName>
                                        </p:attrNameLst>
                                      </p:cBhvr>
                                      <p:tavLst>
                                        <p:tav tm="0">
                                          <p:val>
                                            <p:strVal val="#ppt_x"/>
                                          </p:val>
                                        </p:tav>
                                        <p:tav tm="100000">
                                          <p:val>
                                            <p:strVal val="#ppt_x"/>
                                          </p:val>
                                        </p:tav>
                                      </p:tavLst>
                                    </p:anim>
                                    <p:anim calcmode="lin" valueType="num">
                                      <p:cBhvr additive="base">
                                        <p:cTn id="38"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2000" fill="hold"/>
                                        <p:tgtEl>
                                          <p:spTgt spid="16"/>
                                        </p:tgtEl>
                                        <p:attrNameLst>
                                          <p:attrName>ppt_x</p:attrName>
                                        </p:attrNameLst>
                                      </p:cBhvr>
                                      <p:tavLst>
                                        <p:tav tm="0">
                                          <p:val>
                                            <p:strVal val="#ppt_x"/>
                                          </p:val>
                                        </p:tav>
                                        <p:tav tm="100000">
                                          <p:val>
                                            <p:strVal val="#ppt_x"/>
                                          </p:val>
                                        </p:tav>
                                      </p:tavLst>
                                    </p:anim>
                                    <p:anim calcmode="lin" valueType="num">
                                      <p:cBhvr additive="base">
                                        <p:cTn id="49"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2000" fill="hold"/>
                                        <p:tgtEl>
                                          <p:spTgt spid="17"/>
                                        </p:tgtEl>
                                        <p:attrNameLst>
                                          <p:attrName>ppt_x</p:attrName>
                                        </p:attrNameLst>
                                      </p:cBhvr>
                                      <p:tavLst>
                                        <p:tav tm="0">
                                          <p:val>
                                            <p:strVal val="#ppt_x"/>
                                          </p:val>
                                        </p:tav>
                                        <p:tav tm="100000">
                                          <p:val>
                                            <p:strVal val="#ppt_x"/>
                                          </p:val>
                                        </p:tav>
                                      </p:tavLst>
                                    </p:anim>
                                    <p:anim calcmode="lin" valueType="num">
                                      <p:cBhvr additive="base">
                                        <p:cTn id="55"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20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2000" fill="hold"/>
                                        <p:tgtEl>
                                          <p:spTgt spid="18"/>
                                        </p:tgtEl>
                                        <p:attrNameLst>
                                          <p:attrName>ppt_x</p:attrName>
                                        </p:attrNameLst>
                                      </p:cBhvr>
                                      <p:tavLst>
                                        <p:tav tm="0">
                                          <p:val>
                                            <p:strVal val="#ppt_x"/>
                                          </p:val>
                                        </p:tav>
                                        <p:tav tm="100000">
                                          <p:val>
                                            <p:strVal val="#ppt_x"/>
                                          </p:val>
                                        </p:tav>
                                      </p:tavLst>
                                    </p:anim>
                                    <p:anim calcmode="lin" valueType="num">
                                      <p:cBhvr additive="base">
                                        <p:cTn id="66"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000"/>
                                        <p:tgtEl>
                                          <p:spTgt spid="10"/>
                                        </p:tgtEl>
                                      </p:cBhvr>
                                    </p:animEffect>
                                    <p:set>
                                      <p:cBhvr>
                                        <p:cTn id="71" dur="1" fill="hold">
                                          <p:stCondLst>
                                            <p:cond delay="1999"/>
                                          </p:stCondLst>
                                        </p:cTn>
                                        <p:tgtEl>
                                          <p:spTgt spid="10"/>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12"/>
                                        </p:tgtEl>
                                      </p:cBhvr>
                                    </p:animEffect>
                                    <p:set>
                                      <p:cBhvr>
                                        <p:cTn id="74" dur="1" fill="hold">
                                          <p:stCondLst>
                                            <p:cond delay="1999"/>
                                          </p:stCondLst>
                                        </p:cTn>
                                        <p:tgtEl>
                                          <p:spTgt spid="1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13"/>
                                        </p:tgtEl>
                                      </p:cBhvr>
                                    </p:animEffect>
                                    <p:set>
                                      <p:cBhvr>
                                        <p:cTn id="77" dur="1" fill="hold">
                                          <p:stCondLst>
                                            <p:cond delay="1999"/>
                                          </p:stCondLst>
                                        </p:cTn>
                                        <p:tgtEl>
                                          <p:spTgt spid="1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14"/>
                                        </p:tgtEl>
                                      </p:cBhvr>
                                    </p:animEffect>
                                    <p:set>
                                      <p:cBhvr>
                                        <p:cTn id="80" dur="1" fill="hold">
                                          <p:stCondLst>
                                            <p:cond delay="1999"/>
                                          </p:stCondLst>
                                        </p:cTn>
                                        <p:tgtEl>
                                          <p:spTgt spid="1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15"/>
                                        </p:tgtEl>
                                      </p:cBhvr>
                                    </p:animEffect>
                                    <p:set>
                                      <p:cBhvr>
                                        <p:cTn id="83" dur="1" fill="hold">
                                          <p:stCondLst>
                                            <p:cond delay="1999"/>
                                          </p:stCondLst>
                                        </p:cTn>
                                        <p:tgtEl>
                                          <p:spTgt spid="1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16"/>
                                        </p:tgtEl>
                                      </p:cBhvr>
                                    </p:animEffect>
                                    <p:set>
                                      <p:cBhvr>
                                        <p:cTn id="86" dur="1" fill="hold">
                                          <p:stCondLst>
                                            <p:cond delay="1999"/>
                                          </p:stCondLst>
                                        </p:cTn>
                                        <p:tgtEl>
                                          <p:spTgt spid="1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17"/>
                                        </p:tgtEl>
                                      </p:cBhvr>
                                    </p:animEffect>
                                    <p:set>
                                      <p:cBhvr>
                                        <p:cTn id="89" dur="1" fill="hold">
                                          <p:stCondLst>
                                            <p:cond delay="1999"/>
                                          </p:stCondLst>
                                        </p:cTn>
                                        <p:tgtEl>
                                          <p:spTgt spid="1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18"/>
                                        </p:tgtEl>
                                      </p:cBhvr>
                                    </p:animEffect>
                                    <p:set>
                                      <p:cBhvr>
                                        <p:cTn id="92" dur="1" fill="hold">
                                          <p:stCondLst>
                                            <p:cond delay="1999"/>
                                          </p:stCondLst>
                                        </p:cTn>
                                        <p:tgtEl>
                                          <p:spTgt spid="1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19"/>
                                        </p:tgtEl>
                                      </p:cBhvr>
                                    </p:animEffect>
                                    <p:set>
                                      <p:cBhvr>
                                        <p:cTn id="95" dur="1" fill="hold">
                                          <p:stCondLst>
                                            <p:cond delay="1999"/>
                                          </p:stCondLst>
                                        </p:cTn>
                                        <p:tgtEl>
                                          <p:spTgt spid="1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2000"/>
                                        <p:tgtEl>
                                          <p:spTgt spid="20"/>
                                        </p:tgtEl>
                                      </p:cBhvr>
                                    </p:animEffect>
                                    <p:set>
                                      <p:cBhvr>
                                        <p:cTn id="98" dur="1" fill="hold">
                                          <p:stCondLst>
                                            <p:cond delay="1999"/>
                                          </p:stCondLst>
                                        </p:cTn>
                                        <p:tgtEl>
                                          <p:spTgt spid="2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2000"/>
                                        <p:tgtEl>
                                          <p:spTgt spid="21"/>
                                        </p:tgtEl>
                                      </p:cBhvr>
                                    </p:animEffect>
                                    <p:set>
                                      <p:cBhvr>
                                        <p:cTn id="101" dur="1" fill="hold">
                                          <p:stCondLst>
                                            <p:cond delay="1999"/>
                                          </p:stCondLst>
                                        </p:cTn>
                                        <p:tgtEl>
                                          <p:spTgt spid="2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2000"/>
                                        <p:tgtEl>
                                          <p:spTgt spid="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2000"/>
                                        <p:tgtEl>
                                          <p:spTgt spid="7"/>
                                        </p:tgtEl>
                                      </p:cBhvr>
                                    </p:animEffect>
                                    <p:set>
                                      <p:cBhvr>
                                        <p:cTn id="111" dur="1" fill="hold">
                                          <p:stCondLst>
                                            <p:cond delay="1999"/>
                                          </p:stCondLst>
                                        </p:cTn>
                                        <p:tgtEl>
                                          <p:spTgt spid="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20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2000"/>
                                        <p:tgtEl>
                                          <p:spTgt spid="23"/>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additive="base">
                                        <p:cTn id="126" dur="2000" fill="hold"/>
                                        <p:tgtEl>
                                          <p:spTgt spid="24"/>
                                        </p:tgtEl>
                                        <p:attrNameLst>
                                          <p:attrName>ppt_x</p:attrName>
                                        </p:attrNameLst>
                                      </p:cBhvr>
                                      <p:tavLst>
                                        <p:tav tm="0">
                                          <p:val>
                                            <p:strVal val="1+#ppt_w/2"/>
                                          </p:val>
                                        </p:tav>
                                        <p:tav tm="100000">
                                          <p:val>
                                            <p:strVal val="#ppt_x"/>
                                          </p:val>
                                        </p:tav>
                                      </p:tavLst>
                                    </p:anim>
                                    <p:anim calcmode="lin" valueType="num">
                                      <p:cBhvr additive="base">
                                        <p:cTn id="127"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2"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cBhvr additive="base">
                                        <p:cTn id="132" dur="2000" fill="hold"/>
                                        <p:tgtEl>
                                          <p:spTgt spid="25"/>
                                        </p:tgtEl>
                                        <p:attrNameLst>
                                          <p:attrName>ppt_x</p:attrName>
                                        </p:attrNameLst>
                                      </p:cBhvr>
                                      <p:tavLst>
                                        <p:tav tm="0">
                                          <p:val>
                                            <p:strVal val="1+#ppt_w/2"/>
                                          </p:val>
                                        </p:tav>
                                        <p:tav tm="100000">
                                          <p:val>
                                            <p:strVal val="#ppt_x"/>
                                          </p:val>
                                        </p:tav>
                                      </p:tavLst>
                                    </p:anim>
                                    <p:anim calcmode="lin" valueType="num">
                                      <p:cBhvr additive="base">
                                        <p:cTn id="133" dur="2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B8A4A4A8-85B8-4351-8CD2-5707F6B4E421}" type="slidenum">
              <a:rPr lang="zh-CN" altLang="en-US" smtClean="0"/>
              <a:pPr/>
              <a:t>23</a:t>
            </a:fld>
            <a:endParaRPr lang="zh-CN" altLang="en-US"/>
          </a:p>
        </p:txBody>
      </p:sp>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11560" y="3501008"/>
            <a:ext cx="7704856" cy="1323439"/>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第十条</a:t>
            </a:r>
            <a:r>
              <a:rPr lang="en-US" altLang="zh-CN" sz="2000" b="1" dirty="0">
                <a:solidFill>
                  <a:srgbClr val="C00000"/>
                </a:solidFill>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工程总承包单位条件</a:t>
            </a:r>
            <a:r>
              <a:rPr lang="en-US" altLang="zh-CN" sz="2000" b="1" dirty="0">
                <a:solidFill>
                  <a:srgbClr val="C00000"/>
                </a:solidFill>
                <a:latin typeface="微软雅黑" pitchFamily="34" charset="-122"/>
                <a:ea typeface="微软雅黑" pitchFamily="34" charset="-122"/>
              </a:rPr>
              <a:t>】</a:t>
            </a:r>
            <a:r>
              <a:rPr lang="zh-CN" altLang="en-US" sz="2000" b="1" dirty="0">
                <a:latin typeface="微软雅黑" pitchFamily="34" charset="-122"/>
                <a:ea typeface="微软雅黑" pitchFamily="34" charset="-122"/>
              </a:rPr>
              <a:t>工程总承包单位应当具有与工程规</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模相适应的工程设计资质或者施工资质，具有相应的项目管理体系</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和项目管理能力，财务、风险承担能力，以及与发包工程相类似的</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设计、施工或者工程总承包业绩。</a:t>
            </a:r>
          </a:p>
        </p:txBody>
      </p:sp>
      <p:sp>
        <p:nvSpPr>
          <p:cNvPr id="7" name="TextBox 6"/>
          <p:cNvSpPr txBox="1"/>
          <p:nvPr/>
        </p:nvSpPr>
        <p:spPr>
          <a:xfrm>
            <a:off x="683568" y="188640"/>
            <a:ext cx="439248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二、建筑法系</a:t>
            </a:r>
            <a:endParaRPr lang="zh-CN" altLang="en-US" dirty="0"/>
          </a:p>
        </p:txBody>
      </p:sp>
      <p:sp>
        <p:nvSpPr>
          <p:cNvPr id="8" name="TextBox 7"/>
          <p:cNvSpPr txBox="1"/>
          <p:nvPr/>
        </p:nvSpPr>
        <p:spPr>
          <a:xfrm>
            <a:off x="683568" y="1340768"/>
            <a:ext cx="7416824" cy="2215991"/>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第八条  </a:t>
            </a:r>
            <a:r>
              <a:rPr lang="en-US" altLang="zh-CN" sz="2000" b="1" dirty="0">
                <a:solidFill>
                  <a:srgbClr val="C00000"/>
                </a:solidFill>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发包方式</a:t>
            </a:r>
            <a:r>
              <a:rPr lang="en-US" altLang="zh-CN" sz="2000" b="1" dirty="0">
                <a:solidFill>
                  <a:srgbClr val="C00000"/>
                </a:solidFill>
                <a:latin typeface="微软雅黑" pitchFamily="34" charset="-122"/>
                <a:ea typeface="微软雅黑" pitchFamily="34" charset="-122"/>
              </a:rPr>
              <a:t>】</a:t>
            </a:r>
            <a:r>
              <a:rPr lang="zh-CN" altLang="en-US" sz="2000" b="1" dirty="0">
                <a:latin typeface="微软雅黑" pitchFamily="34" charset="-122"/>
                <a:ea typeface="微软雅黑" pitchFamily="34" charset="-122"/>
              </a:rPr>
              <a:t>建设单位依法采用招标方式或者直接发包等方式选择工程总承包单位。</a:t>
            </a:r>
            <a:endParaRPr lang="en-US" altLang="zh-CN" sz="2000" b="1" dirty="0">
              <a:latin typeface="微软雅黑" pitchFamily="34" charset="-122"/>
              <a:ea typeface="微软雅黑" pitchFamily="34" charset="-122"/>
            </a:endParaRPr>
          </a:p>
          <a:p>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工程总承包项目范围内的设计、采购或者施工中有任何一项属于依法必须招标的项目范围且达到国家规模标准的，应当采用招标的方式选择工程总承包单位。</a:t>
            </a:r>
          </a:p>
          <a:p>
            <a:endParaRPr lang="zh-CN" altLang="en-US" dirty="0"/>
          </a:p>
        </p:txBody>
      </p:sp>
      <p:sp>
        <p:nvSpPr>
          <p:cNvPr id="9" name="矩形 8"/>
          <p:cNvSpPr/>
          <p:nvPr/>
        </p:nvSpPr>
        <p:spPr>
          <a:xfrm>
            <a:off x="755576" y="1700808"/>
            <a:ext cx="7128792" cy="151216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政府投资项目选择招投标方式</a:t>
            </a:r>
          </a:p>
        </p:txBody>
      </p:sp>
      <p:sp>
        <p:nvSpPr>
          <p:cNvPr id="10" name="矩形 9"/>
          <p:cNvSpPr/>
          <p:nvPr/>
        </p:nvSpPr>
        <p:spPr>
          <a:xfrm>
            <a:off x="1475656" y="2204864"/>
            <a:ext cx="2592288"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总包投标条件</a:t>
            </a:r>
          </a:p>
        </p:txBody>
      </p:sp>
      <p:sp>
        <p:nvSpPr>
          <p:cNvPr id="11" name="左大括号 10"/>
          <p:cNvSpPr/>
          <p:nvPr/>
        </p:nvSpPr>
        <p:spPr>
          <a:xfrm>
            <a:off x="4499992" y="1772816"/>
            <a:ext cx="144016" cy="14401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矩形 11"/>
          <p:cNvSpPr/>
          <p:nvPr/>
        </p:nvSpPr>
        <p:spPr>
          <a:xfrm>
            <a:off x="5076056" y="1628800"/>
            <a:ext cx="1512168"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设计资质</a:t>
            </a:r>
          </a:p>
        </p:txBody>
      </p:sp>
      <p:sp>
        <p:nvSpPr>
          <p:cNvPr id="13" name="矩形 12"/>
          <p:cNvSpPr/>
          <p:nvPr/>
        </p:nvSpPr>
        <p:spPr>
          <a:xfrm>
            <a:off x="5076056" y="2204864"/>
            <a:ext cx="1512168"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施工资质</a:t>
            </a:r>
          </a:p>
        </p:txBody>
      </p:sp>
      <p:sp>
        <p:nvSpPr>
          <p:cNvPr id="14" name="矩形 13"/>
          <p:cNvSpPr/>
          <p:nvPr/>
        </p:nvSpPr>
        <p:spPr>
          <a:xfrm>
            <a:off x="5076056" y="2780928"/>
            <a:ext cx="1512168"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业绩</a:t>
            </a:r>
          </a:p>
        </p:txBody>
      </p:sp>
    </p:spTree>
    <p:extLst>
      <p:ext uri="{BB962C8B-B14F-4D97-AF65-F5344CB8AC3E}">
        <p14:creationId xmlns:p14="http://schemas.microsoft.com/office/powerpoint/2010/main" val="24253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000"/>
                                        <p:tgtEl>
                                          <p:spTgt spid="9"/>
                                        </p:tgtEl>
                                      </p:cBhvr>
                                    </p:animEffect>
                                    <p:set>
                                      <p:cBhvr>
                                        <p:cTn id="13" dur="1" fill="hold">
                                          <p:stCondLst>
                                            <p:cond delay="19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ppt_x"/>
                                          </p:val>
                                        </p:tav>
                                        <p:tav tm="100000">
                                          <p:val>
                                            <p:strVal val="#ppt_x"/>
                                          </p:val>
                                        </p:tav>
                                      </p:tavLst>
                                    </p:anim>
                                    <p:anim calcmode="lin" valueType="num">
                                      <p:cBhvr additive="base">
                                        <p:cTn id="32"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000" fill="hold"/>
                                        <p:tgtEl>
                                          <p:spTgt spid="13"/>
                                        </p:tgtEl>
                                        <p:attrNameLst>
                                          <p:attrName>ppt_x</p:attrName>
                                        </p:attrNameLst>
                                      </p:cBhvr>
                                      <p:tavLst>
                                        <p:tav tm="0">
                                          <p:val>
                                            <p:strVal val="#ppt_x"/>
                                          </p:val>
                                        </p:tav>
                                        <p:tav tm="100000">
                                          <p:val>
                                            <p:strVal val="#ppt_x"/>
                                          </p:val>
                                        </p:tav>
                                      </p:tavLst>
                                    </p:anim>
                                    <p:anim calcmode="lin" valueType="num">
                                      <p:cBhvr additive="base">
                                        <p:cTn id="38"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2000" fill="hold"/>
                                        <p:tgtEl>
                                          <p:spTgt spid="14"/>
                                        </p:tgtEl>
                                        <p:attrNameLst>
                                          <p:attrName>ppt_x</p:attrName>
                                        </p:attrNameLst>
                                      </p:cBhvr>
                                      <p:tavLst>
                                        <p:tav tm="0">
                                          <p:val>
                                            <p:strVal val="#ppt_x"/>
                                          </p:val>
                                        </p:tav>
                                        <p:tav tm="100000">
                                          <p:val>
                                            <p:strVal val="#ppt_x"/>
                                          </p:val>
                                        </p:tav>
                                      </p:tavLst>
                                    </p:anim>
                                    <p:anim calcmode="lin" valueType="num">
                                      <p:cBhvr additive="base">
                                        <p:cTn id="44"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73E6D06-F526-4514-8C7A-022C44CF058C}"/>
              </a:ext>
            </a:extLst>
          </p:cNvPr>
          <p:cNvSpPr>
            <a:spLocks noGrp="1"/>
          </p:cNvSpPr>
          <p:nvPr>
            <p:ph type="dt" sz="half" idx="10"/>
          </p:nvPr>
        </p:nvSpPr>
        <p:spPr/>
        <p:txBody>
          <a:bodyPr/>
          <a:lstStyle/>
          <a:p>
            <a:endParaRPr lang="zh-CN" altLang="en-US"/>
          </a:p>
        </p:txBody>
      </p:sp>
      <p:sp>
        <p:nvSpPr>
          <p:cNvPr id="3" name="灯片编号占位符 2">
            <a:extLst>
              <a:ext uri="{FF2B5EF4-FFF2-40B4-BE49-F238E27FC236}">
                <a16:creationId xmlns:a16="http://schemas.microsoft.com/office/drawing/2014/main" id="{008EAF9A-A619-4D07-A83D-A3D33B2F7BE1}"/>
              </a:ext>
            </a:extLst>
          </p:cNvPr>
          <p:cNvSpPr>
            <a:spLocks noGrp="1"/>
          </p:cNvSpPr>
          <p:nvPr>
            <p:ph type="sldNum" sz="quarter" idx="12"/>
          </p:nvPr>
        </p:nvSpPr>
        <p:spPr/>
        <p:txBody>
          <a:bodyPr/>
          <a:lstStyle/>
          <a:p>
            <a:fld id="{7AFCB150-A64D-4658-A1A8-2246387FAE02}" type="slidenum">
              <a:rPr lang="zh-CN" altLang="en-US" smtClean="0"/>
              <a:pPr/>
              <a:t>24</a:t>
            </a:fld>
            <a:endParaRPr lang="zh-CN" altLang="en-US"/>
          </a:p>
        </p:txBody>
      </p:sp>
      <p:sp>
        <p:nvSpPr>
          <p:cNvPr id="4" name="文本框 3">
            <a:extLst>
              <a:ext uri="{FF2B5EF4-FFF2-40B4-BE49-F238E27FC236}">
                <a16:creationId xmlns:a16="http://schemas.microsoft.com/office/drawing/2014/main" id="{8DCDED60-E019-4AAC-B218-59ED24ADA7CB}"/>
              </a:ext>
            </a:extLst>
          </p:cNvPr>
          <p:cNvSpPr txBox="1"/>
          <p:nvPr/>
        </p:nvSpPr>
        <p:spPr>
          <a:xfrm>
            <a:off x="683568" y="1735495"/>
            <a:ext cx="7931224" cy="4985980"/>
          </a:xfrm>
          <a:prstGeom prst="rect">
            <a:avLst/>
          </a:prstGeom>
          <a:noFill/>
        </p:spPr>
        <p:txBody>
          <a:bodyPr wrap="square" rtlCol="0">
            <a:spAutoFit/>
          </a:bodyPr>
          <a:lstStyle/>
          <a:p>
            <a:pPr>
              <a:lnSpc>
                <a:spcPts val="3000"/>
              </a:lnSpc>
            </a:pPr>
            <a:r>
              <a:rPr lang="zh-CN" altLang="zh-CN" sz="2000" b="1" dirty="0">
                <a:latin typeface="微软雅黑" panose="020B0503020204020204" pitchFamily="34" charset="-122"/>
                <a:ea typeface="微软雅黑" panose="020B0503020204020204" pitchFamily="34" charset="-122"/>
              </a:rPr>
              <a:t>第七百九十一条　发包人可以与总承包人订立建设工程合同</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也可以分别与勘察人、设计人、施工人订立勘察、设计、施工承包合同。发包人不得将应当由一个承包人完成的建设工程支解成若干部分发包给数个承包人。</a:t>
            </a:r>
          </a:p>
          <a:p>
            <a:pPr>
              <a:lnSpc>
                <a:spcPts val="3000"/>
              </a:lnSpc>
            </a:pP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总承包人或者勘察、设计、施工承包人经发包人同意</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可以将自己承包的部分工作</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第三人完成。第三人就其完成的工作成果与总承包人或者勘察、设计、施工承包人向发包人承担连带责任。承包人不得将其承包的全部建设工程转包给第三人或者将其承包的全部建设工程支解以后以分包的名义分别转包给第三人。</a:t>
            </a:r>
          </a:p>
          <a:p>
            <a:pPr>
              <a:lnSpc>
                <a:spcPts val="3000"/>
              </a:lnSpc>
            </a:pP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禁止承包人将工程分包给不具备相应资质条件的单位。禁止分包单位将其承包的工程再分包。建设工程主体结构的施工必须由承包人自行完成。</a:t>
            </a:r>
          </a:p>
          <a:p>
            <a:endParaRPr lang="zh-CN" altLang="en-US" dirty="0"/>
          </a:p>
        </p:txBody>
      </p:sp>
      <p:sp>
        <p:nvSpPr>
          <p:cNvPr id="5" name="文本框 4">
            <a:extLst>
              <a:ext uri="{FF2B5EF4-FFF2-40B4-BE49-F238E27FC236}">
                <a16:creationId xmlns:a16="http://schemas.microsoft.com/office/drawing/2014/main" id="{76E4547D-344D-40D8-A30A-3B3357A5C10C}"/>
              </a:ext>
            </a:extLst>
          </p:cNvPr>
          <p:cNvSpPr txBox="1"/>
          <p:nvPr/>
        </p:nvSpPr>
        <p:spPr>
          <a:xfrm>
            <a:off x="1043608" y="188640"/>
            <a:ext cx="1872208"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民法典</a:t>
            </a:r>
          </a:p>
        </p:txBody>
      </p:sp>
      <p:sp>
        <p:nvSpPr>
          <p:cNvPr id="6" name="文本框 5">
            <a:extLst>
              <a:ext uri="{FF2B5EF4-FFF2-40B4-BE49-F238E27FC236}">
                <a16:creationId xmlns:a16="http://schemas.microsoft.com/office/drawing/2014/main" id="{F77B1F02-1151-4FB6-A010-8C170241EB46}"/>
              </a:ext>
            </a:extLst>
          </p:cNvPr>
          <p:cNvSpPr txBox="1"/>
          <p:nvPr/>
        </p:nvSpPr>
        <p:spPr>
          <a:xfrm>
            <a:off x="2483768" y="3683456"/>
            <a:ext cx="792088"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交由</a:t>
            </a:r>
          </a:p>
        </p:txBody>
      </p:sp>
      <p:sp>
        <p:nvSpPr>
          <p:cNvPr id="7" name="矩形 6">
            <a:extLst>
              <a:ext uri="{FF2B5EF4-FFF2-40B4-BE49-F238E27FC236}">
                <a16:creationId xmlns:a16="http://schemas.microsoft.com/office/drawing/2014/main" id="{C302C371-0E2D-433E-8601-81486F1D0C5F}"/>
              </a:ext>
            </a:extLst>
          </p:cNvPr>
          <p:cNvSpPr/>
          <p:nvPr/>
        </p:nvSpPr>
        <p:spPr>
          <a:xfrm>
            <a:off x="24966" y="9281"/>
            <a:ext cx="9094068" cy="3315800"/>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7C13E055-2976-4BC5-9987-D364B9705799}"/>
              </a:ext>
            </a:extLst>
          </p:cNvPr>
          <p:cNvSpPr/>
          <p:nvPr/>
        </p:nvSpPr>
        <p:spPr>
          <a:xfrm>
            <a:off x="473224" y="1165742"/>
            <a:ext cx="1080120" cy="36506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发包人</a:t>
            </a:r>
          </a:p>
        </p:txBody>
      </p:sp>
      <p:cxnSp>
        <p:nvCxnSpPr>
          <p:cNvPr id="11" name="直接箭头连接符 10">
            <a:extLst>
              <a:ext uri="{FF2B5EF4-FFF2-40B4-BE49-F238E27FC236}">
                <a16:creationId xmlns:a16="http://schemas.microsoft.com/office/drawing/2014/main" id="{253993F9-BF33-4A0E-BDF1-E34AC2E17DBD}"/>
              </a:ext>
            </a:extLst>
          </p:cNvPr>
          <p:cNvCxnSpPr/>
          <p:nvPr/>
        </p:nvCxnSpPr>
        <p:spPr>
          <a:xfrm>
            <a:off x="1553344" y="1349490"/>
            <a:ext cx="504056"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 name="矩形 11">
            <a:extLst>
              <a:ext uri="{FF2B5EF4-FFF2-40B4-BE49-F238E27FC236}">
                <a16:creationId xmlns:a16="http://schemas.microsoft.com/office/drawing/2014/main" id="{FF9B4623-9029-4F8F-AEB5-3304D11C231D}"/>
              </a:ext>
            </a:extLst>
          </p:cNvPr>
          <p:cNvSpPr/>
          <p:nvPr/>
        </p:nvSpPr>
        <p:spPr>
          <a:xfrm>
            <a:off x="2050740" y="1175557"/>
            <a:ext cx="1080120" cy="36506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总承包</a:t>
            </a:r>
          </a:p>
        </p:txBody>
      </p:sp>
      <p:cxnSp>
        <p:nvCxnSpPr>
          <p:cNvPr id="13" name="直接箭头连接符 12">
            <a:extLst>
              <a:ext uri="{FF2B5EF4-FFF2-40B4-BE49-F238E27FC236}">
                <a16:creationId xmlns:a16="http://schemas.microsoft.com/office/drawing/2014/main" id="{3CBB37C9-F733-45A9-9315-3BC790F41738}"/>
              </a:ext>
            </a:extLst>
          </p:cNvPr>
          <p:cNvCxnSpPr/>
          <p:nvPr/>
        </p:nvCxnSpPr>
        <p:spPr>
          <a:xfrm>
            <a:off x="3130860" y="1358088"/>
            <a:ext cx="504056"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接箭头连接符 13">
            <a:extLst>
              <a:ext uri="{FF2B5EF4-FFF2-40B4-BE49-F238E27FC236}">
                <a16:creationId xmlns:a16="http://schemas.microsoft.com/office/drawing/2014/main" id="{0F0DF65A-FE74-4481-977E-698BFEBDD099}"/>
              </a:ext>
            </a:extLst>
          </p:cNvPr>
          <p:cNvCxnSpPr/>
          <p:nvPr/>
        </p:nvCxnSpPr>
        <p:spPr>
          <a:xfrm>
            <a:off x="3634916" y="1938034"/>
            <a:ext cx="504056"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接箭头连接符 14">
            <a:extLst>
              <a:ext uri="{FF2B5EF4-FFF2-40B4-BE49-F238E27FC236}">
                <a16:creationId xmlns:a16="http://schemas.microsoft.com/office/drawing/2014/main" id="{A2B721F3-4B71-4899-A211-929CCBAC805D}"/>
              </a:ext>
            </a:extLst>
          </p:cNvPr>
          <p:cNvCxnSpPr/>
          <p:nvPr/>
        </p:nvCxnSpPr>
        <p:spPr>
          <a:xfrm>
            <a:off x="3634916" y="1379429"/>
            <a:ext cx="504056"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接箭头连接符 15">
            <a:extLst>
              <a:ext uri="{FF2B5EF4-FFF2-40B4-BE49-F238E27FC236}">
                <a16:creationId xmlns:a16="http://schemas.microsoft.com/office/drawing/2014/main" id="{BF7242AC-AF77-4E67-AC92-E4FE23B349F0}"/>
              </a:ext>
            </a:extLst>
          </p:cNvPr>
          <p:cNvCxnSpPr/>
          <p:nvPr/>
        </p:nvCxnSpPr>
        <p:spPr>
          <a:xfrm>
            <a:off x="3634916" y="860754"/>
            <a:ext cx="504056"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接连接符 17">
            <a:extLst>
              <a:ext uri="{FF2B5EF4-FFF2-40B4-BE49-F238E27FC236}">
                <a16:creationId xmlns:a16="http://schemas.microsoft.com/office/drawing/2014/main" id="{3A2F0D4B-0F76-4254-8C65-65183D06EEC0}"/>
              </a:ext>
            </a:extLst>
          </p:cNvPr>
          <p:cNvCxnSpPr>
            <a:cxnSpLocks/>
          </p:cNvCxnSpPr>
          <p:nvPr/>
        </p:nvCxnSpPr>
        <p:spPr>
          <a:xfrm>
            <a:off x="3634916" y="860754"/>
            <a:ext cx="0" cy="108012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22" name="矩形 21">
            <a:extLst>
              <a:ext uri="{FF2B5EF4-FFF2-40B4-BE49-F238E27FC236}">
                <a16:creationId xmlns:a16="http://schemas.microsoft.com/office/drawing/2014/main" id="{AADF9B15-6021-45E6-8038-1921D73667D7}"/>
              </a:ext>
            </a:extLst>
          </p:cNvPr>
          <p:cNvSpPr/>
          <p:nvPr/>
        </p:nvSpPr>
        <p:spPr>
          <a:xfrm>
            <a:off x="4121324" y="653682"/>
            <a:ext cx="1080120" cy="36506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设计人</a:t>
            </a:r>
          </a:p>
        </p:txBody>
      </p:sp>
      <p:sp>
        <p:nvSpPr>
          <p:cNvPr id="23" name="矩形 22">
            <a:extLst>
              <a:ext uri="{FF2B5EF4-FFF2-40B4-BE49-F238E27FC236}">
                <a16:creationId xmlns:a16="http://schemas.microsoft.com/office/drawing/2014/main" id="{6977EE1C-616D-4DD5-973A-173A4E732CD6}"/>
              </a:ext>
            </a:extLst>
          </p:cNvPr>
          <p:cNvSpPr/>
          <p:nvPr/>
        </p:nvSpPr>
        <p:spPr>
          <a:xfrm>
            <a:off x="4140360" y="1186766"/>
            <a:ext cx="1080120" cy="36506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采购</a:t>
            </a:r>
          </a:p>
          <a:p>
            <a:pPr algn="ctr"/>
            <a:endParaRPr lang="zh-CN" altLang="en-US" sz="2000" b="1" dirty="0">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8D083B10-684B-4D9F-B30A-0750939D5F96}"/>
              </a:ext>
            </a:extLst>
          </p:cNvPr>
          <p:cNvSpPr/>
          <p:nvPr/>
        </p:nvSpPr>
        <p:spPr>
          <a:xfrm>
            <a:off x="4138972" y="1711305"/>
            <a:ext cx="1080120" cy="36506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承包人</a:t>
            </a:r>
          </a:p>
        </p:txBody>
      </p:sp>
      <p:cxnSp>
        <p:nvCxnSpPr>
          <p:cNvPr id="25" name="直接箭头连接符 24">
            <a:extLst>
              <a:ext uri="{FF2B5EF4-FFF2-40B4-BE49-F238E27FC236}">
                <a16:creationId xmlns:a16="http://schemas.microsoft.com/office/drawing/2014/main" id="{DE061F7D-B05B-4007-A2F9-DE5B679F4C18}"/>
              </a:ext>
            </a:extLst>
          </p:cNvPr>
          <p:cNvCxnSpPr/>
          <p:nvPr/>
        </p:nvCxnSpPr>
        <p:spPr>
          <a:xfrm>
            <a:off x="5723148" y="2244102"/>
            <a:ext cx="504056"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接箭头连接符 26">
            <a:extLst>
              <a:ext uri="{FF2B5EF4-FFF2-40B4-BE49-F238E27FC236}">
                <a16:creationId xmlns:a16="http://schemas.microsoft.com/office/drawing/2014/main" id="{241D7079-3F15-4564-AB25-E38010CF24AC}"/>
              </a:ext>
            </a:extLst>
          </p:cNvPr>
          <p:cNvCxnSpPr/>
          <p:nvPr/>
        </p:nvCxnSpPr>
        <p:spPr>
          <a:xfrm>
            <a:off x="5733797" y="1540619"/>
            <a:ext cx="504056"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接箭头连接符 27">
            <a:extLst>
              <a:ext uri="{FF2B5EF4-FFF2-40B4-BE49-F238E27FC236}">
                <a16:creationId xmlns:a16="http://schemas.microsoft.com/office/drawing/2014/main" id="{AD44FC63-2BD7-4CA0-AD8C-EE2C1C9C976F}"/>
              </a:ext>
            </a:extLst>
          </p:cNvPr>
          <p:cNvCxnSpPr/>
          <p:nvPr/>
        </p:nvCxnSpPr>
        <p:spPr>
          <a:xfrm>
            <a:off x="5219092" y="1881271"/>
            <a:ext cx="504056"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接连接符 28">
            <a:extLst>
              <a:ext uri="{FF2B5EF4-FFF2-40B4-BE49-F238E27FC236}">
                <a16:creationId xmlns:a16="http://schemas.microsoft.com/office/drawing/2014/main" id="{CEC6770F-CABE-4DF0-81A8-7F77B712E028}"/>
              </a:ext>
            </a:extLst>
          </p:cNvPr>
          <p:cNvCxnSpPr>
            <a:cxnSpLocks/>
          </p:cNvCxnSpPr>
          <p:nvPr/>
        </p:nvCxnSpPr>
        <p:spPr>
          <a:xfrm>
            <a:off x="5723148" y="1540619"/>
            <a:ext cx="0" cy="688559"/>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30" name="矩形 29">
            <a:extLst>
              <a:ext uri="{FF2B5EF4-FFF2-40B4-BE49-F238E27FC236}">
                <a16:creationId xmlns:a16="http://schemas.microsoft.com/office/drawing/2014/main" id="{62320FB0-FA53-432F-97EA-39144A97C0DC}"/>
              </a:ext>
            </a:extLst>
          </p:cNvPr>
          <p:cNvSpPr/>
          <p:nvPr/>
        </p:nvSpPr>
        <p:spPr>
          <a:xfrm>
            <a:off x="6234135" y="1358088"/>
            <a:ext cx="1080120" cy="36506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专业</a:t>
            </a:r>
          </a:p>
        </p:txBody>
      </p:sp>
      <p:sp>
        <p:nvSpPr>
          <p:cNvPr id="31" name="矩形 30">
            <a:extLst>
              <a:ext uri="{FF2B5EF4-FFF2-40B4-BE49-F238E27FC236}">
                <a16:creationId xmlns:a16="http://schemas.microsoft.com/office/drawing/2014/main" id="{D356D642-4934-4483-A6B6-D76260FBEBC6}"/>
              </a:ext>
            </a:extLst>
          </p:cNvPr>
          <p:cNvSpPr/>
          <p:nvPr/>
        </p:nvSpPr>
        <p:spPr>
          <a:xfrm>
            <a:off x="4154388" y="2449980"/>
            <a:ext cx="1080120" cy="36506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主体</a:t>
            </a:r>
          </a:p>
        </p:txBody>
      </p:sp>
      <p:sp>
        <p:nvSpPr>
          <p:cNvPr id="32" name="矩形 31">
            <a:extLst>
              <a:ext uri="{FF2B5EF4-FFF2-40B4-BE49-F238E27FC236}">
                <a16:creationId xmlns:a16="http://schemas.microsoft.com/office/drawing/2014/main" id="{A7DC8E6B-95CD-4ABF-8073-A10B458E52A5}"/>
              </a:ext>
            </a:extLst>
          </p:cNvPr>
          <p:cNvSpPr/>
          <p:nvPr/>
        </p:nvSpPr>
        <p:spPr>
          <a:xfrm>
            <a:off x="6227203" y="2049460"/>
            <a:ext cx="1080120" cy="36506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非主体</a:t>
            </a:r>
          </a:p>
        </p:txBody>
      </p:sp>
      <p:sp>
        <p:nvSpPr>
          <p:cNvPr id="41" name="箭头: 上下 40">
            <a:extLst>
              <a:ext uri="{FF2B5EF4-FFF2-40B4-BE49-F238E27FC236}">
                <a16:creationId xmlns:a16="http://schemas.microsoft.com/office/drawing/2014/main" id="{A5B04C92-BA28-46F9-9D1C-6B83E869479C}"/>
              </a:ext>
            </a:extLst>
          </p:cNvPr>
          <p:cNvSpPr/>
          <p:nvPr/>
        </p:nvSpPr>
        <p:spPr>
          <a:xfrm>
            <a:off x="4586436" y="2071990"/>
            <a:ext cx="216024" cy="365062"/>
          </a:xfrm>
          <a:prstGeom prst="upDown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49F3FA03-A580-4A58-9758-559D933E4E4E}"/>
              </a:ext>
            </a:extLst>
          </p:cNvPr>
          <p:cNvSpPr txBox="1"/>
          <p:nvPr/>
        </p:nvSpPr>
        <p:spPr>
          <a:xfrm>
            <a:off x="1391799" y="703618"/>
            <a:ext cx="875946"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总承包</a:t>
            </a:r>
          </a:p>
        </p:txBody>
      </p:sp>
      <p:sp>
        <p:nvSpPr>
          <p:cNvPr id="43" name="文本框 42">
            <a:extLst>
              <a:ext uri="{FF2B5EF4-FFF2-40B4-BE49-F238E27FC236}">
                <a16:creationId xmlns:a16="http://schemas.microsoft.com/office/drawing/2014/main" id="{0674F620-2812-481E-987D-97FFBABC8268}"/>
              </a:ext>
            </a:extLst>
          </p:cNvPr>
          <p:cNvSpPr txBox="1"/>
          <p:nvPr/>
        </p:nvSpPr>
        <p:spPr>
          <a:xfrm>
            <a:off x="3306328" y="203017"/>
            <a:ext cx="721051"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交由</a:t>
            </a:r>
          </a:p>
        </p:txBody>
      </p:sp>
      <p:sp>
        <p:nvSpPr>
          <p:cNvPr id="44" name="文本框 43">
            <a:extLst>
              <a:ext uri="{FF2B5EF4-FFF2-40B4-BE49-F238E27FC236}">
                <a16:creationId xmlns:a16="http://schemas.microsoft.com/office/drawing/2014/main" id="{785622F6-7204-4119-8195-9510545ECC77}"/>
              </a:ext>
            </a:extLst>
          </p:cNvPr>
          <p:cNvSpPr txBox="1"/>
          <p:nvPr/>
        </p:nvSpPr>
        <p:spPr>
          <a:xfrm>
            <a:off x="5513084" y="653014"/>
            <a:ext cx="721051"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分包</a:t>
            </a:r>
          </a:p>
        </p:txBody>
      </p:sp>
    </p:spTree>
    <p:extLst>
      <p:ext uri="{BB962C8B-B14F-4D97-AF65-F5344CB8AC3E}">
        <p14:creationId xmlns:p14="http://schemas.microsoft.com/office/powerpoint/2010/main" val="36148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1000" fill="hold"/>
                                        <p:tgtEl>
                                          <p:spTgt spid="31"/>
                                        </p:tgtEl>
                                        <p:attrNameLst>
                                          <p:attrName>ppt_w</p:attrName>
                                        </p:attrNameLst>
                                      </p:cBhvr>
                                      <p:tavLst>
                                        <p:tav tm="0">
                                          <p:val>
                                            <p:fltVal val="0"/>
                                          </p:val>
                                        </p:tav>
                                        <p:tav tm="100000">
                                          <p:val>
                                            <p:strVal val="#ppt_w"/>
                                          </p:val>
                                        </p:tav>
                                      </p:tavLst>
                                    </p:anim>
                                    <p:anim calcmode="lin" valueType="num">
                                      <p:cBhvr>
                                        <p:cTn id="61" dur="1000" fill="hold"/>
                                        <p:tgtEl>
                                          <p:spTgt spid="31"/>
                                        </p:tgtEl>
                                        <p:attrNameLst>
                                          <p:attrName>ppt_h</p:attrName>
                                        </p:attrNameLst>
                                      </p:cBhvr>
                                      <p:tavLst>
                                        <p:tav tm="0">
                                          <p:val>
                                            <p:fltVal val="0"/>
                                          </p:val>
                                        </p:tav>
                                        <p:tav tm="100000">
                                          <p:val>
                                            <p:strVal val="#ppt_h"/>
                                          </p:val>
                                        </p:tav>
                                      </p:tavLst>
                                    </p:anim>
                                    <p:anim calcmode="lin" valueType="num">
                                      <p:cBhvr>
                                        <p:cTn id="62" dur="1000" fill="hold"/>
                                        <p:tgtEl>
                                          <p:spTgt spid="31"/>
                                        </p:tgtEl>
                                        <p:attrNameLst>
                                          <p:attrName>style.rotation</p:attrName>
                                        </p:attrNameLst>
                                      </p:cBhvr>
                                      <p:tavLst>
                                        <p:tav tm="0">
                                          <p:val>
                                            <p:fltVal val="90"/>
                                          </p:val>
                                        </p:tav>
                                        <p:tav tm="100000">
                                          <p:val>
                                            <p:fltVal val="0"/>
                                          </p:val>
                                        </p:tav>
                                      </p:tavLst>
                                    </p:anim>
                                    <p:animEffect transition="in" filter="fade">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left)">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wipe(left)">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mph" presetSubtype="2" fill="hold" grpId="0" nodeType="clickEffect">
                                  <p:stCondLst>
                                    <p:cond delay="0"/>
                                  </p:stCondLst>
                                  <p:childTnLst>
                                    <p:animClr clrSpc="rgb" dir="cw">
                                      <p:cBhvr override="childStyle">
                                        <p:cTn id="111" dur="2000" fill="hold"/>
                                        <p:tgtEl>
                                          <p:spTgt spid="6"/>
                                        </p:tgtEl>
                                        <p:attrNameLst>
                                          <p:attrName>style.color</p:attrName>
                                        </p:attrNameLst>
                                      </p:cBhvr>
                                      <p:to>
                                        <a:srgbClr val="C00000"/>
                                      </p:to>
                                    </p:animClr>
                                  </p:childTnLst>
                                </p:cTn>
                              </p:par>
                            </p:childTnLst>
                          </p:cTn>
                        </p:par>
                      </p:childTnLst>
                    </p:cTn>
                  </p:par>
                  <p:par>
                    <p:cTn id="112" fill="hold">
                      <p:stCondLst>
                        <p:cond delay="indefinite"/>
                      </p:stCondLst>
                      <p:childTnLst>
                        <p:par>
                          <p:cTn id="113" fill="hold">
                            <p:stCondLst>
                              <p:cond delay="0"/>
                            </p:stCondLst>
                            <p:childTnLst>
                              <p:par>
                                <p:cTn id="114" presetID="45" presetClass="entr" presetSubtype="0" fill="hold" grpId="1" nodeType="click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fade">
                                      <p:cBhvr>
                                        <p:cTn id="116" dur="2000"/>
                                        <p:tgtEl>
                                          <p:spTgt spid="6"/>
                                        </p:tgtEl>
                                      </p:cBhvr>
                                    </p:animEffect>
                                    <p:anim calcmode="lin" valueType="num">
                                      <p:cBhvr>
                                        <p:cTn id="117" dur="2000" fill="hold"/>
                                        <p:tgtEl>
                                          <p:spTgt spid="6"/>
                                        </p:tgtEl>
                                        <p:attrNameLst>
                                          <p:attrName>ppt_w</p:attrName>
                                        </p:attrNameLst>
                                      </p:cBhvr>
                                      <p:tavLst>
                                        <p:tav tm="0" fmla="#ppt_w*sin(2.5*pi*$)">
                                          <p:val>
                                            <p:fltVal val="0"/>
                                          </p:val>
                                        </p:tav>
                                        <p:tav tm="100000">
                                          <p:val>
                                            <p:fltVal val="1"/>
                                          </p:val>
                                        </p:tav>
                                      </p:tavLst>
                                    </p:anim>
                                    <p:anim calcmode="lin" valueType="num">
                                      <p:cBhvr>
                                        <p:cTn id="1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8" grpId="0" animBg="1"/>
      <p:bldP spid="12" grpId="0" animBg="1"/>
      <p:bldP spid="22" grpId="0" animBg="1"/>
      <p:bldP spid="23" grpId="0" animBg="1"/>
      <p:bldP spid="24" grpId="0" animBg="1"/>
      <p:bldP spid="30" grpId="0" animBg="1"/>
      <p:bldP spid="31" grpId="0" animBg="1"/>
      <p:bldP spid="32" grpId="0" animBg="1"/>
      <p:bldP spid="41" grpId="0" animBg="1"/>
      <p:bldP spid="42" grpId="0"/>
      <p:bldP spid="43"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11560" y="169179"/>
            <a:ext cx="27363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二、建筑法系</a:t>
            </a:r>
            <a:endParaRPr lang="zh-CN" altLang="zh-CN" sz="18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TextBox 6"/>
          <p:cNvSpPr txBox="1"/>
          <p:nvPr/>
        </p:nvSpPr>
        <p:spPr>
          <a:xfrm>
            <a:off x="683568" y="1124744"/>
            <a:ext cx="7776864" cy="46166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a:t>
            </a:r>
            <a:r>
              <a:rPr lang="zh-CN" altLang="zh-CN" sz="2400" b="1" kern="100" dirty="0">
                <a:effectLst/>
                <a:latin typeface="微软雅黑" panose="020B0503020204020204" pitchFamily="34" charset="-122"/>
                <a:ea typeface="微软雅黑" panose="020B0503020204020204" pitchFamily="34" charset="-122"/>
                <a:cs typeface="方正小标宋简体"/>
              </a:rPr>
              <a:t>建设项目工程总承包合同</a:t>
            </a:r>
            <a:r>
              <a:rPr lang="en-US" altLang="zh-CN" sz="2400" b="1" kern="100" dirty="0">
                <a:effectLst/>
                <a:latin typeface="微软雅黑" panose="020B0503020204020204" pitchFamily="34" charset="-122"/>
                <a:ea typeface="微软雅黑" panose="020B0503020204020204" pitchFamily="34" charset="-122"/>
                <a:cs typeface="方正小标宋简体"/>
              </a:rPr>
              <a:t>》</a:t>
            </a:r>
            <a:r>
              <a:rPr lang="zh-CN" altLang="en-US" sz="2400" b="1" dirty="0">
                <a:latin typeface="微软雅黑" panose="020B0503020204020204" pitchFamily="34" charset="-122"/>
                <a:ea typeface="微软雅黑" panose="020B0503020204020204" pitchFamily="34" charset="-122"/>
              </a:rPr>
              <a:t>解析  </a:t>
            </a:r>
            <a:r>
              <a:rPr lang="zh-CN" altLang="en-US" b="1" dirty="0">
                <a:latin typeface="微软雅黑" pitchFamily="34" charset="-122"/>
                <a:ea typeface="微软雅黑" pitchFamily="34" charset="-122"/>
                <a:cs typeface="仿宋_GB2312"/>
              </a:rPr>
              <a:t>示范</a:t>
            </a:r>
            <a:r>
              <a:rPr lang="zh-CN" altLang="en-US" b="1" dirty="0">
                <a:effectLst/>
                <a:latin typeface="微软雅黑" pitchFamily="34" charset="-122"/>
                <a:ea typeface="微软雅黑" pitchFamily="34" charset="-122"/>
                <a:cs typeface="仿宋_GB2312"/>
              </a:rPr>
              <a:t>文本</a:t>
            </a:r>
            <a:r>
              <a:rPr lang="en-US" altLang="zh-CN" b="1" dirty="0">
                <a:effectLst/>
                <a:latin typeface="微软雅黑" panose="020B0503020204020204" pitchFamily="34" charset="-122"/>
                <a:ea typeface="微软雅黑" panose="020B0503020204020204" pitchFamily="34" charset="-122"/>
                <a:cs typeface="仿宋_GB2312"/>
              </a:rPr>
              <a:t>GF-2020-0216</a:t>
            </a:r>
            <a:endParaRPr lang="zh-CN" altLang="en-US" b="1" dirty="0">
              <a:latin typeface="微软雅黑" pitchFamily="34" charset="-122"/>
              <a:ea typeface="微软雅黑" pitchFamily="34" charset="-122"/>
            </a:endParaRPr>
          </a:p>
        </p:txBody>
      </p:sp>
      <p:sp>
        <p:nvSpPr>
          <p:cNvPr id="10" name="TextBox 9"/>
          <p:cNvSpPr txBox="1"/>
          <p:nvPr/>
        </p:nvSpPr>
        <p:spPr>
          <a:xfrm>
            <a:off x="776750" y="2396131"/>
            <a:ext cx="7416824" cy="142295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1.1.2.2 </a:t>
            </a:r>
            <a:r>
              <a:rPr lang="zh-CN" altLang="zh-CN" sz="2000" b="1" dirty="0">
                <a:latin typeface="微软雅黑" panose="020B0503020204020204" pitchFamily="34" charset="-122"/>
                <a:ea typeface="微软雅黑" panose="020B0503020204020204" pitchFamily="34" charset="-122"/>
              </a:rPr>
              <a:t>发包人：是指与承包人订立合同协议书的当事人及取得该当事人资格的合法继受人。本合同中“因发包人原因”里的“发包人”包括发包人及所有发包人人员。</a:t>
            </a:r>
            <a:endParaRPr lang="zh-CN" altLang="en-US" sz="2000" b="1" dirty="0">
              <a:latin typeface="微软雅黑" pitchFamily="34" charset="-122"/>
              <a:ea typeface="微软雅黑" pitchFamily="34" charset="-122"/>
            </a:endParaRPr>
          </a:p>
        </p:txBody>
      </p:sp>
      <p:sp>
        <p:nvSpPr>
          <p:cNvPr id="3" name="日期占位符 2">
            <a:extLst>
              <a:ext uri="{FF2B5EF4-FFF2-40B4-BE49-F238E27FC236}">
                <a16:creationId xmlns:a16="http://schemas.microsoft.com/office/drawing/2014/main" id="{0A52F39C-5743-4891-9C2D-8504327ADD49}"/>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04C2B297-9832-46FA-9208-450AEA3C3687}"/>
              </a:ext>
            </a:extLst>
          </p:cNvPr>
          <p:cNvSpPr>
            <a:spLocks noGrp="1"/>
          </p:cNvSpPr>
          <p:nvPr>
            <p:ph type="sldNum" sz="quarter" idx="12"/>
          </p:nvPr>
        </p:nvSpPr>
        <p:spPr/>
        <p:txBody>
          <a:bodyPr/>
          <a:lstStyle/>
          <a:p>
            <a:fld id="{7AFCB150-A64D-4658-A1A8-2246387FAE02}" type="slidenum">
              <a:rPr lang="zh-CN" altLang="en-US" smtClean="0"/>
              <a:pPr/>
              <a:t>25</a:t>
            </a:fld>
            <a:endParaRPr lang="zh-CN" altLang="en-US"/>
          </a:p>
        </p:txBody>
      </p:sp>
      <p:sp>
        <p:nvSpPr>
          <p:cNvPr id="13" name="TextBox 9">
            <a:extLst>
              <a:ext uri="{FF2B5EF4-FFF2-40B4-BE49-F238E27FC236}">
                <a16:creationId xmlns:a16="http://schemas.microsoft.com/office/drawing/2014/main" id="{F8E3E572-713B-41F0-82B0-FD27FFBD31A4}"/>
              </a:ext>
            </a:extLst>
          </p:cNvPr>
          <p:cNvSpPr txBox="1"/>
          <p:nvPr/>
        </p:nvSpPr>
        <p:spPr>
          <a:xfrm>
            <a:off x="780575" y="3908563"/>
            <a:ext cx="7416824" cy="2769989"/>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1.1.2.6 </a:t>
            </a:r>
            <a:r>
              <a:rPr lang="zh-CN" altLang="zh-CN" sz="2000" b="1" dirty="0">
                <a:latin typeface="微软雅黑" panose="020B0503020204020204" pitchFamily="34" charset="-122"/>
                <a:ea typeface="微软雅黑" panose="020B0503020204020204" pitchFamily="34" charset="-122"/>
              </a:rPr>
              <a:t>工程师：是指在专用合同条件中指明的，受发包人委托按照法律规定和发包人的授权进行合同履行管理、工程监督管理等工作的法人或其他组织；该法人或其他组织应雇用一名具有相应执业资格和职业能力的自然人作为工程师代表，并授予其根据本合同代表工程师行事的权利。</a:t>
            </a:r>
          </a:p>
          <a:p>
            <a:r>
              <a:rPr lang="en-US" altLang="zh-CN" sz="2400" b="1" dirty="0">
                <a:latin typeface="微软雅黑" panose="020B0503020204020204" pitchFamily="34" charset="-122"/>
                <a:ea typeface="微软雅黑" panose="020B0503020204020204" pitchFamily="34" charset="-122"/>
              </a:rPr>
              <a:t> </a:t>
            </a:r>
            <a:endParaRPr lang="zh-CN" altLang="en-US" sz="2400" b="1" dirty="0">
              <a:latin typeface="微软雅黑" pitchFamily="34" charset="-122"/>
              <a:ea typeface="微软雅黑" pitchFamily="34" charset="-122"/>
            </a:endParaRPr>
          </a:p>
        </p:txBody>
      </p:sp>
      <p:sp>
        <p:nvSpPr>
          <p:cNvPr id="6" name="文本框 5">
            <a:extLst>
              <a:ext uri="{FF2B5EF4-FFF2-40B4-BE49-F238E27FC236}">
                <a16:creationId xmlns:a16="http://schemas.microsoft.com/office/drawing/2014/main" id="{1CA3DD41-C2C6-4F8F-938B-C3368DC7D751}"/>
              </a:ext>
            </a:extLst>
          </p:cNvPr>
          <p:cNvSpPr txBox="1"/>
          <p:nvPr/>
        </p:nvSpPr>
        <p:spPr>
          <a:xfrm>
            <a:off x="755576" y="1839667"/>
            <a:ext cx="3096344" cy="400110"/>
          </a:xfrm>
          <a:prstGeom prst="rect">
            <a:avLst/>
          </a:prstGeom>
          <a:noFill/>
        </p:spPr>
        <p:txBody>
          <a:bodyPr wrap="square" rtlCol="0">
            <a:spAutoFit/>
          </a:bodyPr>
          <a:lstStyle/>
          <a:p>
            <a:r>
              <a:rPr lang="en-US"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1.1 </a:t>
            </a:r>
            <a:r>
              <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词语定义和解释</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26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6500858"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三、招投标法系</a:t>
            </a:r>
          </a:p>
          <a:p>
            <a:endParaRPr lang="zh-CN" altLang="en-US" sz="2400" b="1" dirty="0">
              <a:latin typeface="微软雅黑" pitchFamily="34" charset="-122"/>
              <a:ea typeface="微软雅黑" pitchFamily="34" charset="-122"/>
            </a:endParaRPr>
          </a:p>
        </p:txBody>
      </p:sp>
      <p:sp>
        <p:nvSpPr>
          <p:cNvPr id="5" name="TextBox 4"/>
          <p:cNvSpPr txBox="1"/>
          <p:nvPr/>
        </p:nvSpPr>
        <p:spPr>
          <a:xfrm>
            <a:off x="642910" y="1500174"/>
            <a:ext cx="2643206"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招标投标法</a:t>
            </a:r>
          </a:p>
        </p:txBody>
      </p:sp>
      <p:sp>
        <p:nvSpPr>
          <p:cNvPr id="6" name="TextBox 5"/>
          <p:cNvSpPr txBox="1"/>
          <p:nvPr/>
        </p:nvSpPr>
        <p:spPr>
          <a:xfrm>
            <a:off x="1071538" y="2571744"/>
            <a:ext cx="171451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招标公告</a:t>
            </a:r>
          </a:p>
        </p:txBody>
      </p:sp>
      <p:sp>
        <p:nvSpPr>
          <p:cNvPr id="7" name="TextBox 6"/>
          <p:cNvSpPr txBox="1"/>
          <p:nvPr/>
        </p:nvSpPr>
        <p:spPr>
          <a:xfrm>
            <a:off x="1071538" y="3429000"/>
            <a:ext cx="121444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投标</a:t>
            </a:r>
          </a:p>
        </p:txBody>
      </p:sp>
      <p:sp>
        <p:nvSpPr>
          <p:cNvPr id="8" name="TextBox 7"/>
          <p:cNvSpPr txBox="1"/>
          <p:nvPr/>
        </p:nvSpPr>
        <p:spPr>
          <a:xfrm>
            <a:off x="1071538" y="4286256"/>
            <a:ext cx="11430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中标</a:t>
            </a:r>
          </a:p>
        </p:txBody>
      </p:sp>
      <p:sp>
        <p:nvSpPr>
          <p:cNvPr id="9" name="右箭头 8"/>
          <p:cNvSpPr/>
          <p:nvPr/>
        </p:nvSpPr>
        <p:spPr>
          <a:xfrm>
            <a:off x="2857488" y="2643182"/>
            <a:ext cx="571504" cy="35719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643306" y="2571744"/>
            <a:ext cx="150019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要约邀请</a:t>
            </a:r>
          </a:p>
        </p:txBody>
      </p:sp>
      <p:sp>
        <p:nvSpPr>
          <p:cNvPr id="11" name="右箭头 10"/>
          <p:cNvSpPr/>
          <p:nvPr/>
        </p:nvSpPr>
        <p:spPr>
          <a:xfrm>
            <a:off x="5286380" y="2643182"/>
            <a:ext cx="571504" cy="35719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143636" y="2571744"/>
            <a:ext cx="192882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非合同内容</a:t>
            </a:r>
          </a:p>
        </p:txBody>
      </p:sp>
      <p:sp>
        <p:nvSpPr>
          <p:cNvPr id="13" name="TextBox 12"/>
          <p:cNvSpPr txBox="1"/>
          <p:nvPr/>
        </p:nvSpPr>
        <p:spPr>
          <a:xfrm>
            <a:off x="3714744" y="3429000"/>
            <a:ext cx="121444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要约</a:t>
            </a:r>
          </a:p>
        </p:txBody>
      </p:sp>
      <p:sp>
        <p:nvSpPr>
          <p:cNvPr id="14" name="右箭头 13"/>
          <p:cNvSpPr/>
          <p:nvPr/>
        </p:nvSpPr>
        <p:spPr>
          <a:xfrm>
            <a:off x="2857488" y="3500438"/>
            <a:ext cx="571504" cy="35719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5" name="右箭头 14"/>
          <p:cNvSpPr/>
          <p:nvPr/>
        </p:nvSpPr>
        <p:spPr>
          <a:xfrm>
            <a:off x="5286380" y="3429000"/>
            <a:ext cx="571504" cy="35719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6215074" y="3357562"/>
            <a:ext cx="164307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合同草案</a:t>
            </a:r>
          </a:p>
        </p:txBody>
      </p:sp>
      <p:sp>
        <p:nvSpPr>
          <p:cNvPr id="18" name="右箭头 17"/>
          <p:cNvSpPr/>
          <p:nvPr/>
        </p:nvSpPr>
        <p:spPr>
          <a:xfrm>
            <a:off x="2857488" y="4357694"/>
            <a:ext cx="571504" cy="35719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714744" y="4286256"/>
            <a:ext cx="11430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承诺</a:t>
            </a:r>
          </a:p>
        </p:txBody>
      </p:sp>
      <p:sp>
        <p:nvSpPr>
          <p:cNvPr id="20" name="右箭头 19"/>
          <p:cNvSpPr/>
          <p:nvPr/>
        </p:nvSpPr>
        <p:spPr>
          <a:xfrm>
            <a:off x="5357818" y="4357694"/>
            <a:ext cx="571504" cy="35719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286512" y="4286256"/>
            <a:ext cx="150019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合同文本</a:t>
            </a:r>
          </a:p>
        </p:txBody>
      </p:sp>
      <p:sp>
        <p:nvSpPr>
          <p:cNvPr id="2" name="日期占位符 1">
            <a:extLst>
              <a:ext uri="{FF2B5EF4-FFF2-40B4-BE49-F238E27FC236}">
                <a16:creationId xmlns:a16="http://schemas.microsoft.com/office/drawing/2014/main" id="{1D3AFAC5-2E80-4276-9B9B-47389821BAF4}"/>
              </a:ext>
            </a:extLst>
          </p:cNvPr>
          <p:cNvSpPr>
            <a:spLocks noGrp="1"/>
          </p:cNvSpPr>
          <p:nvPr>
            <p:ph type="dt" sz="half" idx="10"/>
          </p:nvPr>
        </p:nvSpPr>
        <p:spPr/>
        <p:txBody>
          <a:bodyPr/>
          <a:lstStyle/>
          <a:p>
            <a:endParaRPr lang="zh-CN" altLang="en-US"/>
          </a:p>
        </p:txBody>
      </p:sp>
      <p:sp>
        <p:nvSpPr>
          <p:cNvPr id="16" name="灯片编号占位符 15">
            <a:extLst>
              <a:ext uri="{FF2B5EF4-FFF2-40B4-BE49-F238E27FC236}">
                <a16:creationId xmlns:a16="http://schemas.microsoft.com/office/drawing/2014/main" id="{0D71E1B2-1A1E-48C6-B5A5-30EDAD0F9F47}"/>
              </a:ext>
            </a:extLst>
          </p:cNvPr>
          <p:cNvSpPr>
            <a:spLocks noGrp="1"/>
          </p:cNvSpPr>
          <p:nvPr>
            <p:ph type="sldNum" sz="quarter" idx="12"/>
          </p:nvPr>
        </p:nvSpPr>
        <p:spPr/>
        <p:txBody>
          <a:bodyPr/>
          <a:lstStyle/>
          <a:p>
            <a:fld id="{7AFCB150-A64D-4658-A1A8-2246387FAE02}" type="slidenum">
              <a:rPr lang="zh-CN" altLang="en-US" smtClean="0"/>
              <a:pPr/>
              <a:t>26</a:t>
            </a:fld>
            <a:endParaRPr lang="zh-CN" altLang="en-US"/>
          </a:p>
        </p:txBody>
      </p:sp>
    </p:spTree>
    <p:extLst>
      <p:ext uri="{BB962C8B-B14F-4D97-AF65-F5344CB8AC3E}">
        <p14:creationId xmlns:p14="http://schemas.microsoft.com/office/powerpoint/2010/main" val="35598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0-#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000" fill="hold"/>
                                        <p:tgtEl>
                                          <p:spTgt spid="11"/>
                                        </p:tgtEl>
                                        <p:attrNameLst>
                                          <p:attrName>ppt_x</p:attrName>
                                        </p:attrNameLst>
                                      </p:cBhvr>
                                      <p:tavLst>
                                        <p:tav tm="0">
                                          <p:val>
                                            <p:strVal val="#ppt_x"/>
                                          </p:val>
                                        </p:tav>
                                        <p:tav tm="100000">
                                          <p:val>
                                            <p:strVal val="#ppt_x"/>
                                          </p:val>
                                        </p:tav>
                                      </p:tavLst>
                                    </p:anim>
                                    <p:anim calcmode="lin" valueType="num">
                                      <p:cBhvr additive="base">
                                        <p:cTn id="38"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2000" fill="hold"/>
                                        <p:tgtEl>
                                          <p:spTgt spid="14"/>
                                        </p:tgtEl>
                                        <p:attrNameLst>
                                          <p:attrName>ppt_x</p:attrName>
                                        </p:attrNameLst>
                                      </p:cBhvr>
                                      <p:tavLst>
                                        <p:tav tm="0">
                                          <p:val>
                                            <p:strVal val="0-#ppt_w/2"/>
                                          </p:val>
                                        </p:tav>
                                        <p:tav tm="100000">
                                          <p:val>
                                            <p:strVal val="#ppt_x"/>
                                          </p:val>
                                        </p:tav>
                                      </p:tavLst>
                                    </p:anim>
                                    <p:anim calcmode="lin" valueType="num">
                                      <p:cBhvr additive="base">
                                        <p:cTn id="50"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2000" fill="hold"/>
                                        <p:tgtEl>
                                          <p:spTgt spid="13"/>
                                        </p:tgtEl>
                                        <p:attrNameLst>
                                          <p:attrName>ppt_x</p:attrName>
                                        </p:attrNameLst>
                                      </p:cBhvr>
                                      <p:tavLst>
                                        <p:tav tm="0">
                                          <p:val>
                                            <p:strVal val="#ppt_x"/>
                                          </p:val>
                                        </p:tav>
                                        <p:tav tm="100000">
                                          <p:val>
                                            <p:strVal val="#ppt_x"/>
                                          </p:val>
                                        </p:tav>
                                      </p:tavLst>
                                    </p:anim>
                                    <p:anim calcmode="lin" valueType="num">
                                      <p:cBhvr additive="base">
                                        <p:cTn id="56"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0" fill="hold"/>
                                        <p:tgtEl>
                                          <p:spTgt spid="15"/>
                                        </p:tgtEl>
                                        <p:attrNameLst>
                                          <p:attrName>ppt_x</p:attrName>
                                        </p:attrNameLst>
                                      </p:cBhvr>
                                      <p:tavLst>
                                        <p:tav tm="0">
                                          <p:val>
                                            <p:strVal val="#ppt_x"/>
                                          </p:val>
                                        </p:tav>
                                        <p:tav tm="100000">
                                          <p:val>
                                            <p:strVal val="#ppt_x"/>
                                          </p:val>
                                        </p:tav>
                                      </p:tavLst>
                                    </p:anim>
                                    <p:anim calcmode="lin" valueType="num">
                                      <p:cBhvr additive="base">
                                        <p:cTn id="6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2000" fill="hold"/>
                                        <p:tgtEl>
                                          <p:spTgt spid="17"/>
                                        </p:tgtEl>
                                        <p:attrNameLst>
                                          <p:attrName>ppt_x</p:attrName>
                                        </p:attrNameLst>
                                      </p:cBhvr>
                                      <p:tavLst>
                                        <p:tav tm="0">
                                          <p:val>
                                            <p:strVal val="1+#ppt_w/2"/>
                                          </p:val>
                                        </p:tav>
                                        <p:tav tm="100000">
                                          <p:val>
                                            <p:strVal val="#ppt_x"/>
                                          </p:val>
                                        </p:tav>
                                      </p:tavLst>
                                    </p:anim>
                                    <p:anim calcmode="lin" valueType="num">
                                      <p:cBhvr additive="base">
                                        <p:cTn id="68"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2000" fill="hold"/>
                                        <p:tgtEl>
                                          <p:spTgt spid="18"/>
                                        </p:tgtEl>
                                        <p:attrNameLst>
                                          <p:attrName>ppt_x</p:attrName>
                                        </p:attrNameLst>
                                      </p:cBhvr>
                                      <p:tavLst>
                                        <p:tav tm="0">
                                          <p:val>
                                            <p:strVal val="#ppt_x"/>
                                          </p:val>
                                        </p:tav>
                                        <p:tav tm="100000">
                                          <p:val>
                                            <p:strVal val="#ppt_x"/>
                                          </p:val>
                                        </p:tav>
                                      </p:tavLst>
                                    </p:anim>
                                    <p:anim calcmode="lin" valueType="num">
                                      <p:cBhvr additive="base">
                                        <p:cTn id="74"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xEl>
                                              <p:pRg st="0" end="0"/>
                                            </p:txEl>
                                          </p:spTgt>
                                        </p:tgtEl>
                                        <p:attrNameLst>
                                          <p:attrName>style.visibility</p:attrName>
                                        </p:attrNameLst>
                                      </p:cBhvr>
                                      <p:to>
                                        <p:strVal val="visible"/>
                                      </p:to>
                                    </p:set>
                                    <p:anim calcmode="lin" valueType="num">
                                      <p:cBhvr additive="base">
                                        <p:cTn id="79" dur="2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2000" fill="hold"/>
                                        <p:tgtEl>
                                          <p:spTgt spid="20"/>
                                        </p:tgtEl>
                                        <p:attrNameLst>
                                          <p:attrName>ppt_x</p:attrName>
                                        </p:attrNameLst>
                                      </p:cBhvr>
                                      <p:tavLst>
                                        <p:tav tm="0">
                                          <p:val>
                                            <p:strVal val="#ppt_x"/>
                                          </p:val>
                                        </p:tav>
                                        <p:tav tm="100000">
                                          <p:val>
                                            <p:strVal val="#ppt_x"/>
                                          </p:val>
                                        </p:tav>
                                      </p:tavLst>
                                    </p:anim>
                                    <p:anim calcmode="lin" valueType="num">
                                      <p:cBhvr additive="base">
                                        <p:cTn id="86"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2000" fill="hold"/>
                                        <p:tgtEl>
                                          <p:spTgt spid="21"/>
                                        </p:tgtEl>
                                        <p:attrNameLst>
                                          <p:attrName>ppt_x</p:attrName>
                                        </p:attrNameLst>
                                      </p:cBhvr>
                                      <p:tavLst>
                                        <p:tav tm="0">
                                          <p:val>
                                            <p:strVal val="1+#ppt_w/2"/>
                                          </p:val>
                                        </p:tav>
                                        <p:tav tm="100000">
                                          <p:val>
                                            <p:strVal val="#ppt_x"/>
                                          </p:val>
                                        </p:tav>
                                      </p:tavLst>
                                    </p:anim>
                                    <p:anim calcmode="lin" valueType="num">
                                      <p:cBhvr additive="base">
                                        <p:cTn id="92"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p:bldP spid="11" grpId="0" animBg="1"/>
      <p:bldP spid="12" grpId="0"/>
      <p:bldP spid="13" grpId="0"/>
      <p:bldP spid="14" grpId="0" animBg="1"/>
      <p:bldP spid="15" grpId="0" animBg="1"/>
      <p:bldP spid="17" grpId="0"/>
      <p:bldP spid="18" grpId="0" animBg="1"/>
      <p:bldP spid="20" grpId="0" animBg="1"/>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71472" y="1214422"/>
            <a:ext cx="5143536"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招投标法 </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中标无效情形</a:t>
            </a:r>
          </a:p>
        </p:txBody>
      </p:sp>
      <p:sp>
        <p:nvSpPr>
          <p:cNvPr id="6" name="TextBox 5"/>
          <p:cNvSpPr txBox="1"/>
          <p:nvPr/>
        </p:nvSpPr>
        <p:spPr>
          <a:xfrm>
            <a:off x="714348" y="1785926"/>
            <a:ext cx="7643866" cy="400110"/>
          </a:xfrm>
          <a:prstGeom prst="rect">
            <a:avLst/>
          </a:prstGeom>
          <a:noFill/>
        </p:spPr>
        <p:txBody>
          <a:bodyPr wrap="square" rtlCol="0">
            <a:spAutoFit/>
          </a:bodyPr>
          <a:lstStyle/>
          <a:p>
            <a:pPr>
              <a:buFont typeface="Arial" pitchFamily="34" charset="0"/>
              <a:buChar char="•"/>
            </a:pPr>
            <a:r>
              <a:rPr lang="zh-CN" altLang="en-US" sz="2000" b="1" dirty="0">
                <a:latin typeface="微软雅黑" pitchFamily="34" charset="-122"/>
                <a:ea typeface="微软雅黑" pitchFamily="34" charset="-122"/>
              </a:rPr>
              <a:t>  泄露应当保密的与招投标活动有关的情况和资料；</a:t>
            </a:r>
          </a:p>
        </p:txBody>
      </p:sp>
      <p:sp>
        <p:nvSpPr>
          <p:cNvPr id="7" name="TextBox 6"/>
          <p:cNvSpPr txBox="1"/>
          <p:nvPr/>
        </p:nvSpPr>
        <p:spPr>
          <a:xfrm>
            <a:off x="714348" y="2285992"/>
            <a:ext cx="7643866" cy="707886"/>
          </a:xfrm>
          <a:prstGeom prst="rect">
            <a:avLst/>
          </a:prstGeom>
          <a:noFill/>
        </p:spPr>
        <p:txBody>
          <a:bodyPr wrap="square" rtlCol="0">
            <a:spAutoFit/>
          </a:bodyPr>
          <a:lstStyle/>
          <a:p>
            <a:pPr>
              <a:buFont typeface="Arial" pitchFamily="34" charset="0"/>
              <a:buChar char="•"/>
            </a:pPr>
            <a:r>
              <a:rPr lang="zh-CN" altLang="en-US" sz="2000" b="1" dirty="0">
                <a:latin typeface="微软雅黑" pitchFamily="34" charset="-122"/>
                <a:ea typeface="微软雅黑" pitchFamily="34" charset="-122"/>
              </a:rPr>
              <a:t>  与招标人、投标人串通损害国家利益、社会公共利益或者他人合法权益；</a:t>
            </a:r>
          </a:p>
        </p:txBody>
      </p:sp>
      <p:sp>
        <p:nvSpPr>
          <p:cNvPr id="8" name="TextBox 7"/>
          <p:cNvSpPr txBox="1"/>
          <p:nvPr/>
        </p:nvSpPr>
        <p:spPr>
          <a:xfrm>
            <a:off x="714348" y="3000372"/>
            <a:ext cx="7643866" cy="400110"/>
          </a:xfrm>
          <a:prstGeom prst="rect">
            <a:avLst/>
          </a:prstGeom>
          <a:noFill/>
        </p:spPr>
        <p:txBody>
          <a:bodyPr wrap="square" rtlCol="0">
            <a:spAutoFit/>
          </a:bodyPr>
          <a:lstStyle/>
          <a:p>
            <a:pPr>
              <a:buFont typeface="Arial" pitchFamily="34" charset="0"/>
              <a:buChar char="•"/>
            </a:pPr>
            <a:r>
              <a:rPr lang="zh-CN" altLang="en-US" sz="2000" b="1" dirty="0">
                <a:latin typeface="微软雅黑" pitchFamily="34" charset="-122"/>
                <a:ea typeface="微软雅黑" pitchFamily="34" charset="-122"/>
              </a:rPr>
              <a:t>  可能影响公平竞争；</a:t>
            </a:r>
          </a:p>
        </p:txBody>
      </p:sp>
      <p:sp>
        <p:nvSpPr>
          <p:cNvPr id="9" name="TextBox 8"/>
          <p:cNvSpPr txBox="1"/>
          <p:nvPr/>
        </p:nvSpPr>
        <p:spPr>
          <a:xfrm>
            <a:off x="714348" y="3929066"/>
            <a:ext cx="7643866" cy="400110"/>
          </a:xfrm>
          <a:prstGeom prst="rect">
            <a:avLst/>
          </a:prstGeom>
          <a:noFill/>
        </p:spPr>
        <p:txBody>
          <a:bodyPr wrap="square" rtlCol="0">
            <a:spAutoFit/>
          </a:bodyPr>
          <a:lstStyle/>
          <a:p>
            <a:pPr>
              <a:buFont typeface="Arial" pitchFamily="34" charset="0"/>
              <a:buChar char="•"/>
            </a:pPr>
            <a:r>
              <a:rPr lang="zh-CN" altLang="en-US" sz="2000" b="1" dirty="0">
                <a:latin typeface="微软雅黑" pitchFamily="34" charset="-122"/>
                <a:ea typeface="微软雅黑" pitchFamily="34" charset="-122"/>
              </a:rPr>
              <a:t>  可能泄露标底的；</a:t>
            </a:r>
          </a:p>
        </p:txBody>
      </p:sp>
      <p:sp>
        <p:nvSpPr>
          <p:cNvPr id="10" name="TextBox 9"/>
          <p:cNvSpPr txBox="1"/>
          <p:nvPr/>
        </p:nvSpPr>
        <p:spPr>
          <a:xfrm>
            <a:off x="714348" y="3476422"/>
            <a:ext cx="7643866" cy="400110"/>
          </a:xfrm>
          <a:prstGeom prst="rect">
            <a:avLst/>
          </a:prstGeom>
          <a:noFill/>
        </p:spPr>
        <p:txBody>
          <a:bodyPr wrap="square" rtlCol="0">
            <a:spAutoFit/>
          </a:bodyPr>
          <a:lstStyle/>
          <a:p>
            <a:pPr>
              <a:buFont typeface="Arial" pitchFamily="34" charset="0"/>
              <a:buChar char="•"/>
            </a:pPr>
            <a:r>
              <a:rPr lang="zh-CN" altLang="en-US" sz="2000" b="1" dirty="0">
                <a:latin typeface="微软雅黑" pitchFamily="34" charset="-122"/>
                <a:ea typeface="微软雅黑" pitchFamily="34" charset="-122"/>
              </a:rPr>
              <a:t>  串通投标；</a:t>
            </a:r>
          </a:p>
        </p:txBody>
      </p:sp>
      <p:sp>
        <p:nvSpPr>
          <p:cNvPr id="11" name="TextBox 10"/>
          <p:cNvSpPr txBox="1"/>
          <p:nvPr/>
        </p:nvSpPr>
        <p:spPr>
          <a:xfrm>
            <a:off x="714348" y="4357694"/>
            <a:ext cx="7643866" cy="400110"/>
          </a:xfrm>
          <a:prstGeom prst="rect">
            <a:avLst/>
          </a:prstGeom>
          <a:noFill/>
        </p:spPr>
        <p:txBody>
          <a:bodyPr wrap="square" rtlCol="0">
            <a:spAutoFit/>
          </a:bodyPr>
          <a:lstStyle/>
          <a:p>
            <a:pPr>
              <a:buFont typeface="Arial" pitchFamily="34" charset="0"/>
              <a:buChar char="•"/>
            </a:pPr>
            <a:r>
              <a:rPr lang="zh-CN" altLang="en-US" sz="2000" b="1" dirty="0">
                <a:latin typeface="微软雅黑" pitchFamily="34" charset="-122"/>
                <a:ea typeface="微软雅黑" pitchFamily="34" charset="-122"/>
              </a:rPr>
              <a:t>  向评委行贿；</a:t>
            </a:r>
          </a:p>
        </p:txBody>
      </p:sp>
      <p:sp>
        <p:nvSpPr>
          <p:cNvPr id="12" name="TextBox 11"/>
          <p:cNvSpPr txBox="1"/>
          <p:nvPr/>
        </p:nvSpPr>
        <p:spPr>
          <a:xfrm>
            <a:off x="714348" y="4786322"/>
            <a:ext cx="7643866" cy="400110"/>
          </a:xfrm>
          <a:prstGeom prst="rect">
            <a:avLst/>
          </a:prstGeom>
          <a:noFill/>
        </p:spPr>
        <p:txBody>
          <a:bodyPr wrap="square" rtlCol="0">
            <a:spAutoFit/>
          </a:bodyPr>
          <a:lstStyle/>
          <a:p>
            <a:pPr>
              <a:buFont typeface="Arial" pitchFamily="34" charset="0"/>
              <a:buChar char="•"/>
            </a:pPr>
            <a:r>
              <a:rPr lang="zh-CN" altLang="en-US" sz="2000" b="1" dirty="0">
                <a:latin typeface="微软雅黑" pitchFamily="34" charset="-122"/>
                <a:ea typeface="微软雅黑" pitchFamily="34" charset="-122"/>
              </a:rPr>
              <a:t>  投标人以他人的名义投标；</a:t>
            </a:r>
          </a:p>
        </p:txBody>
      </p:sp>
      <p:sp>
        <p:nvSpPr>
          <p:cNvPr id="13" name="TextBox 12"/>
          <p:cNvSpPr txBox="1"/>
          <p:nvPr/>
        </p:nvSpPr>
        <p:spPr>
          <a:xfrm>
            <a:off x="714348" y="5643578"/>
            <a:ext cx="7643866" cy="707886"/>
          </a:xfrm>
          <a:prstGeom prst="rect">
            <a:avLst/>
          </a:prstGeom>
          <a:noFill/>
        </p:spPr>
        <p:txBody>
          <a:bodyPr wrap="square" rtlCol="0">
            <a:spAutoFit/>
          </a:bodyPr>
          <a:lstStyle/>
          <a:p>
            <a:pPr>
              <a:buFont typeface="Arial" pitchFamily="34" charset="0"/>
              <a:buChar char="•"/>
            </a:pPr>
            <a:r>
              <a:rPr lang="zh-CN" altLang="en-US" sz="2000" b="1" dirty="0">
                <a:latin typeface="微软雅黑" pitchFamily="34" charset="-122"/>
                <a:ea typeface="微软雅黑" pitchFamily="34" charset="-122"/>
              </a:rPr>
              <a:t>  投标人违反本法规定，与投标人就投标价格、投标方案等实质性内容进行谈判的；</a:t>
            </a:r>
          </a:p>
        </p:txBody>
      </p:sp>
      <p:sp>
        <p:nvSpPr>
          <p:cNvPr id="15" name="TextBox 14"/>
          <p:cNvSpPr txBox="1"/>
          <p:nvPr/>
        </p:nvSpPr>
        <p:spPr>
          <a:xfrm>
            <a:off x="714348" y="5214950"/>
            <a:ext cx="7643866" cy="400110"/>
          </a:xfrm>
          <a:prstGeom prst="rect">
            <a:avLst/>
          </a:prstGeom>
          <a:noFill/>
        </p:spPr>
        <p:txBody>
          <a:bodyPr wrap="square" rtlCol="0">
            <a:spAutoFit/>
          </a:bodyPr>
          <a:lstStyle/>
          <a:p>
            <a:pPr>
              <a:buFont typeface="Arial" pitchFamily="34" charset="0"/>
              <a:buChar char="•"/>
            </a:pPr>
            <a:r>
              <a:rPr lang="zh-CN" altLang="en-US" sz="2000" b="1" dirty="0">
                <a:latin typeface="微软雅黑" pitchFamily="34" charset="-122"/>
                <a:ea typeface="微软雅黑" pitchFamily="34" charset="-122"/>
              </a:rPr>
              <a:t>  以其他方式弄虚作假，骗取中标的；</a:t>
            </a:r>
          </a:p>
        </p:txBody>
      </p:sp>
      <p:sp>
        <p:nvSpPr>
          <p:cNvPr id="16" name="矩形 15"/>
          <p:cNvSpPr/>
          <p:nvPr/>
        </p:nvSpPr>
        <p:spPr>
          <a:xfrm>
            <a:off x="428596" y="285728"/>
            <a:ext cx="2343204" cy="461665"/>
          </a:xfrm>
          <a:prstGeom prst="rect">
            <a:avLst/>
          </a:prstGeom>
        </p:spPr>
        <p:txBody>
          <a:bodyPr wrap="square">
            <a:spAutoFit/>
          </a:bodyPr>
          <a:lstStyle/>
          <a:p>
            <a:r>
              <a:rPr lang="zh-CN" altLang="en-US" sz="2400" b="1" dirty="0">
                <a:latin typeface="微软雅黑" pitchFamily="34" charset="-122"/>
                <a:ea typeface="微软雅黑" pitchFamily="34" charset="-122"/>
              </a:rPr>
              <a:t>三、招投标法系</a:t>
            </a:r>
            <a:endParaRPr lang="zh-CN" altLang="en-US" sz="2400" dirty="0"/>
          </a:p>
        </p:txBody>
      </p:sp>
      <p:sp>
        <p:nvSpPr>
          <p:cNvPr id="2" name="日期占位符 1">
            <a:extLst>
              <a:ext uri="{FF2B5EF4-FFF2-40B4-BE49-F238E27FC236}">
                <a16:creationId xmlns:a16="http://schemas.microsoft.com/office/drawing/2014/main" id="{0F1E4D4B-644F-4559-90E9-A585FA94EBF8}"/>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4C988F10-EFB3-49D2-B433-D44AAF983E2D}"/>
              </a:ext>
            </a:extLst>
          </p:cNvPr>
          <p:cNvSpPr>
            <a:spLocks noGrp="1"/>
          </p:cNvSpPr>
          <p:nvPr>
            <p:ph type="sldNum" sz="quarter" idx="12"/>
          </p:nvPr>
        </p:nvSpPr>
        <p:spPr/>
        <p:txBody>
          <a:bodyPr/>
          <a:lstStyle/>
          <a:p>
            <a:fld id="{7AFCB150-A64D-4658-A1A8-2246387FAE02}" type="slidenum">
              <a:rPr lang="zh-CN" altLang="en-US" smtClean="0"/>
              <a:pPr/>
              <a:t>27</a:t>
            </a:fld>
            <a:endParaRPr lang="zh-CN" altLang="en-US"/>
          </a:p>
        </p:txBody>
      </p:sp>
    </p:spTree>
    <p:extLst>
      <p:ext uri="{BB962C8B-B14F-4D97-AF65-F5344CB8AC3E}">
        <p14:creationId xmlns:p14="http://schemas.microsoft.com/office/powerpoint/2010/main" val="199887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ppt_x"/>
                                          </p:val>
                                        </p:tav>
                                        <p:tav tm="100000">
                                          <p:val>
                                            <p:strVal val="#ppt_x"/>
                                          </p:val>
                                        </p:tav>
                                      </p:tavLst>
                                    </p:anim>
                                    <p:anim calcmode="lin" valueType="num">
                                      <p:cBhvr additive="base">
                                        <p:cTn id="2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ppt_x"/>
                                          </p:val>
                                        </p:tav>
                                        <p:tav tm="100000">
                                          <p:val>
                                            <p:strVal val="#ppt_x"/>
                                          </p:val>
                                        </p:tav>
                                      </p:tavLst>
                                    </p:anim>
                                    <p:anim calcmode="lin" valueType="num">
                                      <p:cBhvr additive="base">
                                        <p:cTn id="3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000" fill="hold"/>
                                        <p:tgtEl>
                                          <p:spTgt spid="11"/>
                                        </p:tgtEl>
                                        <p:attrNameLst>
                                          <p:attrName>ppt_x</p:attrName>
                                        </p:attrNameLst>
                                      </p:cBhvr>
                                      <p:tavLst>
                                        <p:tav tm="0">
                                          <p:val>
                                            <p:strVal val="#ppt_x"/>
                                          </p:val>
                                        </p:tav>
                                        <p:tav tm="100000">
                                          <p:val>
                                            <p:strVal val="#ppt_x"/>
                                          </p:val>
                                        </p:tav>
                                      </p:tavLst>
                                    </p:anim>
                                    <p:anim calcmode="lin" valueType="num">
                                      <p:cBhvr additive="base">
                                        <p:cTn id="3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000" fill="hold"/>
                                        <p:tgtEl>
                                          <p:spTgt spid="12"/>
                                        </p:tgtEl>
                                        <p:attrNameLst>
                                          <p:attrName>ppt_x</p:attrName>
                                        </p:attrNameLst>
                                      </p:cBhvr>
                                      <p:tavLst>
                                        <p:tav tm="0">
                                          <p:val>
                                            <p:strVal val="#ppt_x"/>
                                          </p:val>
                                        </p:tav>
                                        <p:tav tm="100000">
                                          <p:val>
                                            <p:strVal val="#ppt_x"/>
                                          </p:val>
                                        </p:tav>
                                      </p:tavLst>
                                    </p:anim>
                                    <p:anim calcmode="lin" valueType="num">
                                      <p:cBhvr additive="base">
                                        <p:cTn id="44"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2000" fill="hold"/>
                                        <p:tgtEl>
                                          <p:spTgt spid="15"/>
                                        </p:tgtEl>
                                        <p:attrNameLst>
                                          <p:attrName>ppt_x</p:attrName>
                                        </p:attrNameLst>
                                      </p:cBhvr>
                                      <p:tavLst>
                                        <p:tav tm="0">
                                          <p:val>
                                            <p:strVal val="#ppt_x"/>
                                          </p:val>
                                        </p:tav>
                                        <p:tav tm="100000">
                                          <p:val>
                                            <p:strVal val="#ppt_x"/>
                                          </p:val>
                                        </p:tav>
                                      </p:tavLst>
                                    </p:anim>
                                    <p:anim calcmode="lin" valueType="num">
                                      <p:cBhvr additive="base">
                                        <p:cTn id="50"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2000" fill="hold"/>
                                        <p:tgtEl>
                                          <p:spTgt spid="13"/>
                                        </p:tgtEl>
                                        <p:attrNameLst>
                                          <p:attrName>ppt_x</p:attrName>
                                        </p:attrNameLst>
                                      </p:cBhvr>
                                      <p:tavLst>
                                        <p:tav tm="0">
                                          <p:val>
                                            <p:strVal val="#ppt_x"/>
                                          </p:val>
                                        </p:tav>
                                        <p:tav tm="100000">
                                          <p:val>
                                            <p:strVal val="#ppt_x"/>
                                          </p:val>
                                        </p:tav>
                                      </p:tavLst>
                                    </p:anim>
                                    <p:anim calcmode="lin" valueType="num">
                                      <p:cBhvr additive="base">
                                        <p:cTn id="56"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71472" y="1214422"/>
            <a:ext cx="2488360"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招投标法 </a:t>
            </a:r>
          </a:p>
        </p:txBody>
      </p:sp>
      <p:sp>
        <p:nvSpPr>
          <p:cNvPr id="14" name="灯片编号占位符 13"/>
          <p:cNvSpPr>
            <a:spLocks noGrp="1"/>
          </p:cNvSpPr>
          <p:nvPr>
            <p:ph type="sldNum" sz="quarter" idx="12"/>
          </p:nvPr>
        </p:nvSpPr>
        <p:spPr/>
        <p:txBody>
          <a:bodyPr/>
          <a:lstStyle/>
          <a:p>
            <a:fld id="{7AFCB150-A64D-4658-A1A8-2246387FAE02}" type="slidenum">
              <a:rPr lang="zh-CN" altLang="en-US" smtClean="0"/>
              <a:pPr/>
              <a:t>28</a:t>
            </a:fld>
            <a:endParaRPr lang="zh-CN" altLang="en-US"/>
          </a:p>
        </p:txBody>
      </p:sp>
      <p:sp>
        <p:nvSpPr>
          <p:cNvPr id="16" name="矩形 15"/>
          <p:cNvSpPr/>
          <p:nvPr/>
        </p:nvSpPr>
        <p:spPr>
          <a:xfrm>
            <a:off x="428596" y="285728"/>
            <a:ext cx="3279308" cy="461665"/>
          </a:xfrm>
          <a:prstGeom prst="rect">
            <a:avLst/>
          </a:prstGeom>
        </p:spPr>
        <p:txBody>
          <a:bodyPr wrap="square">
            <a:spAutoFit/>
          </a:bodyPr>
          <a:lstStyle/>
          <a:p>
            <a:r>
              <a:rPr lang="zh-CN" altLang="en-US" sz="2400" b="1" dirty="0">
                <a:latin typeface="微软雅黑" pitchFamily="34" charset="-122"/>
                <a:ea typeface="微软雅黑" pitchFamily="34" charset="-122"/>
              </a:rPr>
              <a:t>三、招投标法系</a:t>
            </a:r>
            <a:endParaRPr lang="zh-CN" altLang="en-US" sz="2400" dirty="0"/>
          </a:p>
        </p:txBody>
      </p:sp>
      <p:sp>
        <p:nvSpPr>
          <p:cNvPr id="17" name="矩形 16"/>
          <p:cNvSpPr/>
          <p:nvPr/>
        </p:nvSpPr>
        <p:spPr>
          <a:xfrm>
            <a:off x="827584" y="1988840"/>
            <a:ext cx="7488832" cy="1246495"/>
          </a:xfrm>
          <a:prstGeom prst="rect">
            <a:avLst/>
          </a:prstGeom>
        </p:spPr>
        <p:txBody>
          <a:bodyPr wrap="square">
            <a:spAutoFit/>
          </a:bodyPr>
          <a:lstStyle/>
          <a:p>
            <a:pPr>
              <a:lnSpc>
                <a:spcPts val="3000"/>
              </a:lnSpc>
            </a:pPr>
            <a:r>
              <a:rPr lang="zh-CN" altLang="zh-CN" sz="2000" b="1" dirty="0">
                <a:latin typeface="微软雅黑" pitchFamily="34" charset="-122"/>
                <a:ea typeface="微软雅黑" pitchFamily="34" charset="-122"/>
              </a:rPr>
              <a:t>第四十六条</a:t>
            </a:r>
            <a:r>
              <a:rPr lang="en-US" altLang="zh-CN" sz="2000" b="1" dirty="0">
                <a:latin typeface="微软雅黑" pitchFamily="34" charset="-122"/>
                <a:ea typeface="微软雅黑" pitchFamily="34" charset="-122"/>
              </a:rPr>
              <a:t>    </a:t>
            </a:r>
            <a:r>
              <a:rPr lang="zh-CN" altLang="zh-CN" sz="2000" b="1" dirty="0">
                <a:latin typeface="微软雅黑" pitchFamily="34" charset="-122"/>
                <a:ea typeface="微软雅黑" pitchFamily="34" charset="-122"/>
              </a:rPr>
              <a:t>招标人和中标人应当自中标通知书发出之日起三十</a:t>
            </a:r>
            <a:endParaRPr lang="en-US" altLang="zh-CN" sz="2000" b="1" dirty="0">
              <a:latin typeface="微软雅黑" pitchFamily="34" charset="-122"/>
              <a:ea typeface="微软雅黑" pitchFamily="34" charset="-122"/>
            </a:endParaRPr>
          </a:p>
          <a:p>
            <a:pPr>
              <a:lnSpc>
                <a:spcPts val="3000"/>
              </a:lnSpc>
            </a:pPr>
            <a:r>
              <a:rPr lang="zh-CN" altLang="zh-CN" sz="2000" b="1" dirty="0">
                <a:latin typeface="微软雅黑" pitchFamily="34" charset="-122"/>
                <a:ea typeface="微软雅黑" pitchFamily="34" charset="-122"/>
              </a:rPr>
              <a:t>日内，按照招标文件和中标人的投标文件订立书面合同。招标人</a:t>
            </a:r>
            <a:endParaRPr lang="en-US" altLang="zh-CN" sz="2000" b="1" dirty="0">
              <a:latin typeface="微软雅黑" pitchFamily="34" charset="-122"/>
              <a:ea typeface="微软雅黑" pitchFamily="34" charset="-122"/>
            </a:endParaRPr>
          </a:p>
          <a:p>
            <a:pPr>
              <a:lnSpc>
                <a:spcPts val="3000"/>
              </a:lnSpc>
            </a:pPr>
            <a:r>
              <a:rPr lang="zh-CN" altLang="zh-CN" sz="2000" b="1" dirty="0">
                <a:latin typeface="微软雅黑" pitchFamily="34" charset="-122"/>
                <a:ea typeface="微软雅黑" pitchFamily="34" charset="-122"/>
              </a:rPr>
              <a:t>和中标人不得再行订立背离合同</a:t>
            </a:r>
            <a:r>
              <a:rPr lang="en-US" altLang="zh-CN" sz="2000" b="1" dirty="0">
                <a:latin typeface="微软雅黑" pitchFamily="34" charset="-122"/>
                <a:ea typeface="微软雅黑" pitchFamily="34" charset="-122"/>
              </a:rPr>
              <a:t>                  </a:t>
            </a:r>
            <a:r>
              <a:rPr lang="zh-CN" altLang="zh-CN" sz="2000" b="1" dirty="0">
                <a:latin typeface="微软雅黑" pitchFamily="34" charset="-122"/>
                <a:ea typeface="微软雅黑" pitchFamily="34" charset="-122"/>
              </a:rPr>
              <a:t>的其他协议。</a:t>
            </a:r>
            <a:endParaRPr lang="zh-CN" altLang="en-US" sz="2000" b="1" dirty="0">
              <a:latin typeface="微软雅黑" pitchFamily="34" charset="-122"/>
              <a:ea typeface="微软雅黑" pitchFamily="34" charset="-122"/>
            </a:endParaRPr>
          </a:p>
        </p:txBody>
      </p:sp>
      <p:sp>
        <p:nvSpPr>
          <p:cNvPr id="18" name="TextBox 17"/>
          <p:cNvSpPr txBox="1"/>
          <p:nvPr/>
        </p:nvSpPr>
        <p:spPr>
          <a:xfrm>
            <a:off x="4427984" y="2780928"/>
            <a:ext cx="158417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实质性内容</a:t>
            </a:r>
          </a:p>
        </p:txBody>
      </p:sp>
      <p:sp>
        <p:nvSpPr>
          <p:cNvPr id="19" name="TextBox 18"/>
          <p:cNvSpPr txBox="1"/>
          <p:nvPr/>
        </p:nvSpPr>
        <p:spPr>
          <a:xfrm>
            <a:off x="755576" y="3645024"/>
            <a:ext cx="2952328"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司法解释（一）</a:t>
            </a:r>
          </a:p>
        </p:txBody>
      </p:sp>
      <p:sp>
        <p:nvSpPr>
          <p:cNvPr id="2049" name="Rectangle 1"/>
          <p:cNvSpPr>
            <a:spLocks noChangeArrowheads="1"/>
          </p:cNvSpPr>
          <p:nvPr/>
        </p:nvSpPr>
        <p:spPr bwMode="auto">
          <a:xfrm>
            <a:off x="827584" y="4203519"/>
            <a:ext cx="7416824"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CN" sz="2000" b="1"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第二十一条　当事人就同一建设工程另行订立的建设工程施工合同与经过备案的中标合同</a:t>
            </a:r>
            <a:r>
              <a:rPr kumimoji="0" lang="en-US" altLang="zh-CN" sz="2000" b="1" i="0" u="none" strike="noStrike" cap="none" normalizeH="0" dirty="0">
                <a:ln>
                  <a:noFill/>
                </a:ln>
                <a:solidFill>
                  <a:schemeClr val="tx1"/>
                </a:solidFill>
                <a:effectLst/>
                <a:latin typeface="微软雅黑" pitchFamily="34" charset="-122"/>
                <a:ea typeface="微软雅黑" pitchFamily="34" charset="-122"/>
                <a:cs typeface="宋体" pitchFamily="2" charset="-122"/>
              </a:rPr>
              <a:t>                 </a:t>
            </a:r>
            <a:r>
              <a:rPr kumimoji="0" lang="zh-CN" sz="2000" b="1" i="0" u="none" strike="noStrike" cap="none" normalizeH="0" baseline="0" dirty="0">
                <a:ln>
                  <a:noFill/>
                </a:ln>
                <a:solidFill>
                  <a:schemeClr val="tx1"/>
                </a:solidFill>
                <a:effectLst/>
                <a:latin typeface="微软雅黑" pitchFamily="34" charset="-122"/>
                <a:ea typeface="微软雅黑" pitchFamily="34" charset="-122"/>
                <a:cs typeface="宋体" pitchFamily="2" charset="-122"/>
              </a:rPr>
              <a:t>不一致的，应当以备案的中标合同作为结算工程价款的根据。 </a:t>
            </a:r>
          </a:p>
        </p:txBody>
      </p:sp>
      <p:sp>
        <p:nvSpPr>
          <p:cNvPr id="20" name="TextBox 19"/>
          <p:cNvSpPr txBox="1"/>
          <p:nvPr/>
        </p:nvSpPr>
        <p:spPr>
          <a:xfrm>
            <a:off x="3635896" y="4653136"/>
            <a:ext cx="1584176"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实质性内容 </a:t>
            </a:r>
          </a:p>
        </p:txBody>
      </p:sp>
    </p:spTree>
    <p:extLst>
      <p:ext uri="{BB962C8B-B14F-4D97-AF65-F5344CB8AC3E}">
        <p14:creationId xmlns:p14="http://schemas.microsoft.com/office/powerpoint/2010/main" val="162601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20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8">
                                            <p:txEl>
                                              <p:pRg st="0" end="0"/>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8">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49"/>
                                        </p:tgtEl>
                                        <p:attrNameLst>
                                          <p:attrName>style.visibility</p:attrName>
                                        </p:attrNameLst>
                                      </p:cBhvr>
                                      <p:to>
                                        <p:strVal val="visible"/>
                                      </p:to>
                                    </p:set>
                                    <p:animEffect transition="in" filter="fade">
                                      <p:cBhvr>
                                        <p:cTn id="26" dur="2000"/>
                                        <p:tgtEl>
                                          <p:spTgt spid="204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allAtOnce"/>
      <p:bldP spid="19" grpId="0"/>
      <p:bldP spid="204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zh-CN" altLang="zh-CN" sz="2400" b="1" dirty="0">
                <a:latin typeface="微软雅黑" pitchFamily="34" charset="-122"/>
                <a:ea typeface="微软雅黑" pitchFamily="34" charset="-122"/>
              </a:rPr>
              <a:t>第</a:t>
            </a:r>
            <a:r>
              <a:rPr lang="zh-CN" altLang="en-US" sz="2400" b="1" dirty="0">
                <a:latin typeface="微软雅黑" pitchFamily="34" charset="-122"/>
                <a:ea typeface="微软雅黑" pitchFamily="34" charset="-122"/>
              </a:rPr>
              <a:t>二</a:t>
            </a:r>
            <a:r>
              <a:rPr lang="zh-CN" altLang="zh-CN" sz="2400" b="1" dirty="0">
                <a:latin typeface="微软雅黑" pitchFamily="34" charset="-122"/>
                <a:ea typeface="微软雅黑" pitchFamily="34" charset="-122"/>
              </a:rPr>
              <a:t>条</a:t>
            </a: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招标人和中标人另行签订的建设工程施工合同约</a:t>
            </a:r>
            <a:endParaRPr lang="en-US" altLang="zh-CN" sz="2400" b="1" dirty="0">
              <a:latin typeface="微软雅黑" pitchFamily="34" charset="-122"/>
              <a:ea typeface="微软雅黑" pitchFamily="34" charset="-122"/>
            </a:endParaRPr>
          </a:p>
          <a:p>
            <a:pPr marL="0" indent="0">
              <a:buNone/>
            </a:pPr>
            <a:r>
              <a:rPr lang="zh-CN" altLang="zh-CN" sz="2400" b="1" dirty="0">
                <a:latin typeface="微软雅黑" pitchFamily="34" charset="-122"/>
                <a:ea typeface="微软雅黑" pitchFamily="34" charset="-122"/>
              </a:rPr>
              <a:t>定的工程范围、建设工期、工程质量、工程价款等</a:t>
            </a:r>
            <a:r>
              <a:rPr lang="en-US" altLang="zh-CN" sz="2400" b="1" dirty="0">
                <a:latin typeface="微软雅黑" pitchFamily="34" charset="-122"/>
                <a:ea typeface="微软雅黑" pitchFamily="34" charset="-122"/>
              </a:rPr>
              <a:t>           </a:t>
            </a:r>
          </a:p>
          <a:p>
            <a:pPr marL="0" indent="0">
              <a:buNone/>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a:t>
            </a:r>
            <a:r>
              <a:rPr lang="zh-CN" altLang="zh-CN" sz="2400" b="1" dirty="0">
                <a:latin typeface="微软雅黑" pitchFamily="34" charset="-122"/>
                <a:ea typeface="微软雅黑" pitchFamily="34" charset="-122"/>
              </a:rPr>
              <a:t>与中标合同不一致，一方当事人请求按照中标合同</a:t>
            </a:r>
            <a:endParaRPr lang="en-US" altLang="zh-CN" sz="2400" b="1" dirty="0">
              <a:latin typeface="微软雅黑" pitchFamily="34" charset="-122"/>
              <a:ea typeface="微软雅黑" pitchFamily="34" charset="-122"/>
            </a:endParaRPr>
          </a:p>
          <a:p>
            <a:pPr marL="0" indent="0">
              <a:buNone/>
            </a:pPr>
            <a:r>
              <a:rPr lang="zh-CN" altLang="zh-CN" sz="2400" b="1" dirty="0">
                <a:latin typeface="微软雅黑" pitchFamily="34" charset="-122"/>
                <a:ea typeface="微软雅黑" pitchFamily="34" charset="-122"/>
              </a:rPr>
              <a:t>确定权利义务的，人民法院应予支持。</a:t>
            </a:r>
            <a:endParaRPr lang="en-US" altLang="zh-CN" sz="2400" b="1" dirty="0">
              <a:latin typeface="微软雅黑" pitchFamily="34" charset="-122"/>
              <a:ea typeface="微软雅黑" pitchFamily="34" charset="-122"/>
            </a:endParaRPr>
          </a:p>
          <a:p>
            <a:pPr marL="0" indent="0">
              <a:buNone/>
            </a:pP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marL="0" indent="0">
              <a:buNone/>
            </a:pPr>
            <a:r>
              <a:rPr lang="zh-CN" altLang="zh-CN" sz="2400" b="1" dirty="0">
                <a:latin typeface="微软雅黑" pitchFamily="34" charset="-122"/>
                <a:ea typeface="微软雅黑" pitchFamily="34" charset="-122"/>
              </a:rPr>
              <a:t>招标人和中标人在中标合同之外就明显高于市场价格购买</a:t>
            </a:r>
            <a:endParaRPr lang="en-US" altLang="zh-CN" sz="2400" b="1" dirty="0">
              <a:latin typeface="微软雅黑" pitchFamily="34" charset="-122"/>
              <a:ea typeface="微软雅黑" pitchFamily="34" charset="-122"/>
            </a:endParaRPr>
          </a:p>
          <a:p>
            <a:pPr marL="0" indent="0">
              <a:buNone/>
            </a:pPr>
            <a:r>
              <a:rPr lang="zh-CN" altLang="zh-CN" sz="2400" b="1" dirty="0">
                <a:latin typeface="微软雅黑" pitchFamily="34" charset="-122"/>
                <a:ea typeface="微软雅黑" pitchFamily="34" charset="-122"/>
              </a:rPr>
              <a:t>承建房产、无偿建设住房配套设施、让利、向建设单位捐</a:t>
            </a:r>
            <a:endParaRPr lang="en-US" altLang="zh-CN" sz="2400" b="1" dirty="0">
              <a:latin typeface="微软雅黑" pitchFamily="34" charset="-122"/>
              <a:ea typeface="微软雅黑" pitchFamily="34" charset="-122"/>
            </a:endParaRPr>
          </a:p>
          <a:p>
            <a:pPr marL="0" indent="0">
              <a:buNone/>
            </a:pPr>
            <a:r>
              <a:rPr lang="zh-CN" altLang="zh-CN" sz="2400" b="1" dirty="0">
                <a:latin typeface="微软雅黑" pitchFamily="34" charset="-122"/>
                <a:ea typeface="微软雅黑" pitchFamily="34" charset="-122"/>
              </a:rPr>
              <a:t>赠财物等另行签订合同，变相降低工程价款，一方当事人</a:t>
            </a:r>
            <a:endParaRPr lang="en-US" altLang="zh-CN" sz="2400" b="1" dirty="0">
              <a:latin typeface="微软雅黑" pitchFamily="34" charset="-122"/>
              <a:ea typeface="微软雅黑" pitchFamily="34" charset="-122"/>
            </a:endParaRPr>
          </a:p>
          <a:p>
            <a:pPr marL="0" indent="0">
              <a:buNone/>
            </a:pPr>
            <a:r>
              <a:rPr lang="zh-CN" altLang="zh-CN" sz="2400" b="1" dirty="0">
                <a:latin typeface="微软雅黑" pitchFamily="34" charset="-122"/>
                <a:ea typeface="微软雅黑" pitchFamily="34" charset="-122"/>
              </a:rPr>
              <a:t>以该合同背离中标合同</a:t>
            </a: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为由请求确认无效的，</a:t>
            </a:r>
            <a:endParaRPr lang="en-US" altLang="zh-CN" sz="2400" b="1" dirty="0">
              <a:latin typeface="微软雅黑" pitchFamily="34" charset="-122"/>
              <a:ea typeface="微软雅黑" pitchFamily="34" charset="-122"/>
            </a:endParaRPr>
          </a:p>
          <a:p>
            <a:pPr marL="0" indent="0">
              <a:buNone/>
            </a:pPr>
            <a:r>
              <a:rPr lang="zh-CN" altLang="zh-CN" sz="2400" b="1" dirty="0">
                <a:latin typeface="微软雅黑" pitchFamily="34" charset="-122"/>
                <a:ea typeface="微软雅黑" pitchFamily="34" charset="-122"/>
              </a:rPr>
              <a:t>人民法院应予支持。</a:t>
            </a:r>
          </a:p>
          <a:p>
            <a:endParaRPr lang="en-US" altLang="zh-CN" sz="2400" b="1" dirty="0">
              <a:latin typeface="微软雅黑" pitchFamily="34" charset="-122"/>
              <a:ea typeface="微软雅黑" pitchFamily="34" charset="-122"/>
            </a:endParaRPr>
          </a:p>
          <a:p>
            <a:endParaRPr lang="en-US" altLang="zh-CN" sz="2200" b="1" dirty="0">
              <a:latin typeface="微软雅黑" pitchFamily="34" charset="-122"/>
              <a:ea typeface="微软雅黑" pitchFamily="34" charset="-122"/>
            </a:endParaRPr>
          </a:p>
          <a:p>
            <a:endParaRPr lang="zh-CN" altLang="zh-CN" sz="2400" b="1" dirty="0">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fld id="{7AFCB150-A64D-4658-A1A8-2246387FAE02}" type="slidenum">
              <a:rPr lang="zh-CN" altLang="en-US" smtClean="0"/>
              <a:pPr/>
              <a:t>29</a:t>
            </a:fld>
            <a:endParaRPr lang="zh-CN" altLang="en-US"/>
          </a:p>
        </p:txBody>
      </p:sp>
      <p:sp>
        <p:nvSpPr>
          <p:cNvPr id="5" name="TextBox 4"/>
          <p:cNvSpPr txBox="1"/>
          <p:nvPr/>
        </p:nvSpPr>
        <p:spPr>
          <a:xfrm>
            <a:off x="7164288" y="2031740"/>
            <a:ext cx="11521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实质性</a:t>
            </a:r>
          </a:p>
        </p:txBody>
      </p:sp>
      <p:sp>
        <p:nvSpPr>
          <p:cNvPr id="6" name="TextBox 5"/>
          <p:cNvSpPr txBox="1"/>
          <p:nvPr/>
        </p:nvSpPr>
        <p:spPr>
          <a:xfrm>
            <a:off x="457200" y="2446948"/>
            <a:ext cx="100811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内容</a:t>
            </a:r>
          </a:p>
        </p:txBody>
      </p:sp>
      <p:sp>
        <p:nvSpPr>
          <p:cNvPr id="7" name="TextBox 6"/>
          <p:cNvSpPr txBox="1"/>
          <p:nvPr/>
        </p:nvSpPr>
        <p:spPr>
          <a:xfrm>
            <a:off x="3542650" y="5104483"/>
            <a:ext cx="183671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实质性内容</a:t>
            </a:r>
          </a:p>
        </p:txBody>
      </p:sp>
      <p:cxnSp>
        <p:nvCxnSpPr>
          <p:cNvPr id="9" name="直接连接符 8"/>
          <p:cNvCxnSpPr/>
          <p:nvPr/>
        </p:nvCxnSpPr>
        <p:spPr>
          <a:xfrm>
            <a:off x="7020272" y="2922717"/>
            <a:ext cx="1152128" cy="0"/>
          </a:xfrm>
          <a:prstGeom prst="line">
            <a:avLst/>
          </a:prstGeom>
        </p:spPr>
        <p:style>
          <a:lnRef idx="3">
            <a:schemeClr val="accent6"/>
          </a:lnRef>
          <a:fillRef idx="0">
            <a:schemeClr val="accent6"/>
          </a:fillRef>
          <a:effectRef idx="2">
            <a:schemeClr val="accent6"/>
          </a:effectRef>
          <a:fontRef idx="minor">
            <a:schemeClr val="tx1"/>
          </a:fontRef>
        </p:style>
      </p:cxnSp>
      <p:sp>
        <p:nvSpPr>
          <p:cNvPr id="10" name="矩形 9"/>
          <p:cNvSpPr/>
          <p:nvPr/>
        </p:nvSpPr>
        <p:spPr>
          <a:xfrm>
            <a:off x="3563888" y="3356992"/>
            <a:ext cx="2232248" cy="43204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维护招投标法</a:t>
            </a:r>
          </a:p>
        </p:txBody>
      </p:sp>
      <p:cxnSp>
        <p:nvCxnSpPr>
          <p:cNvPr id="12" name="直接连接符 11"/>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55576" y="188640"/>
            <a:ext cx="324036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三、招投标法系</a:t>
            </a:r>
          </a:p>
        </p:txBody>
      </p:sp>
      <p:sp>
        <p:nvSpPr>
          <p:cNvPr id="2" name="文本框 1">
            <a:extLst>
              <a:ext uri="{FF2B5EF4-FFF2-40B4-BE49-F238E27FC236}">
                <a16:creationId xmlns:a16="http://schemas.microsoft.com/office/drawing/2014/main" id="{1EB12CFD-A3BF-45BE-AC2D-FDEE692FD2EF}"/>
              </a:ext>
            </a:extLst>
          </p:cNvPr>
          <p:cNvSpPr txBox="1"/>
          <p:nvPr/>
        </p:nvSpPr>
        <p:spPr>
          <a:xfrm>
            <a:off x="899592" y="1023120"/>
            <a:ext cx="3024336" cy="461665"/>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司法解释一</a:t>
            </a:r>
          </a:p>
        </p:txBody>
      </p:sp>
    </p:spTree>
    <p:extLst>
      <p:ext uri="{BB962C8B-B14F-4D97-AF65-F5344CB8AC3E}">
        <p14:creationId xmlns:p14="http://schemas.microsoft.com/office/powerpoint/2010/main" val="313270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2000" fill="hold"/>
                                        <p:tgtEl>
                                          <p:spTgt spid="6"/>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5">
                                            <p:txEl>
                                              <p:pRg st="0" end="0"/>
                                            </p:txEl>
                                          </p:spTgt>
                                        </p:tgtEl>
                                        <p:attrNameLst>
                                          <p:attrName>r</p:attrName>
                                        </p:attrNameLst>
                                      </p:cBhvr>
                                    </p:animRot>
                                  </p:childTnLst>
                                </p:cTn>
                              </p:par>
                              <p:par>
                                <p:cTn id="13" presetID="8" presetClass="emph" presetSubtype="0" fill="hold" grpId="1" nodeType="withEffect">
                                  <p:stCondLst>
                                    <p:cond delay="0"/>
                                  </p:stCondLst>
                                  <p:childTnLst>
                                    <p:animRot by="21600000">
                                      <p:cBhvr>
                                        <p:cTn id="14" dur="2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7">
                                            <p:txEl>
                                              <p:pRg st="0" end="0"/>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7">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style.rotation</p:attrName>
                                        </p:attrNameLst>
                                      </p:cBhvr>
                                      <p:tavLst>
                                        <p:tav tm="0">
                                          <p:val>
                                            <p:fltVal val="720"/>
                                          </p:val>
                                        </p:tav>
                                        <p:tav tm="100000">
                                          <p:val>
                                            <p:fltVal val="0"/>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 calcmode="lin" valueType="num">
                                      <p:cBhvr>
                                        <p:cTn id="3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68760"/>
            <a:ext cx="8229600" cy="4525963"/>
          </a:xfrm>
        </p:spPr>
        <p:txBody>
          <a:bodyPr>
            <a:normAutofit/>
          </a:bodyPr>
          <a:lstStyle/>
          <a:p>
            <a:pPr>
              <a:buFont typeface="Wingdings" pitchFamily="2" charset="2"/>
              <a:buChar char="u"/>
            </a:pPr>
            <a:r>
              <a:rPr lang="zh-CN" altLang="en-US" b="1" dirty="0">
                <a:latin typeface="微软雅黑" pitchFamily="34" charset="-122"/>
                <a:ea typeface="微软雅黑" pitchFamily="34" charset="-122"/>
              </a:rPr>
              <a:t> </a:t>
            </a:r>
            <a:r>
              <a:rPr lang="en-US" altLang="zh-CN" sz="2800" b="1" dirty="0">
                <a:latin typeface="微软雅黑" pitchFamily="34" charset="-122"/>
                <a:ea typeface="微软雅黑" pitchFamily="34" charset="-122"/>
              </a:rPr>
              <a:t>FIDIC</a:t>
            </a:r>
            <a:r>
              <a:rPr lang="zh-CN" altLang="en-US" sz="2800" b="1" dirty="0">
                <a:latin typeface="微软雅黑" pitchFamily="34" charset="-122"/>
                <a:ea typeface="微软雅黑" pitchFamily="34" charset="-122"/>
              </a:rPr>
              <a:t>合同条件</a:t>
            </a:r>
            <a:endParaRPr lang="en-US" altLang="zh-CN" sz="2800" b="1" dirty="0">
              <a:latin typeface="微软雅黑" pitchFamily="34" charset="-122"/>
              <a:ea typeface="微软雅黑" pitchFamily="34" charset="-122"/>
            </a:endParaRPr>
          </a:p>
          <a:p>
            <a:pPr>
              <a:buNone/>
            </a:pPr>
            <a:endParaRPr lang="en-US" altLang="zh-CN" sz="2800" b="1" dirty="0">
              <a:solidFill>
                <a:schemeClr val="bg2"/>
              </a:solidFill>
              <a:latin typeface="微软雅黑" pitchFamily="34" charset="-122"/>
              <a:ea typeface="微软雅黑" pitchFamily="34" charset="-122"/>
            </a:endParaRPr>
          </a:p>
          <a:p>
            <a:pPr>
              <a:buFont typeface="Wingdings" pitchFamily="2" charset="2"/>
              <a:buChar char="Ø"/>
            </a:pPr>
            <a:r>
              <a:rPr lang="en-US" altLang="zh-CN" sz="2400" b="1" dirty="0">
                <a:latin typeface="微软雅黑" pitchFamily="34" charset="-122"/>
                <a:ea typeface="微软雅黑" pitchFamily="34" charset="-122"/>
              </a:rPr>
              <a:t>FIDIC</a:t>
            </a:r>
            <a:r>
              <a:rPr lang="zh-CN" altLang="en-US" sz="2400" b="1" dirty="0">
                <a:latin typeface="微软雅黑" pitchFamily="34" charset="-122"/>
                <a:ea typeface="微软雅黑" pitchFamily="34" charset="-122"/>
              </a:rPr>
              <a:t>合同条件文本类型     </a:t>
            </a:r>
            <a:endParaRPr lang="en-US" altLang="zh-CN" sz="2400" b="1" dirty="0">
              <a:latin typeface="微软雅黑" pitchFamily="34" charset="-122"/>
              <a:ea typeface="微软雅黑" pitchFamily="34" charset="-122"/>
            </a:endParaRPr>
          </a:p>
          <a:p>
            <a:pPr>
              <a:buNone/>
            </a:pPr>
            <a:endParaRPr lang="en-US" altLang="zh-CN" sz="2400" b="1" dirty="0">
              <a:latin typeface="微软雅黑" pitchFamily="34" charset="-122"/>
              <a:ea typeface="微软雅黑" pitchFamily="34" charset="-122"/>
            </a:endParaRPr>
          </a:p>
          <a:p>
            <a:pPr>
              <a:buFont typeface="Wingdings" pitchFamily="2" charset="2"/>
              <a:buChar char="Ø"/>
            </a:pPr>
            <a:r>
              <a:rPr lang="en-US" altLang="zh-CN" sz="2400" b="1" dirty="0">
                <a:latin typeface="微软雅黑" pitchFamily="34" charset="-122"/>
                <a:ea typeface="微软雅黑" pitchFamily="34" charset="-122"/>
              </a:rPr>
              <a:t>FIDIC</a:t>
            </a:r>
            <a:r>
              <a:rPr lang="zh-CN" altLang="en-US" sz="2400" b="1" dirty="0">
                <a:latin typeface="微软雅黑" pitchFamily="34" charset="-122"/>
                <a:ea typeface="微软雅黑" pitchFamily="34" charset="-122"/>
              </a:rPr>
              <a:t>合同条件文本结构</a:t>
            </a:r>
            <a:endParaRPr lang="en-US" altLang="zh-CN" sz="2400" b="1" dirty="0">
              <a:latin typeface="微软雅黑" pitchFamily="34" charset="-122"/>
              <a:ea typeface="微软雅黑" pitchFamily="34" charset="-122"/>
            </a:endParaRPr>
          </a:p>
          <a:p>
            <a:pPr>
              <a:buNone/>
            </a:pPr>
            <a:endParaRPr lang="en-US" altLang="zh-CN" sz="2400" b="1" dirty="0">
              <a:latin typeface="微软雅黑" pitchFamily="34" charset="-122"/>
              <a:ea typeface="微软雅黑" pitchFamily="34" charset="-122"/>
            </a:endParaRPr>
          </a:p>
          <a:p>
            <a:pPr>
              <a:buFont typeface="Wingdings" pitchFamily="2" charset="2"/>
              <a:buChar char="Ø"/>
            </a:pPr>
            <a:r>
              <a:rPr lang="en-US" altLang="zh-CN" sz="2400" b="1" dirty="0">
                <a:latin typeface="微软雅黑" pitchFamily="34" charset="-122"/>
                <a:ea typeface="微软雅黑" pitchFamily="34" charset="-122"/>
              </a:rPr>
              <a:t>FIDIC</a:t>
            </a:r>
            <a:r>
              <a:rPr lang="zh-CN" altLang="en-US" sz="2400" b="1" dirty="0">
                <a:latin typeface="微软雅黑" pitchFamily="34" charset="-122"/>
                <a:ea typeface="微软雅黑" pitchFamily="34" charset="-122"/>
              </a:rPr>
              <a:t>合同条件银皮书</a:t>
            </a:r>
            <a:r>
              <a:rPr lang="en-US" altLang="zh-CN" sz="2400" b="1" dirty="0">
                <a:latin typeface="微软雅黑" pitchFamily="34" charset="-122"/>
                <a:ea typeface="微软雅黑" pitchFamily="34" charset="-122"/>
              </a:rPr>
              <a:t>       </a:t>
            </a:r>
          </a:p>
          <a:p>
            <a:pPr>
              <a:buNone/>
            </a:pPr>
            <a:endParaRPr lang="zh-CN" altLang="en-US" sz="2400" b="1" dirty="0">
              <a:latin typeface="微软雅黑" pitchFamily="34" charset="-122"/>
              <a:ea typeface="微软雅黑" pitchFamily="34" charset="-122"/>
            </a:endParaRPr>
          </a:p>
          <a:p>
            <a:pPr>
              <a:buFont typeface="Wingdings" pitchFamily="2" charset="2"/>
              <a:buChar char="Ø"/>
            </a:pPr>
            <a:endParaRPr lang="zh-CN" altLang="en-US" sz="2400" b="1" dirty="0">
              <a:solidFill>
                <a:schemeClr val="bg2"/>
              </a:solidFill>
              <a:latin typeface="微软雅黑" pitchFamily="34" charset="-122"/>
              <a:ea typeface="微软雅黑" pitchFamily="34" charset="-122"/>
            </a:endParaRPr>
          </a:p>
        </p:txBody>
      </p:sp>
      <p:sp>
        <p:nvSpPr>
          <p:cNvPr id="5" name="灯片编号占位符 4"/>
          <p:cNvSpPr>
            <a:spLocks noGrp="1"/>
          </p:cNvSpPr>
          <p:nvPr>
            <p:ph type="sldNum" sz="quarter" idx="12"/>
          </p:nvPr>
        </p:nvSpPr>
        <p:spPr/>
        <p:txBody>
          <a:bodyPr/>
          <a:lstStyle/>
          <a:p>
            <a:fld id="{F94D7DF9-6321-4BEB-8941-278CEA503DCB}" type="slidenum">
              <a:rPr lang="zh-CN" altLang="en-US" smtClean="0"/>
              <a:pPr/>
              <a:t>3</a:t>
            </a:fld>
            <a:endParaRPr lang="zh-CN" altLang="en-US"/>
          </a:p>
        </p:txBody>
      </p:sp>
      <p:cxnSp>
        <p:nvCxnSpPr>
          <p:cNvPr id="7" name="直接连接符 6"/>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7544" y="116632"/>
            <a:ext cx="324036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a:t>
            </a:r>
            <a:r>
              <a:rPr lang="en-US" altLang="zh-CN" sz="2400" b="1" dirty="0">
                <a:latin typeface="微软雅黑" pitchFamily="34" charset="-122"/>
                <a:ea typeface="微软雅黑" pitchFamily="34" charset="-122"/>
              </a:rPr>
              <a:t>EPC</a:t>
            </a:r>
            <a:r>
              <a:rPr lang="zh-CN" altLang="en-US" sz="2400" b="1" dirty="0">
                <a:latin typeface="微软雅黑" pitchFamily="34" charset="-122"/>
                <a:ea typeface="微软雅黑" pitchFamily="34" charset="-122"/>
              </a:rPr>
              <a:t>概述</a:t>
            </a:r>
          </a:p>
        </p:txBody>
      </p:sp>
      <p:sp>
        <p:nvSpPr>
          <p:cNvPr id="9" name="TextBox 8"/>
          <p:cNvSpPr txBox="1"/>
          <p:nvPr/>
        </p:nvSpPr>
        <p:spPr>
          <a:xfrm>
            <a:off x="5004048" y="2420888"/>
            <a:ext cx="504056" cy="369332"/>
          </a:xfrm>
          <a:prstGeom prst="rect">
            <a:avLst/>
          </a:prstGeom>
          <a:noFill/>
        </p:spPr>
        <p:txBody>
          <a:bodyPr wrap="square" rtlCol="0">
            <a:spAutoFit/>
          </a:bodyPr>
          <a:lstStyle/>
          <a:p>
            <a:endParaRPr lang="zh-CN" altLang="en-US" dirty="0"/>
          </a:p>
        </p:txBody>
      </p:sp>
      <p:sp>
        <p:nvSpPr>
          <p:cNvPr id="10" name="TextBox 9"/>
          <p:cNvSpPr txBox="1"/>
          <p:nvPr/>
        </p:nvSpPr>
        <p:spPr>
          <a:xfrm>
            <a:off x="5148064" y="2348880"/>
            <a:ext cx="504056" cy="369332"/>
          </a:xfrm>
          <a:prstGeom prst="rect">
            <a:avLst/>
          </a:prstGeom>
          <a:noFill/>
        </p:spPr>
        <p:txBody>
          <a:bodyPr wrap="square" rtlCol="0">
            <a:spAutoFit/>
          </a:bodyPr>
          <a:lstStyle/>
          <a:p>
            <a:endParaRPr lang="zh-CN" altLang="en-US" dirty="0"/>
          </a:p>
        </p:txBody>
      </p:sp>
      <p:sp>
        <p:nvSpPr>
          <p:cNvPr id="11" name="TextBox 10"/>
          <p:cNvSpPr txBox="1"/>
          <p:nvPr/>
        </p:nvSpPr>
        <p:spPr>
          <a:xfrm>
            <a:off x="4499992" y="2348880"/>
            <a:ext cx="57606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白</a:t>
            </a:r>
          </a:p>
        </p:txBody>
      </p:sp>
      <p:sp>
        <p:nvSpPr>
          <p:cNvPr id="12" name="TextBox 11"/>
          <p:cNvSpPr txBox="1"/>
          <p:nvPr/>
        </p:nvSpPr>
        <p:spPr>
          <a:xfrm>
            <a:off x="5076056" y="2348880"/>
            <a:ext cx="57606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红</a:t>
            </a:r>
          </a:p>
        </p:txBody>
      </p:sp>
      <p:sp>
        <p:nvSpPr>
          <p:cNvPr id="13" name="TextBox 12"/>
          <p:cNvSpPr txBox="1"/>
          <p:nvPr/>
        </p:nvSpPr>
        <p:spPr>
          <a:xfrm>
            <a:off x="5652120" y="2348880"/>
            <a:ext cx="57606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黄</a:t>
            </a:r>
          </a:p>
        </p:txBody>
      </p:sp>
      <p:sp>
        <p:nvSpPr>
          <p:cNvPr id="14" name="TextBox 13"/>
          <p:cNvSpPr txBox="1"/>
          <p:nvPr/>
        </p:nvSpPr>
        <p:spPr>
          <a:xfrm>
            <a:off x="6228184" y="2348880"/>
            <a:ext cx="57606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银</a:t>
            </a:r>
          </a:p>
        </p:txBody>
      </p:sp>
      <p:sp>
        <p:nvSpPr>
          <p:cNvPr id="15" name="TextBox 14"/>
          <p:cNvSpPr txBox="1"/>
          <p:nvPr/>
        </p:nvSpPr>
        <p:spPr>
          <a:xfrm>
            <a:off x="4427984" y="3212976"/>
            <a:ext cx="1008112"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协议书</a:t>
            </a:r>
          </a:p>
        </p:txBody>
      </p:sp>
      <p:sp>
        <p:nvSpPr>
          <p:cNvPr id="16" name="TextBox 15"/>
          <p:cNvSpPr txBox="1"/>
          <p:nvPr/>
        </p:nvSpPr>
        <p:spPr>
          <a:xfrm>
            <a:off x="5508104" y="3212976"/>
            <a:ext cx="129614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通用条款</a:t>
            </a:r>
          </a:p>
        </p:txBody>
      </p:sp>
      <p:sp>
        <p:nvSpPr>
          <p:cNvPr id="17" name="TextBox 16"/>
          <p:cNvSpPr txBox="1"/>
          <p:nvPr/>
        </p:nvSpPr>
        <p:spPr>
          <a:xfrm>
            <a:off x="6876256" y="3212976"/>
            <a:ext cx="129614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专用条款</a:t>
            </a:r>
          </a:p>
        </p:txBody>
      </p:sp>
      <p:sp>
        <p:nvSpPr>
          <p:cNvPr id="18" name="等于号 17"/>
          <p:cNvSpPr/>
          <p:nvPr/>
        </p:nvSpPr>
        <p:spPr>
          <a:xfrm>
            <a:off x="3923928" y="4221088"/>
            <a:ext cx="576064" cy="288032"/>
          </a:xfrm>
          <a:prstGeom prst="mathEqua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sp>
        <p:nvSpPr>
          <p:cNvPr id="19" name="TextBox 18"/>
          <p:cNvSpPr txBox="1"/>
          <p:nvPr/>
        </p:nvSpPr>
        <p:spPr>
          <a:xfrm>
            <a:off x="4860032" y="4134271"/>
            <a:ext cx="936104"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EPC</a:t>
            </a:r>
            <a:endParaRPr lang="zh-CN" altLang="en-US" sz="2400" b="1" dirty="0">
              <a:latin typeface="微软雅黑" pitchFamily="34" charset="-122"/>
              <a:ea typeface="微软雅黑" pitchFamily="34" charset="-122"/>
            </a:endParaRPr>
          </a:p>
        </p:txBody>
      </p:sp>
      <p:sp>
        <p:nvSpPr>
          <p:cNvPr id="20" name="等于号 19"/>
          <p:cNvSpPr/>
          <p:nvPr/>
        </p:nvSpPr>
        <p:spPr>
          <a:xfrm>
            <a:off x="6012160" y="4221088"/>
            <a:ext cx="576064" cy="288032"/>
          </a:xfrm>
          <a:prstGeom prst="mathEqua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sp>
        <p:nvSpPr>
          <p:cNvPr id="21" name="TextBox 20"/>
          <p:cNvSpPr txBox="1"/>
          <p:nvPr/>
        </p:nvSpPr>
        <p:spPr>
          <a:xfrm>
            <a:off x="6732240" y="4149080"/>
            <a:ext cx="18722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工程总承包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2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0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animBg="1"/>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buNone/>
            </a:pPr>
            <a:r>
              <a:rPr lang="en-US" altLang="zh-CN" sz="2800" b="1" dirty="0">
                <a:latin typeface="微软雅黑" pitchFamily="34" charset="-122"/>
                <a:ea typeface="微软雅黑" pitchFamily="34" charset="-122"/>
              </a:rPr>
              <a:t>   </a:t>
            </a:r>
            <a:r>
              <a:rPr lang="zh-CN" altLang="zh-CN" sz="2800" b="1" dirty="0">
                <a:latin typeface="微软雅黑" pitchFamily="34" charset="-122"/>
                <a:ea typeface="微软雅黑" pitchFamily="34" charset="-122"/>
              </a:rPr>
              <a:t>第</a:t>
            </a:r>
            <a:r>
              <a:rPr lang="zh-CN" altLang="en-US" sz="2800" b="1" dirty="0">
                <a:latin typeface="微软雅黑" pitchFamily="34" charset="-122"/>
                <a:ea typeface="微软雅黑" pitchFamily="34" charset="-122"/>
              </a:rPr>
              <a:t>二</a:t>
            </a:r>
            <a:r>
              <a:rPr lang="zh-CN" altLang="zh-CN" sz="2800" b="1" dirty="0">
                <a:latin typeface="微软雅黑" pitchFamily="34" charset="-122"/>
                <a:ea typeface="微软雅黑" pitchFamily="34" charset="-122"/>
              </a:rPr>
              <a:t>十</a:t>
            </a:r>
            <a:r>
              <a:rPr lang="zh-CN" altLang="en-US" sz="2800" b="1" dirty="0">
                <a:latin typeface="微软雅黑" pitchFamily="34" charset="-122"/>
                <a:ea typeface="微软雅黑" pitchFamily="34" charset="-122"/>
              </a:rPr>
              <a:t>二</a:t>
            </a:r>
            <a:r>
              <a:rPr lang="zh-CN" altLang="zh-CN" sz="2800" b="1" dirty="0">
                <a:latin typeface="微软雅黑" pitchFamily="34" charset="-122"/>
                <a:ea typeface="微软雅黑" pitchFamily="34" charset="-122"/>
              </a:rPr>
              <a:t>条</a:t>
            </a:r>
            <a:r>
              <a:rPr lang="en-US" altLang="zh-CN" sz="2800" b="1" dirty="0">
                <a:latin typeface="微软雅黑" pitchFamily="34" charset="-122"/>
                <a:ea typeface="微软雅黑" pitchFamily="34" charset="-122"/>
              </a:rPr>
              <a:t>  </a:t>
            </a:r>
            <a:r>
              <a:rPr lang="zh-CN" altLang="zh-CN" sz="2800" b="1" dirty="0">
                <a:latin typeface="微软雅黑" pitchFamily="34" charset="-122"/>
                <a:ea typeface="微软雅黑" pitchFamily="34" charset="-122"/>
              </a:rPr>
              <a:t>当事人签订的建设工程施工合同与招标文件、投标文件、中标通知书载明的工程范围、建设工期、工程质量、工程价款不一致，一方当事人请求将招标文件、投标文件、中标通知书作为结算工程价款的依据的，人民法院应予支持。</a:t>
            </a:r>
          </a:p>
          <a:p>
            <a:endParaRPr lang="zh-CN" altLang="en-US" dirty="0"/>
          </a:p>
        </p:txBody>
      </p:sp>
      <p:sp>
        <p:nvSpPr>
          <p:cNvPr id="4" name="灯片编号占位符 3"/>
          <p:cNvSpPr>
            <a:spLocks noGrp="1"/>
          </p:cNvSpPr>
          <p:nvPr>
            <p:ph type="sldNum" sz="quarter" idx="12"/>
          </p:nvPr>
        </p:nvSpPr>
        <p:spPr/>
        <p:txBody>
          <a:bodyPr/>
          <a:lstStyle/>
          <a:p>
            <a:fld id="{7AFCB150-A64D-4658-A1A8-2246387FAE02}" type="slidenum">
              <a:rPr lang="zh-CN" altLang="en-US" smtClean="0"/>
              <a:pPr/>
              <a:t>30</a:t>
            </a:fld>
            <a:endParaRPr lang="zh-CN" altLang="en-US"/>
          </a:p>
        </p:txBody>
      </p:sp>
      <p:sp>
        <p:nvSpPr>
          <p:cNvPr id="5" name="矩形 4"/>
          <p:cNvSpPr/>
          <p:nvPr/>
        </p:nvSpPr>
        <p:spPr>
          <a:xfrm>
            <a:off x="2195736" y="5314524"/>
            <a:ext cx="4464496"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合同与中标文件冲突解决规则</a:t>
            </a:r>
          </a:p>
        </p:txBody>
      </p:sp>
      <p:cxnSp>
        <p:nvCxnSpPr>
          <p:cNvPr id="9" name="直接连接符 8"/>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27584" y="188640"/>
            <a:ext cx="302433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三、招投标法系</a:t>
            </a:r>
          </a:p>
        </p:txBody>
      </p:sp>
      <p:sp>
        <p:nvSpPr>
          <p:cNvPr id="2" name="文本框 1">
            <a:extLst>
              <a:ext uri="{FF2B5EF4-FFF2-40B4-BE49-F238E27FC236}">
                <a16:creationId xmlns:a16="http://schemas.microsoft.com/office/drawing/2014/main" id="{26419F11-CD6D-41C7-B945-A58BFDC7DDDA}"/>
              </a:ext>
            </a:extLst>
          </p:cNvPr>
          <p:cNvSpPr txBox="1"/>
          <p:nvPr/>
        </p:nvSpPr>
        <p:spPr>
          <a:xfrm>
            <a:off x="683568" y="1018358"/>
            <a:ext cx="2880320" cy="461665"/>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司法解释一</a:t>
            </a:r>
          </a:p>
        </p:txBody>
      </p:sp>
    </p:spTree>
    <p:extLst>
      <p:ext uri="{BB962C8B-B14F-4D97-AF65-F5344CB8AC3E}">
        <p14:creationId xmlns:p14="http://schemas.microsoft.com/office/powerpoint/2010/main" val="17495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50000"/>
              </a:lnSpc>
              <a:buNone/>
            </a:pPr>
            <a:r>
              <a:rPr lang="en-US" altLang="zh-CN" sz="28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第</a:t>
            </a:r>
            <a:r>
              <a:rPr lang="zh-CN" altLang="en-US" sz="2400" b="1" dirty="0">
                <a:latin typeface="微软雅黑" pitchFamily="34" charset="-122"/>
                <a:ea typeface="微软雅黑" pitchFamily="34" charset="-122"/>
              </a:rPr>
              <a:t>二十三</a:t>
            </a:r>
            <a:r>
              <a:rPr lang="zh-CN" altLang="zh-CN" sz="2400" b="1" dirty="0">
                <a:latin typeface="微软雅黑" pitchFamily="34" charset="-122"/>
                <a:ea typeface="微软雅黑" pitchFamily="34" charset="-122"/>
              </a:rPr>
              <a:t>条</a:t>
            </a: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发包人将依法不属于必须招标的建设工程进行招标后，与承包人另行订立的建设工程施工合同背离中标合同的实质性内容，当事人请求以中标合同作为结算建设工程价款依据的，人民法院应予支持，但发包人与承包人因客观情况发生了在招标投标时难以预见的变化而另行订立建设工程施工合同的除外。</a:t>
            </a:r>
          </a:p>
        </p:txBody>
      </p:sp>
      <p:sp>
        <p:nvSpPr>
          <p:cNvPr id="4" name="灯片编号占位符 3"/>
          <p:cNvSpPr>
            <a:spLocks noGrp="1"/>
          </p:cNvSpPr>
          <p:nvPr>
            <p:ph type="sldNum" sz="quarter" idx="12"/>
          </p:nvPr>
        </p:nvSpPr>
        <p:spPr/>
        <p:txBody>
          <a:bodyPr/>
          <a:lstStyle/>
          <a:p>
            <a:fld id="{7AFCB150-A64D-4658-A1A8-2246387FAE02}" type="slidenum">
              <a:rPr lang="zh-CN" altLang="en-US" smtClean="0"/>
              <a:pPr/>
              <a:t>31</a:t>
            </a:fld>
            <a:endParaRPr lang="zh-CN" altLang="en-US"/>
          </a:p>
        </p:txBody>
      </p:sp>
      <p:sp>
        <p:nvSpPr>
          <p:cNvPr id="5" name="矩形 4"/>
          <p:cNvSpPr/>
          <p:nvPr/>
        </p:nvSpPr>
        <p:spPr>
          <a:xfrm>
            <a:off x="2411760" y="5301208"/>
            <a:ext cx="3816424"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非强制招标项目适用规则</a:t>
            </a:r>
          </a:p>
        </p:txBody>
      </p:sp>
      <p:cxnSp>
        <p:nvCxnSpPr>
          <p:cNvPr id="9" name="直接连接符 8"/>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3568" y="188640"/>
            <a:ext cx="288032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三、招投标法系</a:t>
            </a:r>
          </a:p>
        </p:txBody>
      </p:sp>
      <p:sp>
        <p:nvSpPr>
          <p:cNvPr id="2" name="文本框 1">
            <a:extLst>
              <a:ext uri="{FF2B5EF4-FFF2-40B4-BE49-F238E27FC236}">
                <a16:creationId xmlns:a16="http://schemas.microsoft.com/office/drawing/2014/main" id="{EEA97E84-32D0-4577-8AF0-79E0376856D4}"/>
              </a:ext>
            </a:extLst>
          </p:cNvPr>
          <p:cNvSpPr txBox="1"/>
          <p:nvPr/>
        </p:nvSpPr>
        <p:spPr>
          <a:xfrm>
            <a:off x="899592" y="1023120"/>
            <a:ext cx="2880320" cy="461665"/>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司法解释一</a:t>
            </a:r>
          </a:p>
        </p:txBody>
      </p:sp>
    </p:spTree>
    <p:extLst>
      <p:ext uri="{BB962C8B-B14F-4D97-AF65-F5344CB8AC3E}">
        <p14:creationId xmlns:p14="http://schemas.microsoft.com/office/powerpoint/2010/main" val="38119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916832"/>
            <a:ext cx="8229600" cy="4209331"/>
          </a:xfrm>
        </p:spPr>
        <p:txBody>
          <a:bodyPr>
            <a:normAutofit/>
          </a:bodyPr>
          <a:lstStyle/>
          <a:p>
            <a:pPr marL="0" indent="0">
              <a:buNone/>
            </a:pPr>
            <a:r>
              <a:rPr lang="zh-CN" altLang="zh-CN" sz="2400" b="1" dirty="0">
                <a:latin typeface="微软雅黑" panose="020B0503020204020204" pitchFamily="34" charset="-122"/>
                <a:ea typeface="微软雅黑" panose="020B0503020204020204" pitchFamily="34" charset="-122"/>
              </a:rPr>
              <a:t>第七百九十条　建设工程的招标投标活动</a:t>
            </a:r>
            <a:r>
              <a:rPr lang="en-US" altLang="zh-CN" sz="2400" b="1" dirty="0">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应当依照有关法律的规定公开、公平、公正进行。</a:t>
            </a:r>
          </a:p>
          <a:p>
            <a:endParaRPr lang="zh-CN" altLang="en-US" dirty="0"/>
          </a:p>
        </p:txBody>
      </p:sp>
      <p:cxnSp>
        <p:nvCxnSpPr>
          <p:cNvPr id="9" name="直接连接符 8"/>
          <p:cNvCxnSpPr/>
          <p:nvPr/>
        </p:nvCxnSpPr>
        <p:spPr>
          <a:xfrm>
            <a:off x="0" y="90872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9512" y="260648"/>
            <a:ext cx="280831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三、招投标法系</a:t>
            </a:r>
          </a:p>
        </p:txBody>
      </p:sp>
      <p:sp>
        <p:nvSpPr>
          <p:cNvPr id="8" name="TextBox 7"/>
          <p:cNvSpPr txBox="1"/>
          <p:nvPr/>
        </p:nvSpPr>
        <p:spPr>
          <a:xfrm>
            <a:off x="755576" y="1196752"/>
            <a:ext cx="2088232" cy="400110"/>
          </a:xfrm>
          <a:prstGeom prst="rect">
            <a:avLst/>
          </a:prstGeom>
          <a:noFill/>
        </p:spPr>
        <p:txBody>
          <a:bodyPr wrap="square" rtlCol="0">
            <a:spAutoFit/>
          </a:bodyPr>
          <a:lstStyle/>
          <a:p>
            <a:pPr>
              <a:buFont typeface="Wingdings" pitchFamily="2" charset="2"/>
              <a:buChar char="Ø"/>
            </a:pPr>
            <a:r>
              <a:rPr lang="zh-CN" altLang="en-US" sz="2000" b="1" dirty="0">
                <a:latin typeface="微软雅黑" pitchFamily="34" charset="-122"/>
                <a:ea typeface="微软雅黑" pitchFamily="34" charset="-122"/>
              </a:rPr>
              <a:t>民法典</a:t>
            </a:r>
          </a:p>
        </p:txBody>
      </p:sp>
      <p:sp>
        <p:nvSpPr>
          <p:cNvPr id="2" name="日期占位符 1">
            <a:extLst>
              <a:ext uri="{FF2B5EF4-FFF2-40B4-BE49-F238E27FC236}">
                <a16:creationId xmlns:a16="http://schemas.microsoft.com/office/drawing/2014/main" id="{FDC0A5DD-A835-4F4C-BA7B-AD473435E1C1}"/>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1232B0B2-0A95-4F49-B7B6-279A090E3A3B}"/>
              </a:ext>
            </a:extLst>
          </p:cNvPr>
          <p:cNvSpPr>
            <a:spLocks noGrp="1"/>
          </p:cNvSpPr>
          <p:nvPr>
            <p:ph type="sldNum" sz="quarter" idx="12"/>
          </p:nvPr>
        </p:nvSpPr>
        <p:spPr/>
        <p:txBody>
          <a:bodyPr/>
          <a:lstStyle/>
          <a:p>
            <a:fld id="{7AFCB150-A64D-4658-A1A8-2246387FAE02}" type="slidenum">
              <a:rPr lang="zh-CN" altLang="en-US" smtClean="0"/>
              <a:pPr/>
              <a:t>32</a:t>
            </a:fld>
            <a:endParaRPr lang="zh-CN" altLang="en-US"/>
          </a:p>
        </p:txBody>
      </p:sp>
    </p:spTree>
    <p:extLst>
      <p:ext uri="{BB962C8B-B14F-4D97-AF65-F5344CB8AC3E}">
        <p14:creationId xmlns:p14="http://schemas.microsoft.com/office/powerpoint/2010/main" val="1992095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492922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四、合同编</a:t>
            </a:r>
          </a:p>
        </p:txBody>
      </p:sp>
      <p:sp>
        <p:nvSpPr>
          <p:cNvPr id="5" name="TextBox 4"/>
          <p:cNvSpPr txBox="1"/>
          <p:nvPr/>
        </p:nvSpPr>
        <p:spPr>
          <a:xfrm>
            <a:off x="642910" y="1214422"/>
            <a:ext cx="1714512"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合同编</a:t>
            </a:r>
          </a:p>
        </p:txBody>
      </p:sp>
      <p:sp>
        <p:nvSpPr>
          <p:cNvPr id="7" name="下箭头 6"/>
          <p:cNvSpPr/>
          <p:nvPr/>
        </p:nvSpPr>
        <p:spPr>
          <a:xfrm>
            <a:off x="3714744" y="3143248"/>
            <a:ext cx="571504" cy="50006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000232" y="3929066"/>
            <a:ext cx="40005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意思表示真实、准确、完整。</a:t>
            </a:r>
          </a:p>
        </p:txBody>
      </p:sp>
      <p:sp>
        <p:nvSpPr>
          <p:cNvPr id="9" name="下箭头 8"/>
          <p:cNvSpPr/>
          <p:nvPr/>
        </p:nvSpPr>
        <p:spPr>
          <a:xfrm>
            <a:off x="3786182" y="4572008"/>
            <a:ext cx="571504" cy="50006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214678" y="5357826"/>
            <a:ext cx="200026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要约与承诺</a:t>
            </a:r>
          </a:p>
        </p:txBody>
      </p:sp>
      <p:sp>
        <p:nvSpPr>
          <p:cNvPr id="2" name="日期占位符 1">
            <a:extLst>
              <a:ext uri="{FF2B5EF4-FFF2-40B4-BE49-F238E27FC236}">
                <a16:creationId xmlns:a16="http://schemas.microsoft.com/office/drawing/2014/main" id="{2AAEC95B-C92C-4D25-A341-E2CB5635B0EB}"/>
              </a:ext>
            </a:extLst>
          </p:cNvPr>
          <p:cNvSpPr>
            <a:spLocks noGrp="1"/>
          </p:cNvSpPr>
          <p:nvPr>
            <p:ph type="dt" sz="half" idx="10"/>
          </p:nvPr>
        </p:nvSpPr>
        <p:spPr/>
        <p:txBody>
          <a:bodyPr/>
          <a:lstStyle/>
          <a:p>
            <a:endParaRPr lang="zh-CN" altLang="en-US"/>
          </a:p>
        </p:txBody>
      </p:sp>
      <p:sp>
        <p:nvSpPr>
          <p:cNvPr id="11" name="灯片编号占位符 10">
            <a:extLst>
              <a:ext uri="{FF2B5EF4-FFF2-40B4-BE49-F238E27FC236}">
                <a16:creationId xmlns:a16="http://schemas.microsoft.com/office/drawing/2014/main" id="{03253516-86A2-4066-B478-FF01C4626E2E}"/>
              </a:ext>
            </a:extLst>
          </p:cNvPr>
          <p:cNvSpPr>
            <a:spLocks noGrp="1"/>
          </p:cNvSpPr>
          <p:nvPr>
            <p:ph type="sldNum" sz="quarter" idx="12"/>
          </p:nvPr>
        </p:nvSpPr>
        <p:spPr/>
        <p:txBody>
          <a:bodyPr/>
          <a:lstStyle/>
          <a:p>
            <a:fld id="{7AFCB150-A64D-4658-A1A8-2246387FAE02}" type="slidenum">
              <a:rPr lang="zh-CN" altLang="en-US" smtClean="0"/>
              <a:pPr/>
              <a:t>33</a:t>
            </a:fld>
            <a:endParaRPr lang="zh-CN" altLang="en-US"/>
          </a:p>
        </p:txBody>
      </p:sp>
      <p:sp>
        <p:nvSpPr>
          <p:cNvPr id="12" name="矩形 11">
            <a:extLst>
              <a:ext uri="{FF2B5EF4-FFF2-40B4-BE49-F238E27FC236}">
                <a16:creationId xmlns:a16="http://schemas.microsoft.com/office/drawing/2014/main" id="{3F5A707F-2FAE-4CCC-861B-6318F79F9DE1}"/>
              </a:ext>
            </a:extLst>
          </p:cNvPr>
          <p:cNvSpPr/>
          <p:nvPr/>
        </p:nvSpPr>
        <p:spPr>
          <a:xfrm>
            <a:off x="899592" y="1960251"/>
            <a:ext cx="7560840" cy="1141338"/>
          </a:xfrm>
          <a:prstGeom prst="rect">
            <a:avLst/>
          </a:prstGeom>
        </p:spPr>
        <p:txBody>
          <a:bodyPr wrap="square">
            <a:spAutoFit/>
          </a:bodyPr>
          <a:lstStyle/>
          <a:p>
            <a:pPr>
              <a:lnSpc>
                <a:spcPct val="150000"/>
              </a:lnSpc>
            </a:pPr>
            <a:r>
              <a:rPr lang="zh-CN" altLang="zh-CN" sz="24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第四百六十四条</a:t>
            </a:r>
            <a:r>
              <a:rPr lang="en-US" altLang="zh-CN" sz="24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400" b="1" dirty="0">
                <a:solidFill>
                  <a:srgbClr val="000000"/>
                </a:solidFill>
                <a:latin typeface="NEU-BZ-S92"/>
                <a:ea typeface="方正书宋_GBK"/>
                <a:cs typeface="Times New Roman" panose="02020603050405020304" pitchFamily="18" charset="0"/>
              </a:rPr>
              <a:t>合同是民事主体之间设立、变更、终止民事法律关系的协议。</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ppt_x"/>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571504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四、合同编</a:t>
            </a:r>
          </a:p>
        </p:txBody>
      </p:sp>
      <p:sp>
        <p:nvSpPr>
          <p:cNvPr id="6" name="圆角矩形 5"/>
          <p:cNvSpPr/>
          <p:nvPr/>
        </p:nvSpPr>
        <p:spPr>
          <a:xfrm>
            <a:off x="571472" y="3714752"/>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合同</a:t>
            </a:r>
          </a:p>
        </p:txBody>
      </p:sp>
      <p:sp>
        <p:nvSpPr>
          <p:cNvPr id="7" name="圆角矩形 6"/>
          <p:cNvSpPr/>
          <p:nvPr/>
        </p:nvSpPr>
        <p:spPr>
          <a:xfrm>
            <a:off x="2143108" y="4286256"/>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终止</a:t>
            </a:r>
          </a:p>
        </p:txBody>
      </p:sp>
      <p:sp>
        <p:nvSpPr>
          <p:cNvPr id="8" name="圆角矩形 7"/>
          <p:cNvSpPr/>
          <p:nvPr/>
        </p:nvSpPr>
        <p:spPr>
          <a:xfrm>
            <a:off x="2143108" y="3143248"/>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效力</a:t>
            </a:r>
          </a:p>
        </p:txBody>
      </p:sp>
      <p:sp>
        <p:nvSpPr>
          <p:cNvPr id="9" name="圆角矩形 8"/>
          <p:cNvSpPr/>
          <p:nvPr/>
        </p:nvSpPr>
        <p:spPr>
          <a:xfrm>
            <a:off x="2143108" y="1928802"/>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形式</a:t>
            </a:r>
          </a:p>
        </p:txBody>
      </p:sp>
      <p:sp>
        <p:nvSpPr>
          <p:cNvPr id="10" name="圆角矩形 9"/>
          <p:cNvSpPr/>
          <p:nvPr/>
        </p:nvSpPr>
        <p:spPr>
          <a:xfrm>
            <a:off x="2143108" y="5500702"/>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违约</a:t>
            </a:r>
          </a:p>
        </p:txBody>
      </p:sp>
      <p:sp>
        <p:nvSpPr>
          <p:cNvPr id="11" name="圆角矩形 10"/>
          <p:cNvSpPr/>
          <p:nvPr/>
        </p:nvSpPr>
        <p:spPr>
          <a:xfrm>
            <a:off x="3929058" y="1500174"/>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书面</a:t>
            </a:r>
          </a:p>
        </p:txBody>
      </p:sp>
      <p:sp>
        <p:nvSpPr>
          <p:cNvPr id="12" name="圆角矩形 11"/>
          <p:cNvSpPr/>
          <p:nvPr/>
        </p:nvSpPr>
        <p:spPr>
          <a:xfrm>
            <a:off x="3929058" y="2000240"/>
            <a:ext cx="1115994" cy="4856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口头</a:t>
            </a:r>
          </a:p>
        </p:txBody>
      </p:sp>
      <p:sp>
        <p:nvSpPr>
          <p:cNvPr id="13" name="圆角矩形 12"/>
          <p:cNvSpPr/>
          <p:nvPr/>
        </p:nvSpPr>
        <p:spPr>
          <a:xfrm>
            <a:off x="3929058" y="2500306"/>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行为</a:t>
            </a:r>
          </a:p>
        </p:txBody>
      </p:sp>
      <p:sp>
        <p:nvSpPr>
          <p:cNvPr id="14" name="圆角矩形 13"/>
          <p:cNvSpPr/>
          <p:nvPr/>
        </p:nvSpPr>
        <p:spPr>
          <a:xfrm>
            <a:off x="5643570" y="1357298"/>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违背强制性效力性规定</a:t>
            </a:r>
          </a:p>
        </p:txBody>
      </p:sp>
      <p:sp>
        <p:nvSpPr>
          <p:cNvPr id="15" name="圆角矩形 14"/>
          <p:cNvSpPr/>
          <p:nvPr/>
        </p:nvSpPr>
        <p:spPr>
          <a:xfrm>
            <a:off x="5643570" y="1835325"/>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违背公序良俗</a:t>
            </a:r>
          </a:p>
        </p:txBody>
      </p:sp>
      <p:sp>
        <p:nvSpPr>
          <p:cNvPr id="16" name="圆角矩形 15"/>
          <p:cNvSpPr/>
          <p:nvPr/>
        </p:nvSpPr>
        <p:spPr>
          <a:xfrm>
            <a:off x="5643570" y="2357430"/>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恶意窜通</a:t>
            </a:r>
          </a:p>
        </p:txBody>
      </p:sp>
      <p:sp>
        <p:nvSpPr>
          <p:cNvPr id="17" name="圆角矩形 16"/>
          <p:cNvSpPr/>
          <p:nvPr/>
        </p:nvSpPr>
        <p:spPr>
          <a:xfrm>
            <a:off x="5643570" y="2857496"/>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虚假意思表示</a:t>
            </a:r>
          </a:p>
        </p:txBody>
      </p:sp>
      <p:sp>
        <p:nvSpPr>
          <p:cNvPr id="18" name="圆角矩形 17"/>
          <p:cNvSpPr/>
          <p:nvPr/>
        </p:nvSpPr>
        <p:spPr>
          <a:xfrm>
            <a:off x="5643570" y="3357562"/>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限制民事行为能力人</a:t>
            </a:r>
          </a:p>
        </p:txBody>
      </p:sp>
      <p:sp>
        <p:nvSpPr>
          <p:cNvPr id="19" name="圆角矩形 18"/>
          <p:cNvSpPr/>
          <p:nvPr/>
        </p:nvSpPr>
        <p:spPr>
          <a:xfrm>
            <a:off x="3929058" y="4357694"/>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解除</a:t>
            </a:r>
          </a:p>
        </p:txBody>
      </p:sp>
      <p:sp>
        <p:nvSpPr>
          <p:cNvPr id="20" name="圆角矩形 19"/>
          <p:cNvSpPr/>
          <p:nvPr/>
        </p:nvSpPr>
        <p:spPr>
          <a:xfrm>
            <a:off x="3929058" y="3857628"/>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抵销</a:t>
            </a:r>
          </a:p>
        </p:txBody>
      </p:sp>
      <p:sp>
        <p:nvSpPr>
          <p:cNvPr id="21" name="圆角矩形 20"/>
          <p:cNvSpPr/>
          <p:nvPr/>
        </p:nvSpPr>
        <p:spPr>
          <a:xfrm>
            <a:off x="3929058" y="4857760"/>
            <a:ext cx="1143008"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提存</a:t>
            </a:r>
          </a:p>
        </p:txBody>
      </p:sp>
      <p:sp>
        <p:nvSpPr>
          <p:cNvPr id="22" name="圆角矩形 21"/>
          <p:cNvSpPr/>
          <p:nvPr/>
        </p:nvSpPr>
        <p:spPr>
          <a:xfrm>
            <a:off x="3929058" y="5572140"/>
            <a:ext cx="1357322" cy="500066"/>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填平原</a:t>
            </a:r>
            <a:r>
              <a:rPr lang="zh-CN" altLang="en-US" b="1" dirty="0">
                <a:latin typeface="微软雅黑" pitchFamily="34" charset="-122"/>
                <a:ea typeface="微软雅黑" pitchFamily="34" charset="-122"/>
                <a:hlinkClick r:id="rId3" action="ppaction://hlinksldjump"/>
              </a:rPr>
              <a:t>则</a:t>
            </a:r>
            <a:endParaRPr lang="zh-CN" altLang="en-US" b="1" dirty="0">
              <a:latin typeface="微软雅黑" pitchFamily="34" charset="-122"/>
              <a:ea typeface="微软雅黑" pitchFamily="34" charset="-122"/>
            </a:endParaRPr>
          </a:p>
        </p:txBody>
      </p:sp>
      <p:cxnSp>
        <p:nvCxnSpPr>
          <p:cNvPr id="25" name="直接连接符 24"/>
          <p:cNvCxnSpPr/>
          <p:nvPr/>
        </p:nvCxnSpPr>
        <p:spPr>
          <a:xfrm rot="5400000">
            <a:off x="142844" y="3929066"/>
            <a:ext cx="35719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1928794" y="2143116"/>
            <a:ext cx="2143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接箭头连接符 34"/>
          <p:cNvCxnSpPr/>
          <p:nvPr/>
        </p:nvCxnSpPr>
        <p:spPr>
          <a:xfrm>
            <a:off x="1928794" y="3429000"/>
            <a:ext cx="2143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直接箭头连接符 35"/>
          <p:cNvCxnSpPr/>
          <p:nvPr/>
        </p:nvCxnSpPr>
        <p:spPr>
          <a:xfrm>
            <a:off x="1928794" y="4500570"/>
            <a:ext cx="2143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接箭头连接符 36"/>
          <p:cNvCxnSpPr/>
          <p:nvPr/>
        </p:nvCxnSpPr>
        <p:spPr>
          <a:xfrm>
            <a:off x="1928794" y="5715016"/>
            <a:ext cx="2143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直接箭头连接符 37"/>
          <p:cNvCxnSpPr/>
          <p:nvPr/>
        </p:nvCxnSpPr>
        <p:spPr>
          <a:xfrm>
            <a:off x="1714480" y="3929066"/>
            <a:ext cx="2143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直接连接符 42"/>
          <p:cNvCxnSpPr/>
          <p:nvPr/>
        </p:nvCxnSpPr>
        <p:spPr>
          <a:xfrm rot="5400000">
            <a:off x="3036877" y="2249479"/>
            <a:ext cx="107157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接箭头连接符 44"/>
          <p:cNvCxnSpPr/>
          <p:nvPr/>
        </p:nvCxnSpPr>
        <p:spPr>
          <a:xfrm>
            <a:off x="3571868" y="1714488"/>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直接箭头连接符 45"/>
          <p:cNvCxnSpPr/>
          <p:nvPr/>
        </p:nvCxnSpPr>
        <p:spPr>
          <a:xfrm>
            <a:off x="3571868" y="2214554"/>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直接箭头连接符 46"/>
          <p:cNvCxnSpPr/>
          <p:nvPr/>
        </p:nvCxnSpPr>
        <p:spPr>
          <a:xfrm>
            <a:off x="3571868" y="2786058"/>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直接箭头连接符 47"/>
          <p:cNvCxnSpPr/>
          <p:nvPr/>
        </p:nvCxnSpPr>
        <p:spPr>
          <a:xfrm>
            <a:off x="3286116" y="2214554"/>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直接连接符 49"/>
          <p:cNvCxnSpPr/>
          <p:nvPr/>
        </p:nvCxnSpPr>
        <p:spPr>
          <a:xfrm rot="5400000">
            <a:off x="3036877" y="4606933"/>
            <a:ext cx="107157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接箭头连接符 50"/>
          <p:cNvCxnSpPr/>
          <p:nvPr/>
        </p:nvCxnSpPr>
        <p:spPr>
          <a:xfrm>
            <a:off x="3571868" y="4071942"/>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直接箭头连接符 51"/>
          <p:cNvCxnSpPr/>
          <p:nvPr/>
        </p:nvCxnSpPr>
        <p:spPr>
          <a:xfrm>
            <a:off x="3571868" y="4572008"/>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直接箭头连接符 52"/>
          <p:cNvCxnSpPr/>
          <p:nvPr/>
        </p:nvCxnSpPr>
        <p:spPr>
          <a:xfrm>
            <a:off x="3571868" y="5143512"/>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直接箭头连接符 53"/>
          <p:cNvCxnSpPr/>
          <p:nvPr/>
        </p:nvCxnSpPr>
        <p:spPr>
          <a:xfrm>
            <a:off x="3286116" y="4572008"/>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直接连接符 54"/>
          <p:cNvCxnSpPr/>
          <p:nvPr/>
        </p:nvCxnSpPr>
        <p:spPr>
          <a:xfrm rot="5400000">
            <a:off x="4251323" y="2606669"/>
            <a:ext cx="207170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直接箭头连接符 57"/>
          <p:cNvCxnSpPr/>
          <p:nvPr/>
        </p:nvCxnSpPr>
        <p:spPr>
          <a:xfrm>
            <a:off x="3286116" y="3429000"/>
            <a:ext cx="20002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直接箭头连接符 60"/>
          <p:cNvCxnSpPr/>
          <p:nvPr/>
        </p:nvCxnSpPr>
        <p:spPr>
          <a:xfrm>
            <a:off x="5286380" y="1571612"/>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直接箭头连接符 61"/>
          <p:cNvCxnSpPr/>
          <p:nvPr/>
        </p:nvCxnSpPr>
        <p:spPr>
          <a:xfrm>
            <a:off x="5286380" y="2143116"/>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直接箭头连接符 62"/>
          <p:cNvCxnSpPr/>
          <p:nvPr/>
        </p:nvCxnSpPr>
        <p:spPr>
          <a:xfrm>
            <a:off x="5286380" y="2643182"/>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直接箭头连接符 63"/>
          <p:cNvCxnSpPr/>
          <p:nvPr/>
        </p:nvCxnSpPr>
        <p:spPr>
          <a:xfrm>
            <a:off x="5286380" y="3143248"/>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直接箭头连接符 64"/>
          <p:cNvCxnSpPr/>
          <p:nvPr/>
        </p:nvCxnSpPr>
        <p:spPr>
          <a:xfrm>
            <a:off x="5286380" y="3643314"/>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直接箭头连接符 65"/>
          <p:cNvCxnSpPr/>
          <p:nvPr/>
        </p:nvCxnSpPr>
        <p:spPr>
          <a:xfrm>
            <a:off x="3286116" y="5786454"/>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圆角矩形 56"/>
          <p:cNvSpPr/>
          <p:nvPr/>
        </p:nvSpPr>
        <p:spPr>
          <a:xfrm>
            <a:off x="5715008" y="3929066"/>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不可抗力</a:t>
            </a:r>
          </a:p>
        </p:txBody>
      </p:sp>
      <p:sp>
        <p:nvSpPr>
          <p:cNvPr id="59" name="圆角矩形 58"/>
          <p:cNvSpPr/>
          <p:nvPr/>
        </p:nvSpPr>
        <p:spPr>
          <a:xfrm>
            <a:off x="5715008" y="4429132"/>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明示或以行为表示不履行</a:t>
            </a:r>
          </a:p>
        </p:txBody>
      </p:sp>
      <p:sp>
        <p:nvSpPr>
          <p:cNvPr id="60" name="圆角矩形 59"/>
          <p:cNvSpPr/>
          <p:nvPr/>
        </p:nvSpPr>
        <p:spPr>
          <a:xfrm>
            <a:off x="5715008" y="4929198"/>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经催告仍不履行</a:t>
            </a:r>
          </a:p>
        </p:txBody>
      </p:sp>
      <p:sp>
        <p:nvSpPr>
          <p:cNvPr id="67" name="圆角矩形 66"/>
          <p:cNvSpPr/>
          <p:nvPr/>
        </p:nvSpPr>
        <p:spPr>
          <a:xfrm>
            <a:off x="5715008" y="5429264"/>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致使合同目的不能实现</a:t>
            </a:r>
          </a:p>
        </p:txBody>
      </p:sp>
      <p:sp>
        <p:nvSpPr>
          <p:cNvPr id="68" name="圆角矩形 67"/>
          <p:cNvSpPr/>
          <p:nvPr/>
        </p:nvSpPr>
        <p:spPr>
          <a:xfrm>
            <a:off x="5715008" y="5929330"/>
            <a:ext cx="3214710"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法律规定的其他情形</a:t>
            </a:r>
          </a:p>
        </p:txBody>
      </p:sp>
      <p:cxnSp>
        <p:nvCxnSpPr>
          <p:cNvPr id="69" name="直接连接符 68"/>
          <p:cNvCxnSpPr/>
          <p:nvPr/>
        </p:nvCxnSpPr>
        <p:spPr>
          <a:xfrm rot="5400000">
            <a:off x="4322761" y="5178437"/>
            <a:ext cx="207170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直接箭头连接符 69"/>
          <p:cNvCxnSpPr/>
          <p:nvPr/>
        </p:nvCxnSpPr>
        <p:spPr>
          <a:xfrm>
            <a:off x="5357818" y="4143380"/>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直接箭头连接符 70"/>
          <p:cNvCxnSpPr/>
          <p:nvPr/>
        </p:nvCxnSpPr>
        <p:spPr>
          <a:xfrm>
            <a:off x="5357818" y="4714884"/>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直接箭头连接符 71"/>
          <p:cNvCxnSpPr/>
          <p:nvPr/>
        </p:nvCxnSpPr>
        <p:spPr>
          <a:xfrm>
            <a:off x="5357818" y="5214950"/>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直接箭头连接符 72"/>
          <p:cNvCxnSpPr/>
          <p:nvPr/>
        </p:nvCxnSpPr>
        <p:spPr>
          <a:xfrm>
            <a:off x="5357818" y="5715016"/>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直接箭头连接符 73"/>
          <p:cNvCxnSpPr/>
          <p:nvPr/>
        </p:nvCxnSpPr>
        <p:spPr>
          <a:xfrm>
            <a:off x="5357818" y="6215082"/>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接箭头连接符 74"/>
          <p:cNvCxnSpPr/>
          <p:nvPr/>
        </p:nvCxnSpPr>
        <p:spPr>
          <a:xfrm>
            <a:off x="5000628" y="4643446"/>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日期占位符 1">
            <a:extLst>
              <a:ext uri="{FF2B5EF4-FFF2-40B4-BE49-F238E27FC236}">
                <a16:creationId xmlns:a16="http://schemas.microsoft.com/office/drawing/2014/main" id="{BED1AB68-6B50-4D6E-A53B-4BAD99A6EC9F}"/>
              </a:ext>
            </a:extLst>
          </p:cNvPr>
          <p:cNvSpPr>
            <a:spLocks noGrp="1"/>
          </p:cNvSpPr>
          <p:nvPr>
            <p:ph type="dt" sz="half" idx="10"/>
          </p:nvPr>
        </p:nvSpPr>
        <p:spPr/>
        <p:txBody>
          <a:bodyPr/>
          <a:lstStyle/>
          <a:p>
            <a:endParaRPr lang="zh-CN" altLang="en-US"/>
          </a:p>
        </p:txBody>
      </p:sp>
      <p:sp>
        <p:nvSpPr>
          <p:cNvPr id="5" name="灯片编号占位符 4">
            <a:extLst>
              <a:ext uri="{FF2B5EF4-FFF2-40B4-BE49-F238E27FC236}">
                <a16:creationId xmlns:a16="http://schemas.microsoft.com/office/drawing/2014/main" id="{7D549803-09CB-4281-BBB2-A70C5F5CEB3D}"/>
              </a:ext>
            </a:extLst>
          </p:cNvPr>
          <p:cNvSpPr>
            <a:spLocks noGrp="1"/>
          </p:cNvSpPr>
          <p:nvPr>
            <p:ph type="sldNum" sz="quarter" idx="12"/>
          </p:nvPr>
        </p:nvSpPr>
        <p:spPr/>
        <p:txBody>
          <a:bodyPr/>
          <a:lstStyle/>
          <a:p>
            <a:fld id="{7AFCB150-A64D-4658-A1A8-2246387FAE02}" type="slidenum">
              <a:rPr lang="zh-CN" altLang="en-US" smtClean="0"/>
              <a:pPr/>
              <a:t>34</a:t>
            </a:fld>
            <a:endParaRPr lang="zh-CN" altLang="en-US"/>
          </a:p>
        </p:txBody>
      </p:sp>
      <p:sp>
        <p:nvSpPr>
          <p:cNvPr id="28" name="矩形 27">
            <a:extLst>
              <a:ext uri="{FF2B5EF4-FFF2-40B4-BE49-F238E27FC236}">
                <a16:creationId xmlns:a16="http://schemas.microsoft.com/office/drawing/2014/main" id="{65BCDD75-00B7-4F12-983D-FF189EC5AD4A}"/>
              </a:ext>
            </a:extLst>
          </p:cNvPr>
          <p:cNvSpPr/>
          <p:nvPr/>
        </p:nvSpPr>
        <p:spPr>
          <a:xfrm>
            <a:off x="5368302" y="1835325"/>
            <a:ext cx="3775698" cy="45940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indent="317500">
              <a:lnSpc>
                <a:spcPct val="150000"/>
              </a:lnSpc>
              <a:spcAft>
                <a:spcPts val="0"/>
              </a:spcAft>
            </a:pPr>
            <a:r>
              <a:rPr lang="zh-CN"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第五百八十四条　【损害赔偿范围】当事人一方不履行合同义务或者履行合同义务不符合约定</a:t>
            </a:r>
            <a:r>
              <a:rPr lang="en-US"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造成对方损失的</a:t>
            </a:r>
            <a:r>
              <a:rPr lang="en-US"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损失赔偿额应当相当于因违约所造成的损失</a:t>
            </a:r>
            <a:r>
              <a:rPr lang="en-US"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包括合同履行后可以获得的利益</a:t>
            </a:r>
            <a:r>
              <a:rPr lang="en-US"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但是</a:t>
            </a:r>
            <a:r>
              <a:rPr lang="en-US"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b="1" dirty="0">
                <a:solidFill>
                  <a:schemeClr val="bg2"/>
                </a:solidFill>
                <a:effectLst/>
                <a:latin typeface="微软雅黑" panose="020B0503020204020204" pitchFamily="34" charset="-122"/>
                <a:ea typeface="微软雅黑" panose="020B0503020204020204" pitchFamily="34" charset="-122"/>
                <a:cs typeface="Times New Roman" panose="02020603050405020304" pitchFamily="18" charset="0"/>
              </a:rPr>
              <a:t>不得超过违约一方订立合同时预见到或者应当预见到的因违约可能造成的损失。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2000" fill="hold"/>
                                        <p:tgtEl>
                                          <p:spTgt spid="25"/>
                                        </p:tgtEl>
                                        <p:attrNameLst>
                                          <p:attrName>ppt_x</p:attrName>
                                        </p:attrNameLst>
                                      </p:cBhvr>
                                      <p:tavLst>
                                        <p:tav tm="0">
                                          <p:val>
                                            <p:strVal val="0-#ppt_w/2"/>
                                          </p:val>
                                        </p:tav>
                                        <p:tav tm="100000">
                                          <p:val>
                                            <p:strVal val="#ppt_x"/>
                                          </p:val>
                                        </p:tav>
                                      </p:tavLst>
                                    </p:anim>
                                    <p:anim calcmode="lin" valueType="num">
                                      <p:cBhvr additive="base">
                                        <p:cTn id="14" dur="2000" fill="hold"/>
                                        <p:tgtEl>
                                          <p:spTgt spid="2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0" fill="hold"/>
                                        <p:tgtEl>
                                          <p:spTgt spid="27"/>
                                        </p:tgtEl>
                                        <p:attrNameLst>
                                          <p:attrName>ppt_x</p:attrName>
                                        </p:attrNameLst>
                                      </p:cBhvr>
                                      <p:tavLst>
                                        <p:tav tm="0">
                                          <p:val>
                                            <p:strVal val="0-#ppt_w/2"/>
                                          </p:val>
                                        </p:tav>
                                        <p:tav tm="100000">
                                          <p:val>
                                            <p:strVal val="#ppt_x"/>
                                          </p:val>
                                        </p:tav>
                                      </p:tavLst>
                                    </p:anim>
                                    <p:anim calcmode="lin" valueType="num">
                                      <p:cBhvr additive="base">
                                        <p:cTn id="18" dur="200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2000" fill="hold"/>
                                        <p:tgtEl>
                                          <p:spTgt spid="35"/>
                                        </p:tgtEl>
                                        <p:attrNameLst>
                                          <p:attrName>ppt_x</p:attrName>
                                        </p:attrNameLst>
                                      </p:cBhvr>
                                      <p:tavLst>
                                        <p:tav tm="0">
                                          <p:val>
                                            <p:strVal val="0-#ppt_w/2"/>
                                          </p:val>
                                        </p:tav>
                                        <p:tav tm="100000">
                                          <p:val>
                                            <p:strVal val="#ppt_x"/>
                                          </p:val>
                                        </p:tav>
                                      </p:tavLst>
                                    </p:anim>
                                    <p:anim calcmode="lin" valueType="num">
                                      <p:cBhvr additive="base">
                                        <p:cTn id="22" dur="2000" fill="hold"/>
                                        <p:tgtEl>
                                          <p:spTgt spid="3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2000" fill="hold"/>
                                        <p:tgtEl>
                                          <p:spTgt spid="36"/>
                                        </p:tgtEl>
                                        <p:attrNameLst>
                                          <p:attrName>ppt_x</p:attrName>
                                        </p:attrNameLst>
                                      </p:cBhvr>
                                      <p:tavLst>
                                        <p:tav tm="0">
                                          <p:val>
                                            <p:strVal val="0-#ppt_w/2"/>
                                          </p:val>
                                        </p:tav>
                                        <p:tav tm="100000">
                                          <p:val>
                                            <p:strVal val="#ppt_x"/>
                                          </p:val>
                                        </p:tav>
                                      </p:tavLst>
                                    </p:anim>
                                    <p:anim calcmode="lin" valueType="num">
                                      <p:cBhvr additive="base">
                                        <p:cTn id="26" dur="2000" fill="hold"/>
                                        <p:tgtEl>
                                          <p:spTgt spid="3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2000" fill="hold"/>
                                        <p:tgtEl>
                                          <p:spTgt spid="37"/>
                                        </p:tgtEl>
                                        <p:attrNameLst>
                                          <p:attrName>ppt_x</p:attrName>
                                        </p:attrNameLst>
                                      </p:cBhvr>
                                      <p:tavLst>
                                        <p:tav tm="0">
                                          <p:val>
                                            <p:strVal val="0-#ppt_w/2"/>
                                          </p:val>
                                        </p:tav>
                                        <p:tav tm="100000">
                                          <p:val>
                                            <p:strVal val="#ppt_x"/>
                                          </p:val>
                                        </p:tav>
                                      </p:tavLst>
                                    </p:anim>
                                    <p:anim calcmode="lin" valueType="num">
                                      <p:cBhvr additive="base">
                                        <p:cTn id="30" dur="2000" fill="hold"/>
                                        <p:tgtEl>
                                          <p:spTgt spid="3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2000" fill="hold"/>
                                        <p:tgtEl>
                                          <p:spTgt spid="38"/>
                                        </p:tgtEl>
                                        <p:attrNameLst>
                                          <p:attrName>ppt_x</p:attrName>
                                        </p:attrNameLst>
                                      </p:cBhvr>
                                      <p:tavLst>
                                        <p:tav tm="0">
                                          <p:val>
                                            <p:strVal val="0-#ppt_w/2"/>
                                          </p:val>
                                        </p:tav>
                                        <p:tav tm="100000">
                                          <p:val>
                                            <p:strVal val="#ppt_x"/>
                                          </p:val>
                                        </p:tav>
                                      </p:tavLst>
                                    </p:anim>
                                    <p:anim calcmode="lin" valueType="num">
                                      <p:cBhvr additive="base">
                                        <p:cTn id="34" dur="2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2000" fill="hold"/>
                                        <p:tgtEl>
                                          <p:spTgt spid="9"/>
                                        </p:tgtEl>
                                        <p:attrNameLst>
                                          <p:attrName>ppt_x</p:attrName>
                                        </p:attrNameLst>
                                      </p:cBhvr>
                                      <p:tavLst>
                                        <p:tav tm="0">
                                          <p:val>
                                            <p:strVal val="#ppt_x"/>
                                          </p:val>
                                        </p:tav>
                                        <p:tav tm="100000">
                                          <p:val>
                                            <p:strVal val="#ppt_x"/>
                                          </p:val>
                                        </p:tav>
                                      </p:tavLst>
                                    </p:anim>
                                    <p:anim calcmode="lin" valueType="num">
                                      <p:cBhvr additive="base">
                                        <p:cTn id="4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2000" fill="hold"/>
                                        <p:tgtEl>
                                          <p:spTgt spid="43"/>
                                        </p:tgtEl>
                                        <p:attrNameLst>
                                          <p:attrName>ppt_x</p:attrName>
                                        </p:attrNameLst>
                                      </p:cBhvr>
                                      <p:tavLst>
                                        <p:tav tm="0">
                                          <p:val>
                                            <p:strVal val="#ppt_x"/>
                                          </p:val>
                                        </p:tav>
                                        <p:tav tm="100000">
                                          <p:val>
                                            <p:strVal val="#ppt_x"/>
                                          </p:val>
                                        </p:tav>
                                      </p:tavLst>
                                    </p:anim>
                                    <p:anim calcmode="lin" valueType="num">
                                      <p:cBhvr additive="base">
                                        <p:cTn id="46" dur="2000" fill="hold"/>
                                        <p:tgtEl>
                                          <p:spTgt spid="43"/>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2000" fill="hold"/>
                                        <p:tgtEl>
                                          <p:spTgt spid="45"/>
                                        </p:tgtEl>
                                        <p:attrNameLst>
                                          <p:attrName>ppt_x</p:attrName>
                                        </p:attrNameLst>
                                      </p:cBhvr>
                                      <p:tavLst>
                                        <p:tav tm="0">
                                          <p:val>
                                            <p:strVal val="#ppt_x"/>
                                          </p:val>
                                        </p:tav>
                                        <p:tav tm="100000">
                                          <p:val>
                                            <p:strVal val="#ppt_x"/>
                                          </p:val>
                                        </p:tav>
                                      </p:tavLst>
                                    </p:anim>
                                    <p:anim calcmode="lin" valueType="num">
                                      <p:cBhvr additive="base">
                                        <p:cTn id="50" dur="2000" fill="hold"/>
                                        <p:tgtEl>
                                          <p:spTgt spid="45"/>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2000" fill="hold"/>
                                        <p:tgtEl>
                                          <p:spTgt spid="46"/>
                                        </p:tgtEl>
                                        <p:attrNameLst>
                                          <p:attrName>ppt_x</p:attrName>
                                        </p:attrNameLst>
                                      </p:cBhvr>
                                      <p:tavLst>
                                        <p:tav tm="0">
                                          <p:val>
                                            <p:strVal val="#ppt_x"/>
                                          </p:val>
                                        </p:tav>
                                        <p:tav tm="100000">
                                          <p:val>
                                            <p:strVal val="#ppt_x"/>
                                          </p:val>
                                        </p:tav>
                                      </p:tavLst>
                                    </p:anim>
                                    <p:anim calcmode="lin" valueType="num">
                                      <p:cBhvr additive="base">
                                        <p:cTn id="54" dur="2000" fill="hold"/>
                                        <p:tgtEl>
                                          <p:spTgt spid="46"/>
                                        </p:tgtEl>
                                        <p:attrNameLst>
                                          <p:attrName>ppt_y</p:attrName>
                                        </p:attrNameLst>
                                      </p:cBhvr>
                                      <p:tavLst>
                                        <p:tav tm="0">
                                          <p:val>
                                            <p:strVal val="0-#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2000" fill="hold"/>
                                        <p:tgtEl>
                                          <p:spTgt spid="47"/>
                                        </p:tgtEl>
                                        <p:attrNameLst>
                                          <p:attrName>ppt_x</p:attrName>
                                        </p:attrNameLst>
                                      </p:cBhvr>
                                      <p:tavLst>
                                        <p:tav tm="0">
                                          <p:val>
                                            <p:strVal val="#ppt_x"/>
                                          </p:val>
                                        </p:tav>
                                        <p:tav tm="100000">
                                          <p:val>
                                            <p:strVal val="#ppt_x"/>
                                          </p:val>
                                        </p:tav>
                                      </p:tavLst>
                                    </p:anim>
                                    <p:anim calcmode="lin" valueType="num">
                                      <p:cBhvr additive="base">
                                        <p:cTn id="58" dur="2000" fill="hold"/>
                                        <p:tgtEl>
                                          <p:spTgt spid="47"/>
                                        </p:tgtEl>
                                        <p:attrNameLst>
                                          <p:attrName>ppt_y</p:attrName>
                                        </p:attrNameLst>
                                      </p:cBhvr>
                                      <p:tavLst>
                                        <p:tav tm="0">
                                          <p:val>
                                            <p:strVal val="0-#ppt_h/2"/>
                                          </p:val>
                                        </p:tav>
                                        <p:tav tm="100000">
                                          <p:val>
                                            <p:strVal val="#ppt_y"/>
                                          </p:val>
                                        </p:tav>
                                      </p:tavLst>
                                    </p:anim>
                                  </p:childTnLst>
                                </p:cTn>
                              </p:par>
                              <p:par>
                                <p:cTn id="59" presetID="2" presetClass="entr" presetSubtype="1"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000" fill="hold"/>
                                        <p:tgtEl>
                                          <p:spTgt spid="48"/>
                                        </p:tgtEl>
                                        <p:attrNameLst>
                                          <p:attrName>ppt_x</p:attrName>
                                        </p:attrNameLst>
                                      </p:cBhvr>
                                      <p:tavLst>
                                        <p:tav tm="0">
                                          <p:val>
                                            <p:strVal val="#ppt_x"/>
                                          </p:val>
                                        </p:tav>
                                        <p:tav tm="100000">
                                          <p:val>
                                            <p:strVal val="#ppt_x"/>
                                          </p:val>
                                        </p:tav>
                                      </p:tavLst>
                                    </p:anim>
                                    <p:anim calcmode="lin" valueType="num">
                                      <p:cBhvr additive="base">
                                        <p:cTn id="62" dur="20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000" fill="hold"/>
                                        <p:tgtEl>
                                          <p:spTgt spid="11"/>
                                        </p:tgtEl>
                                        <p:attrNameLst>
                                          <p:attrName>ppt_x</p:attrName>
                                        </p:attrNameLst>
                                      </p:cBhvr>
                                      <p:tavLst>
                                        <p:tav tm="0">
                                          <p:val>
                                            <p:strVal val="#ppt_x"/>
                                          </p:val>
                                        </p:tav>
                                        <p:tav tm="100000">
                                          <p:val>
                                            <p:strVal val="#ppt_x"/>
                                          </p:val>
                                        </p:tav>
                                      </p:tavLst>
                                    </p:anim>
                                    <p:anim calcmode="lin" valueType="num">
                                      <p:cBhvr additive="base">
                                        <p:cTn id="68"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2000" fill="hold"/>
                                        <p:tgtEl>
                                          <p:spTgt spid="12"/>
                                        </p:tgtEl>
                                        <p:attrNameLst>
                                          <p:attrName>ppt_x</p:attrName>
                                        </p:attrNameLst>
                                      </p:cBhvr>
                                      <p:tavLst>
                                        <p:tav tm="0">
                                          <p:val>
                                            <p:strVal val="#ppt_x"/>
                                          </p:val>
                                        </p:tav>
                                        <p:tav tm="100000">
                                          <p:val>
                                            <p:strVal val="#ppt_x"/>
                                          </p:val>
                                        </p:tav>
                                      </p:tavLst>
                                    </p:anim>
                                    <p:anim calcmode="lin" valueType="num">
                                      <p:cBhvr additive="base">
                                        <p:cTn id="74"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2000" fill="hold"/>
                                        <p:tgtEl>
                                          <p:spTgt spid="13"/>
                                        </p:tgtEl>
                                        <p:attrNameLst>
                                          <p:attrName>ppt_x</p:attrName>
                                        </p:attrNameLst>
                                      </p:cBhvr>
                                      <p:tavLst>
                                        <p:tav tm="0">
                                          <p:val>
                                            <p:strVal val="#ppt_x"/>
                                          </p:val>
                                        </p:tav>
                                        <p:tav tm="100000">
                                          <p:val>
                                            <p:strVal val="#ppt_x"/>
                                          </p:val>
                                        </p:tav>
                                      </p:tavLst>
                                    </p:anim>
                                    <p:anim calcmode="lin" valueType="num">
                                      <p:cBhvr additive="base">
                                        <p:cTn id="80"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2000" fill="hold"/>
                                        <p:tgtEl>
                                          <p:spTgt spid="8"/>
                                        </p:tgtEl>
                                        <p:attrNameLst>
                                          <p:attrName>ppt_x</p:attrName>
                                        </p:attrNameLst>
                                      </p:cBhvr>
                                      <p:tavLst>
                                        <p:tav tm="0">
                                          <p:val>
                                            <p:strVal val="#ppt_x"/>
                                          </p:val>
                                        </p:tav>
                                        <p:tav tm="100000">
                                          <p:val>
                                            <p:strVal val="#ppt_x"/>
                                          </p:val>
                                        </p:tav>
                                      </p:tavLst>
                                    </p:anim>
                                    <p:anim calcmode="lin" valueType="num">
                                      <p:cBhvr additive="base">
                                        <p:cTn id="8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 fill="hold"/>
                                        <p:tgtEl>
                                          <p:spTgt spid="58"/>
                                        </p:tgtEl>
                                        <p:attrNameLst>
                                          <p:attrName>ppt_x</p:attrName>
                                        </p:attrNameLst>
                                      </p:cBhvr>
                                      <p:tavLst>
                                        <p:tav tm="0">
                                          <p:val>
                                            <p:strVal val="0-#ppt_w/2"/>
                                          </p:val>
                                        </p:tav>
                                        <p:tav tm="100000">
                                          <p:val>
                                            <p:strVal val="#ppt_x"/>
                                          </p:val>
                                        </p:tav>
                                      </p:tavLst>
                                    </p:anim>
                                    <p:anim calcmode="lin" valueType="num">
                                      <p:cBhvr additive="base">
                                        <p:cTn id="9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2000"/>
                                        <p:tgtEl>
                                          <p:spTgt spid="55"/>
                                        </p:tgtEl>
                                      </p:cBhvr>
                                    </p:animEffect>
                                  </p:childTnLst>
                                </p:cTn>
                              </p:par>
                              <p:par>
                                <p:cTn id="98" presetID="10" presetClass="entr" presetSubtype="0" fill="hold"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2000"/>
                                        <p:tgtEl>
                                          <p:spTgt spid="61"/>
                                        </p:tgtEl>
                                      </p:cBhvr>
                                    </p:animEffect>
                                  </p:childTnLst>
                                </p:cTn>
                              </p:par>
                              <p:par>
                                <p:cTn id="101" presetID="10"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2000"/>
                                        <p:tgtEl>
                                          <p:spTgt spid="62"/>
                                        </p:tgtEl>
                                      </p:cBhvr>
                                    </p:animEffect>
                                  </p:childTnLst>
                                </p:cTn>
                              </p:par>
                              <p:par>
                                <p:cTn id="104" presetID="10" presetClass="entr" presetSubtype="0" fill="hold"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2000"/>
                                        <p:tgtEl>
                                          <p:spTgt spid="63"/>
                                        </p:tgtEl>
                                      </p:cBhvr>
                                    </p:animEffect>
                                  </p:childTnLst>
                                </p:cTn>
                              </p:par>
                              <p:par>
                                <p:cTn id="107" presetID="10" presetClass="entr" presetSubtype="0" fill="hold" nodeType="with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2000"/>
                                        <p:tgtEl>
                                          <p:spTgt spid="64"/>
                                        </p:tgtEl>
                                      </p:cBhvr>
                                    </p:animEffect>
                                  </p:childTnLst>
                                </p:cTn>
                              </p:par>
                              <p:par>
                                <p:cTn id="110" presetID="10" presetClass="entr" presetSubtype="0" fill="hold" nodeType="with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2000"/>
                                        <p:tgtEl>
                                          <p:spTgt spid="65"/>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14"/>
                                        </p:tgtEl>
                                        <p:attrNameLst>
                                          <p:attrName>style.visibility</p:attrName>
                                        </p:attrNameLst>
                                      </p:cBhvr>
                                      <p:to>
                                        <p:strVal val="visible"/>
                                      </p:to>
                                    </p:set>
                                    <p:anim calcmode="lin" valueType="num">
                                      <p:cBhvr additive="base">
                                        <p:cTn id="117" dur="2000" fill="hold"/>
                                        <p:tgtEl>
                                          <p:spTgt spid="14"/>
                                        </p:tgtEl>
                                        <p:attrNameLst>
                                          <p:attrName>ppt_x</p:attrName>
                                        </p:attrNameLst>
                                      </p:cBhvr>
                                      <p:tavLst>
                                        <p:tav tm="0">
                                          <p:val>
                                            <p:strVal val="1+#ppt_w/2"/>
                                          </p:val>
                                        </p:tav>
                                        <p:tav tm="100000">
                                          <p:val>
                                            <p:strVal val="#ppt_x"/>
                                          </p:val>
                                        </p:tav>
                                      </p:tavLst>
                                    </p:anim>
                                    <p:anim calcmode="lin" valueType="num">
                                      <p:cBhvr additive="base">
                                        <p:cTn id="11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2" fill="hold" grpId="0" nodeType="click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additive="base">
                                        <p:cTn id="123" dur="2000" fill="hold"/>
                                        <p:tgtEl>
                                          <p:spTgt spid="15"/>
                                        </p:tgtEl>
                                        <p:attrNameLst>
                                          <p:attrName>ppt_x</p:attrName>
                                        </p:attrNameLst>
                                      </p:cBhvr>
                                      <p:tavLst>
                                        <p:tav tm="0">
                                          <p:val>
                                            <p:strVal val="1+#ppt_w/2"/>
                                          </p:val>
                                        </p:tav>
                                        <p:tav tm="100000">
                                          <p:val>
                                            <p:strVal val="#ppt_x"/>
                                          </p:val>
                                        </p:tav>
                                      </p:tavLst>
                                    </p:anim>
                                    <p:anim calcmode="lin" valueType="num">
                                      <p:cBhvr additive="base">
                                        <p:cTn id="124"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grpId="0" nodeType="clickEffect">
                                  <p:stCondLst>
                                    <p:cond delay="0"/>
                                  </p:stCondLst>
                                  <p:childTnLst>
                                    <p:set>
                                      <p:cBhvr>
                                        <p:cTn id="128" dur="1" fill="hold">
                                          <p:stCondLst>
                                            <p:cond delay="0"/>
                                          </p:stCondLst>
                                        </p:cTn>
                                        <p:tgtEl>
                                          <p:spTgt spid="16"/>
                                        </p:tgtEl>
                                        <p:attrNameLst>
                                          <p:attrName>style.visibility</p:attrName>
                                        </p:attrNameLst>
                                      </p:cBhvr>
                                      <p:to>
                                        <p:strVal val="visible"/>
                                      </p:to>
                                    </p:set>
                                    <p:anim calcmode="lin" valueType="num">
                                      <p:cBhvr additive="base">
                                        <p:cTn id="129" dur="2000" fill="hold"/>
                                        <p:tgtEl>
                                          <p:spTgt spid="16"/>
                                        </p:tgtEl>
                                        <p:attrNameLst>
                                          <p:attrName>ppt_x</p:attrName>
                                        </p:attrNameLst>
                                      </p:cBhvr>
                                      <p:tavLst>
                                        <p:tav tm="0">
                                          <p:val>
                                            <p:strVal val="1+#ppt_w/2"/>
                                          </p:val>
                                        </p:tav>
                                        <p:tav tm="100000">
                                          <p:val>
                                            <p:strVal val="#ppt_x"/>
                                          </p:val>
                                        </p:tav>
                                      </p:tavLst>
                                    </p:anim>
                                    <p:anim calcmode="lin" valueType="num">
                                      <p:cBhvr additive="base">
                                        <p:cTn id="130"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17"/>
                                        </p:tgtEl>
                                        <p:attrNameLst>
                                          <p:attrName>style.visibility</p:attrName>
                                        </p:attrNameLst>
                                      </p:cBhvr>
                                      <p:to>
                                        <p:strVal val="visible"/>
                                      </p:to>
                                    </p:set>
                                    <p:anim calcmode="lin" valueType="num">
                                      <p:cBhvr additive="base">
                                        <p:cTn id="135" dur="2000" fill="hold"/>
                                        <p:tgtEl>
                                          <p:spTgt spid="17"/>
                                        </p:tgtEl>
                                        <p:attrNameLst>
                                          <p:attrName>ppt_x</p:attrName>
                                        </p:attrNameLst>
                                      </p:cBhvr>
                                      <p:tavLst>
                                        <p:tav tm="0">
                                          <p:val>
                                            <p:strVal val="1+#ppt_w/2"/>
                                          </p:val>
                                        </p:tav>
                                        <p:tav tm="100000">
                                          <p:val>
                                            <p:strVal val="#ppt_x"/>
                                          </p:val>
                                        </p:tav>
                                      </p:tavLst>
                                    </p:anim>
                                    <p:anim calcmode="lin" valueType="num">
                                      <p:cBhvr additive="base">
                                        <p:cTn id="136"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2" fill="hold" grpId="0" nodeType="clickEffect">
                                  <p:stCondLst>
                                    <p:cond delay="0"/>
                                  </p:stCondLst>
                                  <p:childTnLst>
                                    <p:set>
                                      <p:cBhvr>
                                        <p:cTn id="140" dur="1" fill="hold">
                                          <p:stCondLst>
                                            <p:cond delay="0"/>
                                          </p:stCondLst>
                                        </p:cTn>
                                        <p:tgtEl>
                                          <p:spTgt spid="18">
                                            <p:bg/>
                                          </p:spTgt>
                                        </p:tgtEl>
                                        <p:attrNameLst>
                                          <p:attrName>style.visibility</p:attrName>
                                        </p:attrNameLst>
                                      </p:cBhvr>
                                      <p:to>
                                        <p:strVal val="visible"/>
                                      </p:to>
                                    </p:set>
                                    <p:anim calcmode="lin" valueType="num">
                                      <p:cBhvr additive="base">
                                        <p:cTn id="141" dur="2000" fill="hold"/>
                                        <p:tgtEl>
                                          <p:spTgt spid="18">
                                            <p:bg/>
                                          </p:spTgt>
                                        </p:tgtEl>
                                        <p:attrNameLst>
                                          <p:attrName>ppt_x</p:attrName>
                                        </p:attrNameLst>
                                      </p:cBhvr>
                                      <p:tavLst>
                                        <p:tav tm="0">
                                          <p:val>
                                            <p:strVal val="1+#ppt_w/2"/>
                                          </p:val>
                                        </p:tav>
                                        <p:tav tm="100000">
                                          <p:val>
                                            <p:strVal val="#ppt_x"/>
                                          </p:val>
                                        </p:tav>
                                      </p:tavLst>
                                    </p:anim>
                                    <p:anim calcmode="lin" valueType="num">
                                      <p:cBhvr additive="base">
                                        <p:cTn id="142" dur="2000" fill="hold"/>
                                        <p:tgtEl>
                                          <p:spTgt spid="18">
                                            <p:bg/>
                                          </p:spTgt>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18">
                                            <p:txEl>
                                              <p:pRg st="0" end="0"/>
                                            </p:txEl>
                                          </p:spTgt>
                                        </p:tgtEl>
                                        <p:attrNameLst>
                                          <p:attrName>style.visibility</p:attrName>
                                        </p:attrNameLst>
                                      </p:cBhvr>
                                      <p:to>
                                        <p:strVal val="visible"/>
                                      </p:to>
                                    </p:set>
                                    <p:anim calcmode="lin" valueType="num">
                                      <p:cBhvr additive="base">
                                        <p:cTn id="145" dur="2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46" dur="2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7"/>
                                        </p:tgtEl>
                                        <p:attrNameLst>
                                          <p:attrName>style.visibility</p:attrName>
                                        </p:attrNameLst>
                                      </p:cBhvr>
                                      <p:to>
                                        <p:strVal val="visible"/>
                                      </p:to>
                                    </p:set>
                                    <p:anim calcmode="lin" valueType="num">
                                      <p:cBhvr additive="base">
                                        <p:cTn id="151" dur="2000" fill="hold"/>
                                        <p:tgtEl>
                                          <p:spTgt spid="7"/>
                                        </p:tgtEl>
                                        <p:attrNameLst>
                                          <p:attrName>ppt_x</p:attrName>
                                        </p:attrNameLst>
                                      </p:cBhvr>
                                      <p:tavLst>
                                        <p:tav tm="0">
                                          <p:val>
                                            <p:strVal val="#ppt_x"/>
                                          </p:val>
                                        </p:tav>
                                        <p:tav tm="100000">
                                          <p:val>
                                            <p:strVal val="#ppt_x"/>
                                          </p:val>
                                        </p:tav>
                                      </p:tavLst>
                                    </p:anim>
                                    <p:anim calcmode="lin" valueType="num">
                                      <p:cBhvr additive="base">
                                        <p:cTn id="15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50"/>
                                        </p:tgtEl>
                                        <p:attrNameLst>
                                          <p:attrName>style.visibility</p:attrName>
                                        </p:attrNameLst>
                                      </p:cBhvr>
                                      <p:to>
                                        <p:strVal val="visible"/>
                                      </p:to>
                                    </p:set>
                                    <p:anim calcmode="lin" valueType="num">
                                      <p:cBhvr additive="base">
                                        <p:cTn id="157" dur="2000" fill="hold"/>
                                        <p:tgtEl>
                                          <p:spTgt spid="50"/>
                                        </p:tgtEl>
                                        <p:attrNameLst>
                                          <p:attrName>ppt_x</p:attrName>
                                        </p:attrNameLst>
                                      </p:cBhvr>
                                      <p:tavLst>
                                        <p:tav tm="0">
                                          <p:val>
                                            <p:strVal val="#ppt_x"/>
                                          </p:val>
                                        </p:tav>
                                        <p:tav tm="100000">
                                          <p:val>
                                            <p:strVal val="#ppt_x"/>
                                          </p:val>
                                        </p:tav>
                                      </p:tavLst>
                                    </p:anim>
                                    <p:anim calcmode="lin" valueType="num">
                                      <p:cBhvr additive="base">
                                        <p:cTn id="158" dur="2000" fill="hold"/>
                                        <p:tgtEl>
                                          <p:spTgt spid="50"/>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51"/>
                                        </p:tgtEl>
                                        <p:attrNameLst>
                                          <p:attrName>style.visibility</p:attrName>
                                        </p:attrNameLst>
                                      </p:cBhvr>
                                      <p:to>
                                        <p:strVal val="visible"/>
                                      </p:to>
                                    </p:set>
                                    <p:anim calcmode="lin" valueType="num">
                                      <p:cBhvr additive="base">
                                        <p:cTn id="161" dur="2000" fill="hold"/>
                                        <p:tgtEl>
                                          <p:spTgt spid="51"/>
                                        </p:tgtEl>
                                        <p:attrNameLst>
                                          <p:attrName>ppt_x</p:attrName>
                                        </p:attrNameLst>
                                      </p:cBhvr>
                                      <p:tavLst>
                                        <p:tav tm="0">
                                          <p:val>
                                            <p:strVal val="#ppt_x"/>
                                          </p:val>
                                        </p:tav>
                                        <p:tav tm="100000">
                                          <p:val>
                                            <p:strVal val="#ppt_x"/>
                                          </p:val>
                                        </p:tav>
                                      </p:tavLst>
                                    </p:anim>
                                    <p:anim calcmode="lin" valueType="num">
                                      <p:cBhvr additive="base">
                                        <p:cTn id="162" dur="2000" fill="hold"/>
                                        <p:tgtEl>
                                          <p:spTgt spid="51"/>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52"/>
                                        </p:tgtEl>
                                        <p:attrNameLst>
                                          <p:attrName>style.visibility</p:attrName>
                                        </p:attrNameLst>
                                      </p:cBhvr>
                                      <p:to>
                                        <p:strVal val="visible"/>
                                      </p:to>
                                    </p:set>
                                    <p:anim calcmode="lin" valueType="num">
                                      <p:cBhvr additive="base">
                                        <p:cTn id="165" dur="2000" fill="hold"/>
                                        <p:tgtEl>
                                          <p:spTgt spid="52"/>
                                        </p:tgtEl>
                                        <p:attrNameLst>
                                          <p:attrName>ppt_x</p:attrName>
                                        </p:attrNameLst>
                                      </p:cBhvr>
                                      <p:tavLst>
                                        <p:tav tm="0">
                                          <p:val>
                                            <p:strVal val="#ppt_x"/>
                                          </p:val>
                                        </p:tav>
                                        <p:tav tm="100000">
                                          <p:val>
                                            <p:strVal val="#ppt_x"/>
                                          </p:val>
                                        </p:tav>
                                      </p:tavLst>
                                    </p:anim>
                                    <p:anim calcmode="lin" valueType="num">
                                      <p:cBhvr additive="base">
                                        <p:cTn id="166" dur="2000" fill="hold"/>
                                        <p:tgtEl>
                                          <p:spTgt spid="52"/>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3"/>
                                        </p:tgtEl>
                                        <p:attrNameLst>
                                          <p:attrName>style.visibility</p:attrName>
                                        </p:attrNameLst>
                                      </p:cBhvr>
                                      <p:to>
                                        <p:strVal val="visible"/>
                                      </p:to>
                                    </p:set>
                                    <p:anim calcmode="lin" valueType="num">
                                      <p:cBhvr additive="base">
                                        <p:cTn id="169" dur="2000" fill="hold"/>
                                        <p:tgtEl>
                                          <p:spTgt spid="53"/>
                                        </p:tgtEl>
                                        <p:attrNameLst>
                                          <p:attrName>ppt_x</p:attrName>
                                        </p:attrNameLst>
                                      </p:cBhvr>
                                      <p:tavLst>
                                        <p:tav tm="0">
                                          <p:val>
                                            <p:strVal val="#ppt_x"/>
                                          </p:val>
                                        </p:tav>
                                        <p:tav tm="100000">
                                          <p:val>
                                            <p:strVal val="#ppt_x"/>
                                          </p:val>
                                        </p:tav>
                                      </p:tavLst>
                                    </p:anim>
                                    <p:anim calcmode="lin" valueType="num">
                                      <p:cBhvr additive="base">
                                        <p:cTn id="170" dur="2000" fill="hold"/>
                                        <p:tgtEl>
                                          <p:spTgt spid="53"/>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54"/>
                                        </p:tgtEl>
                                        <p:attrNameLst>
                                          <p:attrName>style.visibility</p:attrName>
                                        </p:attrNameLst>
                                      </p:cBhvr>
                                      <p:to>
                                        <p:strVal val="visible"/>
                                      </p:to>
                                    </p:set>
                                    <p:anim calcmode="lin" valueType="num">
                                      <p:cBhvr additive="base">
                                        <p:cTn id="173" dur="2000" fill="hold"/>
                                        <p:tgtEl>
                                          <p:spTgt spid="54"/>
                                        </p:tgtEl>
                                        <p:attrNameLst>
                                          <p:attrName>ppt_x</p:attrName>
                                        </p:attrNameLst>
                                      </p:cBhvr>
                                      <p:tavLst>
                                        <p:tav tm="0">
                                          <p:val>
                                            <p:strVal val="#ppt_x"/>
                                          </p:val>
                                        </p:tav>
                                        <p:tav tm="100000">
                                          <p:val>
                                            <p:strVal val="#ppt_x"/>
                                          </p:val>
                                        </p:tav>
                                      </p:tavLst>
                                    </p:anim>
                                    <p:anim calcmode="lin" valueType="num">
                                      <p:cBhvr additive="base">
                                        <p:cTn id="174" dur="2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20"/>
                                        </p:tgtEl>
                                        <p:attrNameLst>
                                          <p:attrName>style.visibility</p:attrName>
                                        </p:attrNameLst>
                                      </p:cBhvr>
                                      <p:to>
                                        <p:strVal val="visible"/>
                                      </p:to>
                                    </p:set>
                                    <p:anim calcmode="lin" valueType="num">
                                      <p:cBhvr additive="base">
                                        <p:cTn id="179" dur="2000" fill="hold"/>
                                        <p:tgtEl>
                                          <p:spTgt spid="20"/>
                                        </p:tgtEl>
                                        <p:attrNameLst>
                                          <p:attrName>ppt_x</p:attrName>
                                        </p:attrNameLst>
                                      </p:cBhvr>
                                      <p:tavLst>
                                        <p:tav tm="0">
                                          <p:val>
                                            <p:strVal val="#ppt_x"/>
                                          </p:val>
                                        </p:tav>
                                        <p:tav tm="100000">
                                          <p:val>
                                            <p:strVal val="#ppt_x"/>
                                          </p:val>
                                        </p:tav>
                                      </p:tavLst>
                                    </p:anim>
                                    <p:anim calcmode="lin" valueType="num">
                                      <p:cBhvr additive="base">
                                        <p:cTn id="180"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19"/>
                                        </p:tgtEl>
                                        <p:attrNameLst>
                                          <p:attrName>style.visibility</p:attrName>
                                        </p:attrNameLst>
                                      </p:cBhvr>
                                      <p:to>
                                        <p:strVal val="visible"/>
                                      </p:to>
                                    </p:set>
                                    <p:anim calcmode="lin" valueType="num">
                                      <p:cBhvr additive="base">
                                        <p:cTn id="185" dur="2000" fill="hold"/>
                                        <p:tgtEl>
                                          <p:spTgt spid="19"/>
                                        </p:tgtEl>
                                        <p:attrNameLst>
                                          <p:attrName>ppt_x</p:attrName>
                                        </p:attrNameLst>
                                      </p:cBhvr>
                                      <p:tavLst>
                                        <p:tav tm="0">
                                          <p:val>
                                            <p:strVal val="#ppt_x"/>
                                          </p:val>
                                        </p:tav>
                                        <p:tav tm="100000">
                                          <p:val>
                                            <p:strVal val="#ppt_x"/>
                                          </p:val>
                                        </p:tav>
                                      </p:tavLst>
                                    </p:anim>
                                    <p:anim calcmode="lin" valueType="num">
                                      <p:cBhvr additive="base">
                                        <p:cTn id="186"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21"/>
                                        </p:tgtEl>
                                        <p:attrNameLst>
                                          <p:attrName>style.visibility</p:attrName>
                                        </p:attrNameLst>
                                      </p:cBhvr>
                                      <p:to>
                                        <p:strVal val="visible"/>
                                      </p:to>
                                    </p:set>
                                    <p:anim calcmode="lin" valueType="num">
                                      <p:cBhvr additive="base">
                                        <p:cTn id="191" dur="2000" fill="hold"/>
                                        <p:tgtEl>
                                          <p:spTgt spid="21"/>
                                        </p:tgtEl>
                                        <p:attrNameLst>
                                          <p:attrName>ppt_x</p:attrName>
                                        </p:attrNameLst>
                                      </p:cBhvr>
                                      <p:tavLst>
                                        <p:tav tm="0">
                                          <p:val>
                                            <p:strVal val="#ppt_x"/>
                                          </p:val>
                                        </p:tav>
                                        <p:tav tm="100000">
                                          <p:val>
                                            <p:strVal val="#ppt_x"/>
                                          </p:val>
                                        </p:tav>
                                      </p:tavLst>
                                    </p:anim>
                                    <p:anim calcmode="lin" valueType="num">
                                      <p:cBhvr additive="base">
                                        <p:cTn id="192"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fade">
                                      <p:cBhvr>
                                        <p:cTn id="197" dur="2000"/>
                                        <p:tgtEl>
                                          <p:spTgt spid="69"/>
                                        </p:tgtEl>
                                      </p:cBhvr>
                                    </p:animEffect>
                                  </p:childTnLst>
                                </p:cTn>
                              </p:par>
                              <p:par>
                                <p:cTn id="198" presetID="10" presetClass="entr" presetSubtype="0" fill="hold"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fade">
                                      <p:cBhvr>
                                        <p:cTn id="200" dur="2000"/>
                                        <p:tgtEl>
                                          <p:spTgt spid="70"/>
                                        </p:tgtEl>
                                      </p:cBhvr>
                                    </p:animEffect>
                                  </p:childTnLst>
                                </p:cTn>
                              </p:par>
                              <p:par>
                                <p:cTn id="201" presetID="10" presetClass="entr" presetSubtype="0" fill="hold"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fade">
                                      <p:cBhvr>
                                        <p:cTn id="203" dur="2000"/>
                                        <p:tgtEl>
                                          <p:spTgt spid="71"/>
                                        </p:tgtEl>
                                      </p:cBhvr>
                                    </p:animEffect>
                                  </p:childTnLst>
                                </p:cTn>
                              </p:par>
                              <p:par>
                                <p:cTn id="204" presetID="10" presetClass="entr" presetSubtype="0" fill="hold"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fade">
                                      <p:cBhvr>
                                        <p:cTn id="206" dur="2000"/>
                                        <p:tgtEl>
                                          <p:spTgt spid="72"/>
                                        </p:tgtEl>
                                      </p:cBhvr>
                                    </p:animEffect>
                                  </p:childTnLst>
                                </p:cTn>
                              </p:par>
                              <p:par>
                                <p:cTn id="207" presetID="10" presetClass="entr" presetSubtype="0" fill="hold" nodeType="withEffect">
                                  <p:stCondLst>
                                    <p:cond delay="0"/>
                                  </p:stCondLst>
                                  <p:childTnLst>
                                    <p:set>
                                      <p:cBhvr>
                                        <p:cTn id="208" dur="1" fill="hold">
                                          <p:stCondLst>
                                            <p:cond delay="0"/>
                                          </p:stCondLst>
                                        </p:cTn>
                                        <p:tgtEl>
                                          <p:spTgt spid="73"/>
                                        </p:tgtEl>
                                        <p:attrNameLst>
                                          <p:attrName>style.visibility</p:attrName>
                                        </p:attrNameLst>
                                      </p:cBhvr>
                                      <p:to>
                                        <p:strVal val="visible"/>
                                      </p:to>
                                    </p:set>
                                    <p:animEffect transition="in" filter="fade">
                                      <p:cBhvr>
                                        <p:cTn id="209" dur="2000"/>
                                        <p:tgtEl>
                                          <p:spTgt spid="73"/>
                                        </p:tgtEl>
                                      </p:cBhvr>
                                    </p:animEffect>
                                  </p:childTnLst>
                                </p:cTn>
                              </p:par>
                              <p:par>
                                <p:cTn id="210" presetID="10" presetClass="entr" presetSubtype="0" fill="hold" nodeType="withEffect">
                                  <p:stCondLst>
                                    <p:cond delay="0"/>
                                  </p:stCondLst>
                                  <p:childTnLst>
                                    <p:set>
                                      <p:cBhvr>
                                        <p:cTn id="211" dur="1" fill="hold">
                                          <p:stCondLst>
                                            <p:cond delay="0"/>
                                          </p:stCondLst>
                                        </p:cTn>
                                        <p:tgtEl>
                                          <p:spTgt spid="74"/>
                                        </p:tgtEl>
                                        <p:attrNameLst>
                                          <p:attrName>style.visibility</p:attrName>
                                        </p:attrNameLst>
                                      </p:cBhvr>
                                      <p:to>
                                        <p:strVal val="visible"/>
                                      </p:to>
                                    </p:set>
                                    <p:animEffect transition="in" filter="fade">
                                      <p:cBhvr>
                                        <p:cTn id="212" dur="2000"/>
                                        <p:tgtEl>
                                          <p:spTgt spid="74"/>
                                        </p:tgtEl>
                                      </p:cBhvr>
                                    </p:animEffect>
                                  </p:childTnLst>
                                </p:cTn>
                              </p:par>
                              <p:par>
                                <p:cTn id="213" presetID="10" presetClass="entr" presetSubtype="0" fill="hold" nodeType="withEffect">
                                  <p:stCondLst>
                                    <p:cond delay="0"/>
                                  </p:stCondLst>
                                  <p:childTnLst>
                                    <p:set>
                                      <p:cBhvr>
                                        <p:cTn id="214" dur="1" fill="hold">
                                          <p:stCondLst>
                                            <p:cond delay="0"/>
                                          </p:stCondLst>
                                        </p:cTn>
                                        <p:tgtEl>
                                          <p:spTgt spid="75"/>
                                        </p:tgtEl>
                                        <p:attrNameLst>
                                          <p:attrName>style.visibility</p:attrName>
                                        </p:attrNameLst>
                                      </p:cBhvr>
                                      <p:to>
                                        <p:strVal val="visible"/>
                                      </p:to>
                                    </p:set>
                                    <p:animEffect transition="in" filter="fade">
                                      <p:cBhvr>
                                        <p:cTn id="215" dur="2000"/>
                                        <p:tgtEl>
                                          <p:spTgt spid="75"/>
                                        </p:tgtEl>
                                      </p:cBhvr>
                                    </p:animEffect>
                                  </p:childTnLst>
                                </p:cTn>
                              </p:par>
                            </p:childTnLst>
                          </p:cTn>
                        </p:par>
                      </p:childTnLst>
                    </p:cTn>
                  </p:par>
                  <p:par>
                    <p:cTn id="216" fill="hold">
                      <p:stCondLst>
                        <p:cond delay="indefinite"/>
                      </p:stCondLst>
                      <p:childTnLst>
                        <p:par>
                          <p:cTn id="217" fill="hold">
                            <p:stCondLst>
                              <p:cond delay="0"/>
                            </p:stCondLst>
                            <p:childTnLst>
                              <p:par>
                                <p:cTn id="218" presetID="2" presetClass="entr" presetSubtype="2" fill="hold" grpId="0" nodeType="clickEffect">
                                  <p:stCondLst>
                                    <p:cond delay="0"/>
                                  </p:stCondLst>
                                  <p:childTnLst>
                                    <p:set>
                                      <p:cBhvr>
                                        <p:cTn id="219" dur="1" fill="hold">
                                          <p:stCondLst>
                                            <p:cond delay="0"/>
                                          </p:stCondLst>
                                        </p:cTn>
                                        <p:tgtEl>
                                          <p:spTgt spid="57"/>
                                        </p:tgtEl>
                                        <p:attrNameLst>
                                          <p:attrName>style.visibility</p:attrName>
                                        </p:attrNameLst>
                                      </p:cBhvr>
                                      <p:to>
                                        <p:strVal val="visible"/>
                                      </p:to>
                                    </p:set>
                                    <p:anim calcmode="lin" valueType="num">
                                      <p:cBhvr additive="base">
                                        <p:cTn id="220" dur="2000" fill="hold"/>
                                        <p:tgtEl>
                                          <p:spTgt spid="57"/>
                                        </p:tgtEl>
                                        <p:attrNameLst>
                                          <p:attrName>ppt_x</p:attrName>
                                        </p:attrNameLst>
                                      </p:cBhvr>
                                      <p:tavLst>
                                        <p:tav tm="0">
                                          <p:val>
                                            <p:strVal val="1+#ppt_w/2"/>
                                          </p:val>
                                        </p:tav>
                                        <p:tav tm="100000">
                                          <p:val>
                                            <p:strVal val="#ppt_x"/>
                                          </p:val>
                                        </p:tav>
                                      </p:tavLst>
                                    </p:anim>
                                    <p:anim calcmode="lin" valueType="num">
                                      <p:cBhvr additive="base">
                                        <p:cTn id="221" dur="20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2" presetClass="entr" presetSubtype="2" fill="hold" grpId="0" nodeType="clickEffect">
                                  <p:stCondLst>
                                    <p:cond delay="0"/>
                                  </p:stCondLst>
                                  <p:childTnLst>
                                    <p:set>
                                      <p:cBhvr>
                                        <p:cTn id="225" dur="1" fill="hold">
                                          <p:stCondLst>
                                            <p:cond delay="0"/>
                                          </p:stCondLst>
                                        </p:cTn>
                                        <p:tgtEl>
                                          <p:spTgt spid="59"/>
                                        </p:tgtEl>
                                        <p:attrNameLst>
                                          <p:attrName>style.visibility</p:attrName>
                                        </p:attrNameLst>
                                      </p:cBhvr>
                                      <p:to>
                                        <p:strVal val="visible"/>
                                      </p:to>
                                    </p:set>
                                    <p:anim calcmode="lin" valueType="num">
                                      <p:cBhvr additive="base">
                                        <p:cTn id="226" dur="2000" fill="hold"/>
                                        <p:tgtEl>
                                          <p:spTgt spid="59"/>
                                        </p:tgtEl>
                                        <p:attrNameLst>
                                          <p:attrName>ppt_x</p:attrName>
                                        </p:attrNameLst>
                                      </p:cBhvr>
                                      <p:tavLst>
                                        <p:tav tm="0">
                                          <p:val>
                                            <p:strVal val="1+#ppt_w/2"/>
                                          </p:val>
                                        </p:tav>
                                        <p:tav tm="100000">
                                          <p:val>
                                            <p:strVal val="#ppt_x"/>
                                          </p:val>
                                        </p:tav>
                                      </p:tavLst>
                                    </p:anim>
                                    <p:anim calcmode="lin" valueType="num">
                                      <p:cBhvr additive="base">
                                        <p:cTn id="227" dur="2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2" presetClass="entr" presetSubtype="2"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 calcmode="lin" valueType="num">
                                      <p:cBhvr additive="base">
                                        <p:cTn id="232" dur="2000" fill="hold"/>
                                        <p:tgtEl>
                                          <p:spTgt spid="60"/>
                                        </p:tgtEl>
                                        <p:attrNameLst>
                                          <p:attrName>ppt_x</p:attrName>
                                        </p:attrNameLst>
                                      </p:cBhvr>
                                      <p:tavLst>
                                        <p:tav tm="0">
                                          <p:val>
                                            <p:strVal val="1+#ppt_w/2"/>
                                          </p:val>
                                        </p:tav>
                                        <p:tav tm="100000">
                                          <p:val>
                                            <p:strVal val="#ppt_x"/>
                                          </p:val>
                                        </p:tav>
                                      </p:tavLst>
                                    </p:anim>
                                    <p:anim calcmode="lin" valueType="num">
                                      <p:cBhvr additive="base">
                                        <p:cTn id="233" dur="2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2" presetClass="entr" presetSubtype="2" fill="hold" grpId="0" nodeType="clickEffect">
                                  <p:stCondLst>
                                    <p:cond delay="0"/>
                                  </p:stCondLst>
                                  <p:childTnLst>
                                    <p:set>
                                      <p:cBhvr>
                                        <p:cTn id="237" dur="1" fill="hold">
                                          <p:stCondLst>
                                            <p:cond delay="0"/>
                                          </p:stCondLst>
                                        </p:cTn>
                                        <p:tgtEl>
                                          <p:spTgt spid="67"/>
                                        </p:tgtEl>
                                        <p:attrNameLst>
                                          <p:attrName>style.visibility</p:attrName>
                                        </p:attrNameLst>
                                      </p:cBhvr>
                                      <p:to>
                                        <p:strVal val="visible"/>
                                      </p:to>
                                    </p:set>
                                    <p:anim calcmode="lin" valueType="num">
                                      <p:cBhvr additive="base">
                                        <p:cTn id="238" dur="2000" fill="hold"/>
                                        <p:tgtEl>
                                          <p:spTgt spid="67"/>
                                        </p:tgtEl>
                                        <p:attrNameLst>
                                          <p:attrName>ppt_x</p:attrName>
                                        </p:attrNameLst>
                                      </p:cBhvr>
                                      <p:tavLst>
                                        <p:tav tm="0">
                                          <p:val>
                                            <p:strVal val="1+#ppt_w/2"/>
                                          </p:val>
                                        </p:tav>
                                        <p:tav tm="100000">
                                          <p:val>
                                            <p:strVal val="#ppt_x"/>
                                          </p:val>
                                        </p:tav>
                                      </p:tavLst>
                                    </p:anim>
                                    <p:anim calcmode="lin" valueType="num">
                                      <p:cBhvr additive="base">
                                        <p:cTn id="239" dur="2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2" presetClass="entr" presetSubtype="2" fill="hold" grpId="0" nodeType="clickEffect">
                                  <p:stCondLst>
                                    <p:cond delay="0"/>
                                  </p:stCondLst>
                                  <p:childTnLst>
                                    <p:set>
                                      <p:cBhvr>
                                        <p:cTn id="243" dur="1" fill="hold">
                                          <p:stCondLst>
                                            <p:cond delay="0"/>
                                          </p:stCondLst>
                                        </p:cTn>
                                        <p:tgtEl>
                                          <p:spTgt spid="68">
                                            <p:bg/>
                                          </p:spTgt>
                                        </p:tgtEl>
                                        <p:attrNameLst>
                                          <p:attrName>style.visibility</p:attrName>
                                        </p:attrNameLst>
                                      </p:cBhvr>
                                      <p:to>
                                        <p:strVal val="visible"/>
                                      </p:to>
                                    </p:set>
                                    <p:anim calcmode="lin" valueType="num">
                                      <p:cBhvr additive="base">
                                        <p:cTn id="244" dur="2000" fill="hold"/>
                                        <p:tgtEl>
                                          <p:spTgt spid="68">
                                            <p:bg/>
                                          </p:spTgt>
                                        </p:tgtEl>
                                        <p:attrNameLst>
                                          <p:attrName>ppt_x</p:attrName>
                                        </p:attrNameLst>
                                      </p:cBhvr>
                                      <p:tavLst>
                                        <p:tav tm="0">
                                          <p:val>
                                            <p:strVal val="1+#ppt_w/2"/>
                                          </p:val>
                                        </p:tav>
                                        <p:tav tm="100000">
                                          <p:val>
                                            <p:strVal val="#ppt_x"/>
                                          </p:val>
                                        </p:tav>
                                      </p:tavLst>
                                    </p:anim>
                                    <p:anim calcmode="lin" valueType="num">
                                      <p:cBhvr additive="base">
                                        <p:cTn id="245" dur="2000" fill="hold"/>
                                        <p:tgtEl>
                                          <p:spTgt spid="68">
                                            <p:bg/>
                                          </p:spTgt>
                                        </p:tgtEl>
                                        <p:attrNameLst>
                                          <p:attrName>ppt_y</p:attrName>
                                        </p:attrNameLst>
                                      </p:cBhvr>
                                      <p:tavLst>
                                        <p:tav tm="0">
                                          <p:val>
                                            <p:strVal val="#ppt_y"/>
                                          </p:val>
                                        </p:tav>
                                        <p:tav tm="100000">
                                          <p:val>
                                            <p:strVal val="#ppt_y"/>
                                          </p:val>
                                        </p:tav>
                                      </p:tavLst>
                                    </p:anim>
                                  </p:childTnLst>
                                </p:cTn>
                              </p:par>
                              <p:par>
                                <p:cTn id="246" presetID="2" presetClass="entr" presetSubtype="2" fill="hold" grpId="0" nodeType="withEffect">
                                  <p:stCondLst>
                                    <p:cond delay="0"/>
                                  </p:stCondLst>
                                  <p:childTnLst>
                                    <p:set>
                                      <p:cBhvr>
                                        <p:cTn id="247" dur="1" fill="hold">
                                          <p:stCondLst>
                                            <p:cond delay="0"/>
                                          </p:stCondLst>
                                        </p:cTn>
                                        <p:tgtEl>
                                          <p:spTgt spid="68">
                                            <p:txEl>
                                              <p:pRg st="0" end="0"/>
                                            </p:txEl>
                                          </p:spTgt>
                                        </p:tgtEl>
                                        <p:attrNameLst>
                                          <p:attrName>style.visibility</p:attrName>
                                        </p:attrNameLst>
                                      </p:cBhvr>
                                      <p:to>
                                        <p:strVal val="visible"/>
                                      </p:to>
                                    </p:set>
                                    <p:anim calcmode="lin" valueType="num">
                                      <p:cBhvr additive="base">
                                        <p:cTn id="248" dur="2000" fill="hold"/>
                                        <p:tgtEl>
                                          <p:spTgt spid="68">
                                            <p:txEl>
                                              <p:pRg st="0" end="0"/>
                                            </p:txEl>
                                          </p:spTgt>
                                        </p:tgtEl>
                                        <p:attrNameLst>
                                          <p:attrName>ppt_x</p:attrName>
                                        </p:attrNameLst>
                                      </p:cBhvr>
                                      <p:tavLst>
                                        <p:tav tm="0">
                                          <p:val>
                                            <p:strVal val="1+#ppt_w/2"/>
                                          </p:val>
                                        </p:tav>
                                        <p:tav tm="100000">
                                          <p:val>
                                            <p:strVal val="#ppt_x"/>
                                          </p:val>
                                        </p:tav>
                                      </p:tavLst>
                                    </p:anim>
                                    <p:anim calcmode="lin" valueType="num">
                                      <p:cBhvr additive="base">
                                        <p:cTn id="249" dur="2000" fill="hold"/>
                                        <p:tgtEl>
                                          <p:spTgt spid="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2" presetClass="entr" presetSubtype="4" fill="hold" grpId="0" nodeType="clickEffect">
                                  <p:stCondLst>
                                    <p:cond delay="0"/>
                                  </p:stCondLst>
                                  <p:childTnLst>
                                    <p:set>
                                      <p:cBhvr>
                                        <p:cTn id="253" dur="1" fill="hold">
                                          <p:stCondLst>
                                            <p:cond delay="0"/>
                                          </p:stCondLst>
                                        </p:cTn>
                                        <p:tgtEl>
                                          <p:spTgt spid="10"/>
                                        </p:tgtEl>
                                        <p:attrNameLst>
                                          <p:attrName>style.visibility</p:attrName>
                                        </p:attrNameLst>
                                      </p:cBhvr>
                                      <p:to>
                                        <p:strVal val="visible"/>
                                      </p:to>
                                    </p:set>
                                    <p:anim calcmode="lin" valueType="num">
                                      <p:cBhvr additive="base">
                                        <p:cTn id="254" dur="2000" fill="hold"/>
                                        <p:tgtEl>
                                          <p:spTgt spid="10"/>
                                        </p:tgtEl>
                                        <p:attrNameLst>
                                          <p:attrName>ppt_x</p:attrName>
                                        </p:attrNameLst>
                                      </p:cBhvr>
                                      <p:tavLst>
                                        <p:tav tm="0">
                                          <p:val>
                                            <p:strVal val="#ppt_x"/>
                                          </p:val>
                                        </p:tav>
                                        <p:tav tm="100000">
                                          <p:val>
                                            <p:strVal val="#ppt_x"/>
                                          </p:val>
                                        </p:tav>
                                      </p:tavLst>
                                    </p:anim>
                                    <p:anim calcmode="lin" valueType="num">
                                      <p:cBhvr additive="base">
                                        <p:cTn id="255"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nodeType="clickEffect">
                                  <p:stCondLst>
                                    <p:cond delay="0"/>
                                  </p:stCondLst>
                                  <p:childTnLst>
                                    <p:set>
                                      <p:cBhvr>
                                        <p:cTn id="259" dur="1" fill="hold">
                                          <p:stCondLst>
                                            <p:cond delay="0"/>
                                          </p:stCondLst>
                                        </p:cTn>
                                        <p:tgtEl>
                                          <p:spTgt spid="66"/>
                                        </p:tgtEl>
                                        <p:attrNameLst>
                                          <p:attrName>style.visibility</p:attrName>
                                        </p:attrNameLst>
                                      </p:cBhvr>
                                      <p:to>
                                        <p:strVal val="visible"/>
                                      </p:to>
                                    </p:set>
                                    <p:anim calcmode="lin" valueType="num">
                                      <p:cBhvr additive="base">
                                        <p:cTn id="260" dur="500" fill="hold"/>
                                        <p:tgtEl>
                                          <p:spTgt spid="66"/>
                                        </p:tgtEl>
                                        <p:attrNameLst>
                                          <p:attrName>ppt_x</p:attrName>
                                        </p:attrNameLst>
                                      </p:cBhvr>
                                      <p:tavLst>
                                        <p:tav tm="0">
                                          <p:val>
                                            <p:strVal val="#ppt_x"/>
                                          </p:val>
                                        </p:tav>
                                        <p:tav tm="100000">
                                          <p:val>
                                            <p:strVal val="#ppt_x"/>
                                          </p:val>
                                        </p:tav>
                                      </p:tavLst>
                                    </p:anim>
                                    <p:anim calcmode="lin" valueType="num">
                                      <p:cBhvr additive="base">
                                        <p:cTn id="26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grpId="0" nodeType="clickEffect">
                                  <p:stCondLst>
                                    <p:cond delay="0"/>
                                  </p:stCondLst>
                                  <p:childTnLst>
                                    <p:set>
                                      <p:cBhvr>
                                        <p:cTn id="265" dur="1" fill="hold">
                                          <p:stCondLst>
                                            <p:cond delay="0"/>
                                          </p:stCondLst>
                                        </p:cTn>
                                        <p:tgtEl>
                                          <p:spTgt spid="22"/>
                                        </p:tgtEl>
                                        <p:attrNameLst>
                                          <p:attrName>style.visibility</p:attrName>
                                        </p:attrNameLst>
                                      </p:cBhvr>
                                      <p:to>
                                        <p:strVal val="visible"/>
                                      </p:to>
                                    </p:set>
                                    <p:anim calcmode="lin" valueType="num">
                                      <p:cBhvr additive="base">
                                        <p:cTn id="266" dur="2000" fill="hold"/>
                                        <p:tgtEl>
                                          <p:spTgt spid="22"/>
                                        </p:tgtEl>
                                        <p:attrNameLst>
                                          <p:attrName>ppt_x</p:attrName>
                                        </p:attrNameLst>
                                      </p:cBhvr>
                                      <p:tavLst>
                                        <p:tav tm="0">
                                          <p:val>
                                            <p:strVal val="#ppt_x"/>
                                          </p:val>
                                        </p:tav>
                                        <p:tav tm="100000">
                                          <p:val>
                                            <p:strVal val="#ppt_x"/>
                                          </p:val>
                                        </p:tav>
                                      </p:tavLst>
                                    </p:anim>
                                    <p:anim calcmode="lin" valueType="num">
                                      <p:cBhvr additive="base">
                                        <p:cTn id="267"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1" presetClass="emph" presetSubtype="2" fill="hold" nodeType="clickEffect">
                                  <p:stCondLst>
                                    <p:cond delay="0"/>
                                  </p:stCondLst>
                                  <p:childTnLst>
                                    <p:animClr clrSpc="rgb" dir="cw">
                                      <p:cBhvr>
                                        <p:cTn id="271" dur="2000" fill="hold"/>
                                        <p:tgtEl>
                                          <p:spTgt spid="22"/>
                                        </p:tgtEl>
                                        <p:attrNameLst>
                                          <p:attrName>fillcolor</p:attrName>
                                        </p:attrNameLst>
                                      </p:cBhvr>
                                      <p:to>
                                        <a:srgbClr val="C00000"/>
                                      </p:to>
                                    </p:animClr>
                                    <p:set>
                                      <p:cBhvr>
                                        <p:cTn id="272" dur="2000" fill="hold"/>
                                        <p:tgtEl>
                                          <p:spTgt spid="22"/>
                                        </p:tgtEl>
                                        <p:attrNameLst>
                                          <p:attrName>fill.type</p:attrName>
                                        </p:attrNameLst>
                                      </p:cBhvr>
                                      <p:to>
                                        <p:strVal val="solid"/>
                                      </p:to>
                                    </p:set>
                                    <p:set>
                                      <p:cBhvr>
                                        <p:cTn id="273" dur="2000" fill="hold"/>
                                        <p:tgtEl>
                                          <p:spTgt spid="22"/>
                                        </p:tgtEl>
                                        <p:attrNameLst>
                                          <p:attrName>fill.on</p:attrName>
                                        </p:attrNameLst>
                                      </p:cBhvr>
                                      <p:to>
                                        <p:strVal val="true"/>
                                      </p:to>
                                    </p:set>
                                  </p:childTnLst>
                                </p:cTn>
                              </p:par>
                            </p:childTnLst>
                          </p:cTn>
                        </p:par>
                      </p:childTnLst>
                    </p:cTn>
                  </p:par>
                  <p:par>
                    <p:cTn id="274" fill="hold">
                      <p:stCondLst>
                        <p:cond delay="indefinite"/>
                      </p:stCondLst>
                      <p:childTnLst>
                        <p:par>
                          <p:cTn id="275" fill="hold">
                            <p:stCondLst>
                              <p:cond delay="0"/>
                            </p:stCondLst>
                            <p:childTnLst>
                              <p:par>
                                <p:cTn id="276" presetID="45" presetClass="entr" presetSubtype="0" fill="hold" grpId="1" nodeType="clickEffect">
                                  <p:stCondLst>
                                    <p:cond delay="0"/>
                                  </p:stCondLst>
                                  <p:childTnLst>
                                    <p:set>
                                      <p:cBhvr>
                                        <p:cTn id="277" dur="1" fill="hold">
                                          <p:stCondLst>
                                            <p:cond delay="0"/>
                                          </p:stCondLst>
                                        </p:cTn>
                                        <p:tgtEl>
                                          <p:spTgt spid="22"/>
                                        </p:tgtEl>
                                        <p:attrNameLst>
                                          <p:attrName>style.visibility</p:attrName>
                                        </p:attrNameLst>
                                      </p:cBhvr>
                                      <p:to>
                                        <p:strVal val="visible"/>
                                      </p:to>
                                    </p:set>
                                    <p:animEffect transition="in" filter="fade">
                                      <p:cBhvr>
                                        <p:cTn id="278" dur="2000"/>
                                        <p:tgtEl>
                                          <p:spTgt spid="22"/>
                                        </p:tgtEl>
                                      </p:cBhvr>
                                    </p:animEffect>
                                    <p:anim calcmode="lin" valueType="num">
                                      <p:cBhvr>
                                        <p:cTn id="279" dur="2000" fill="hold"/>
                                        <p:tgtEl>
                                          <p:spTgt spid="22"/>
                                        </p:tgtEl>
                                        <p:attrNameLst>
                                          <p:attrName>ppt_w</p:attrName>
                                        </p:attrNameLst>
                                      </p:cBhvr>
                                      <p:tavLst>
                                        <p:tav tm="0" fmla="#ppt_w*sin(2.5*pi*$)">
                                          <p:val>
                                            <p:fltVal val="0"/>
                                          </p:val>
                                        </p:tav>
                                        <p:tav tm="100000">
                                          <p:val>
                                            <p:fltVal val="1"/>
                                          </p:val>
                                        </p:tav>
                                      </p:tavLst>
                                    </p:anim>
                                    <p:anim calcmode="lin" valueType="num">
                                      <p:cBhvr>
                                        <p:cTn id="280"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28"/>
                                        </p:tgtEl>
                                        <p:attrNameLst>
                                          <p:attrName>style.visibility</p:attrName>
                                        </p:attrNameLst>
                                      </p:cBhvr>
                                      <p:to>
                                        <p:strVal val="visible"/>
                                      </p:to>
                                    </p:set>
                                    <p:animEffect transition="in" filter="fade">
                                      <p:cBhvr>
                                        <p:cTn id="28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build="allAtOnce" animBg="1"/>
      <p:bldP spid="19" grpId="0" animBg="1"/>
      <p:bldP spid="20" grpId="0" animBg="1"/>
      <p:bldP spid="21" grpId="0" animBg="1"/>
      <p:bldP spid="22" grpId="0" animBg="1"/>
      <p:bldP spid="22" grpId="1" animBg="1"/>
      <p:bldP spid="57" grpId="0" animBg="1"/>
      <p:bldP spid="59" grpId="0" animBg="1"/>
      <p:bldP spid="60" grpId="0" animBg="1"/>
      <p:bldP spid="67" grpId="0" animBg="1"/>
      <p:bldP spid="68" grpId="0" build="allAtOnce"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657229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五、担保</a:t>
            </a:r>
          </a:p>
        </p:txBody>
      </p:sp>
      <p:sp>
        <p:nvSpPr>
          <p:cNvPr id="6" name="TextBox 5"/>
          <p:cNvSpPr txBox="1"/>
          <p:nvPr/>
        </p:nvSpPr>
        <p:spPr>
          <a:xfrm>
            <a:off x="571472" y="2214554"/>
            <a:ext cx="328614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▼原则上禁止担保。</a:t>
            </a:r>
          </a:p>
        </p:txBody>
      </p:sp>
      <p:sp>
        <p:nvSpPr>
          <p:cNvPr id="7" name="TextBox 6"/>
          <p:cNvSpPr txBox="1"/>
          <p:nvPr/>
        </p:nvSpPr>
        <p:spPr>
          <a:xfrm>
            <a:off x="642910" y="3143248"/>
            <a:ext cx="75724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▼主合同无效，担保合同无效。</a:t>
            </a:r>
          </a:p>
        </p:txBody>
      </p:sp>
      <p:sp>
        <p:nvSpPr>
          <p:cNvPr id="8" name="TextBox 7"/>
          <p:cNvSpPr txBox="1"/>
          <p:nvPr/>
        </p:nvSpPr>
        <p:spPr>
          <a:xfrm>
            <a:off x="714348" y="4071942"/>
            <a:ext cx="75724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▼担保合同无效，担保人也要承担相应的担保责任。</a:t>
            </a:r>
          </a:p>
        </p:txBody>
      </p:sp>
      <p:sp>
        <p:nvSpPr>
          <p:cNvPr id="9" name="灯片编号占位符 8"/>
          <p:cNvSpPr>
            <a:spLocks noGrp="1"/>
          </p:cNvSpPr>
          <p:nvPr>
            <p:ph type="sldNum" sz="quarter" idx="12"/>
          </p:nvPr>
        </p:nvSpPr>
        <p:spPr/>
        <p:txBody>
          <a:bodyPr/>
          <a:lstStyle/>
          <a:p>
            <a:fld id="{7AFCB150-A64D-4658-A1A8-2246387FAE02}" type="slidenum">
              <a:rPr lang="zh-CN" altLang="en-US" smtClean="0"/>
              <a:pPr/>
              <a:t>35</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ppt_x</p:attrName>
                                        </p:attrNameLst>
                                      </p:cBhvr>
                                      <p:tavLst>
                                        <p:tav tm="0">
                                          <p:val>
                                            <p:strVal val="#ppt_x-.2"/>
                                          </p:val>
                                        </p:tav>
                                        <p:tav tm="100000">
                                          <p:val>
                                            <p:strVal val="#ppt_x"/>
                                          </p:val>
                                        </p:tav>
                                      </p:tavLst>
                                    </p:anim>
                                    <p:anim calcmode="lin" valueType="num">
                                      <p:cBhvr>
                                        <p:cTn id="15"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ppt_x</p:attrName>
                                        </p:attrNameLst>
                                      </p:cBhvr>
                                      <p:tavLst>
                                        <p:tav tm="0">
                                          <p:val>
                                            <p:strVal val="#ppt_x-.2"/>
                                          </p:val>
                                        </p:tav>
                                        <p:tav tm="100000">
                                          <p:val>
                                            <p:strVal val="#ppt_x"/>
                                          </p:val>
                                        </p:tav>
                                      </p:tavLst>
                                    </p:anim>
                                    <p:anim calcmode="lin" valueType="num">
                                      <p:cBhvr>
                                        <p:cTn id="22"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latin typeface="微软雅黑" pitchFamily="34" charset="-122"/>
                <a:ea typeface="微软雅黑" pitchFamily="34" charset="-122"/>
              </a:rPr>
              <a:t>第三章</a:t>
            </a:r>
          </a:p>
        </p:txBody>
      </p:sp>
      <p:sp>
        <p:nvSpPr>
          <p:cNvPr id="3" name="副标题 2"/>
          <p:cNvSpPr>
            <a:spLocks noGrp="1"/>
          </p:cNvSpPr>
          <p:nvPr>
            <p:ph type="subTitle" idx="1"/>
          </p:nvPr>
        </p:nvSpPr>
        <p:spPr>
          <a:xfrm>
            <a:off x="611560" y="3886200"/>
            <a:ext cx="7560840" cy="1752600"/>
          </a:xfrm>
        </p:spPr>
        <p:txBody>
          <a:bodyPr>
            <a:normAutofit/>
          </a:bodyPr>
          <a:lstStyle/>
          <a:p>
            <a:r>
              <a:rPr lang="en-US" altLang="zh-CN" sz="4400" b="1" dirty="0">
                <a:latin typeface="微软雅黑" pitchFamily="34" charset="-122"/>
                <a:ea typeface="微软雅黑" pitchFamily="34" charset="-122"/>
              </a:rPr>
              <a:t> EPC</a:t>
            </a:r>
            <a:r>
              <a:rPr lang="zh-CN" altLang="en-US" sz="4400" b="1" dirty="0">
                <a:latin typeface="微软雅黑" pitchFamily="34" charset="-122"/>
                <a:ea typeface="微软雅黑" pitchFamily="34" charset="-122"/>
              </a:rPr>
              <a:t>项目前期谈判咨询实务</a:t>
            </a:r>
            <a:endParaRPr lang="zh-CN" altLang="en-US" sz="4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748995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51520" y="260648"/>
            <a:ext cx="360040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一、案例：</a:t>
            </a:r>
            <a:r>
              <a:rPr lang="en-US" altLang="zh-CN" sz="2400" b="1" dirty="0">
                <a:latin typeface="微软雅黑" pitchFamily="34" charset="-122"/>
                <a:ea typeface="微软雅黑" pitchFamily="34" charset="-122"/>
              </a:rPr>
              <a:t>S</a:t>
            </a:r>
            <a:r>
              <a:rPr lang="zh-CN" altLang="en-US" sz="2400" b="1" dirty="0">
                <a:latin typeface="微软雅黑" pitchFamily="34" charset="-122"/>
                <a:ea typeface="微软雅黑" pitchFamily="34" charset="-122"/>
              </a:rPr>
              <a:t>县</a:t>
            </a:r>
            <a:r>
              <a:rPr lang="en-US" altLang="zh-CN" sz="2400" b="1" dirty="0">
                <a:latin typeface="微软雅黑" pitchFamily="34" charset="-122"/>
                <a:ea typeface="微软雅黑" pitchFamily="34" charset="-122"/>
              </a:rPr>
              <a:t>EPC</a:t>
            </a:r>
            <a:r>
              <a:rPr lang="zh-CN" altLang="en-US" sz="2400" b="1" dirty="0">
                <a:latin typeface="微软雅黑" pitchFamily="34" charset="-122"/>
                <a:ea typeface="微软雅黑" pitchFamily="34" charset="-122"/>
              </a:rPr>
              <a:t>项目</a:t>
            </a:r>
          </a:p>
        </p:txBody>
      </p:sp>
      <p:sp>
        <p:nvSpPr>
          <p:cNvPr id="7" name="TextBox 6"/>
          <p:cNvSpPr txBox="1"/>
          <p:nvPr/>
        </p:nvSpPr>
        <p:spPr>
          <a:xfrm>
            <a:off x="467544" y="1196752"/>
            <a:ext cx="3744416"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X</a:t>
            </a:r>
            <a:r>
              <a:rPr lang="zh-CN" altLang="en-US" sz="2400" b="1" dirty="0">
                <a:latin typeface="微软雅黑" pitchFamily="34" charset="-122"/>
                <a:ea typeface="微软雅黑" pitchFamily="34" charset="-122"/>
              </a:rPr>
              <a:t>董事长与</a:t>
            </a:r>
            <a:r>
              <a:rPr lang="en-US" altLang="zh-CN" sz="2400" b="1" dirty="0">
                <a:latin typeface="微软雅黑" pitchFamily="34" charset="-122"/>
                <a:ea typeface="微软雅黑" pitchFamily="34" charset="-122"/>
              </a:rPr>
              <a:t>S</a:t>
            </a:r>
            <a:r>
              <a:rPr lang="zh-CN" altLang="en-US" sz="2400" b="1" dirty="0">
                <a:latin typeface="微软雅黑" pitchFamily="34" charset="-122"/>
                <a:ea typeface="微软雅黑" pitchFamily="34" charset="-122"/>
              </a:rPr>
              <a:t>县书记深交。</a:t>
            </a:r>
          </a:p>
        </p:txBody>
      </p:sp>
      <p:sp>
        <p:nvSpPr>
          <p:cNvPr id="8" name="TextBox 7"/>
          <p:cNvSpPr txBox="1"/>
          <p:nvPr/>
        </p:nvSpPr>
        <p:spPr>
          <a:xfrm>
            <a:off x="467544" y="1844824"/>
            <a:ext cx="6624736"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S</a:t>
            </a:r>
            <a:r>
              <a:rPr lang="zh-CN" altLang="en-US" sz="2400" b="1" dirty="0">
                <a:latin typeface="微软雅黑" pitchFamily="34" charset="-122"/>
                <a:ea typeface="微软雅黑" pitchFamily="34" charset="-122"/>
              </a:rPr>
              <a:t>县工业园区</a:t>
            </a:r>
            <a:r>
              <a:rPr lang="en-US" altLang="zh-CN" sz="2400" b="1" dirty="0">
                <a:latin typeface="微软雅黑" pitchFamily="34" charset="-122"/>
                <a:ea typeface="微软雅黑" pitchFamily="34" charset="-122"/>
              </a:rPr>
              <a:t>PPP</a:t>
            </a:r>
            <a:r>
              <a:rPr lang="zh-CN" altLang="en-US" sz="2400" b="1" dirty="0">
                <a:latin typeface="微软雅黑" pitchFamily="34" charset="-122"/>
                <a:ea typeface="微软雅黑" pitchFamily="34" charset="-122"/>
              </a:rPr>
              <a:t>项目由</a:t>
            </a:r>
            <a:r>
              <a:rPr lang="en-US" altLang="zh-CN" sz="2400" b="1" dirty="0">
                <a:latin typeface="微软雅黑" pitchFamily="34" charset="-122"/>
                <a:ea typeface="微软雅黑" pitchFamily="34" charset="-122"/>
              </a:rPr>
              <a:t>X</a:t>
            </a:r>
            <a:r>
              <a:rPr lang="zh-CN" altLang="en-US" sz="2400" b="1" dirty="0">
                <a:latin typeface="微软雅黑" pitchFamily="34" charset="-122"/>
                <a:ea typeface="微软雅黑" pitchFamily="34" charset="-122"/>
              </a:rPr>
              <a:t>公司作为社会资本。</a:t>
            </a:r>
          </a:p>
        </p:txBody>
      </p:sp>
      <p:sp>
        <p:nvSpPr>
          <p:cNvPr id="9" name="TextBox 8"/>
          <p:cNvSpPr txBox="1"/>
          <p:nvPr/>
        </p:nvSpPr>
        <p:spPr>
          <a:xfrm>
            <a:off x="467544" y="2492896"/>
            <a:ext cx="252028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先上车，后买票。</a:t>
            </a:r>
          </a:p>
        </p:txBody>
      </p:sp>
      <p:sp>
        <p:nvSpPr>
          <p:cNvPr id="10" name="TextBox 9"/>
          <p:cNvSpPr txBox="1"/>
          <p:nvPr/>
        </p:nvSpPr>
        <p:spPr>
          <a:xfrm>
            <a:off x="467544" y="3140968"/>
            <a:ext cx="7560840"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工业园区占地</a:t>
            </a:r>
            <a:r>
              <a:rPr lang="en-US" altLang="zh-CN" sz="2400" b="1" dirty="0">
                <a:latin typeface="微软雅黑" pitchFamily="34" charset="-122"/>
                <a:ea typeface="微软雅黑" pitchFamily="34" charset="-122"/>
              </a:rPr>
              <a:t>500</a:t>
            </a:r>
            <a:r>
              <a:rPr lang="zh-CN" altLang="en-US" sz="2400" b="1" dirty="0">
                <a:latin typeface="微软雅黑" pitchFamily="34" charset="-122"/>
                <a:ea typeface="微软雅黑" pitchFamily="34" charset="-122"/>
              </a:rPr>
              <a:t>亩，纺织工业园区，总投资</a:t>
            </a:r>
            <a:r>
              <a:rPr lang="en-US" altLang="zh-CN" sz="2400" b="1" dirty="0">
                <a:latin typeface="微软雅黑" pitchFamily="34" charset="-122"/>
                <a:ea typeface="微软雅黑" pitchFamily="34" charset="-122"/>
              </a:rPr>
              <a:t>2.6</a:t>
            </a:r>
            <a:r>
              <a:rPr lang="zh-CN" altLang="en-US" sz="2400" b="1" dirty="0">
                <a:latin typeface="微软雅黑" pitchFamily="34" charset="-122"/>
                <a:ea typeface="微软雅黑" pitchFamily="34" charset="-122"/>
              </a:rPr>
              <a:t>亿元，合作期</a:t>
            </a:r>
            <a:r>
              <a:rPr lang="en-US" altLang="zh-CN" sz="2400" b="1" dirty="0">
                <a:latin typeface="微软雅黑" pitchFamily="34" charset="-122"/>
                <a:ea typeface="微软雅黑" pitchFamily="34" charset="-122"/>
              </a:rPr>
              <a:t>10</a:t>
            </a:r>
            <a:r>
              <a:rPr lang="zh-CN" altLang="en-US" sz="2400" b="1" dirty="0">
                <a:latin typeface="微软雅黑" pitchFamily="34" charset="-122"/>
                <a:ea typeface="微软雅黑" pitchFamily="34" charset="-122"/>
              </a:rPr>
              <a:t>年。</a:t>
            </a:r>
          </a:p>
        </p:txBody>
      </p:sp>
      <p:sp>
        <p:nvSpPr>
          <p:cNvPr id="11" name="TextBox 10"/>
          <p:cNvSpPr txBox="1"/>
          <p:nvPr/>
        </p:nvSpPr>
        <p:spPr>
          <a:xfrm>
            <a:off x="467544" y="4005064"/>
            <a:ext cx="756084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项目已经开工，社会资本实际投入</a:t>
            </a:r>
            <a:r>
              <a:rPr lang="en-US" altLang="zh-CN" sz="2400" b="1" dirty="0">
                <a:latin typeface="微软雅黑" pitchFamily="34" charset="-122"/>
                <a:ea typeface="微软雅黑" pitchFamily="34" charset="-122"/>
              </a:rPr>
              <a:t>7000</a:t>
            </a:r>
            <a:r>
              <a:rPr lang="zh-CN" altLang="en-US" sz="2400" b="1" dirty="0">
                <a:latin typeface="微软雅黑" pitchFamily="34" charset="-122"/>
                <a:ea typeface="微软雅黑" pitchFamily="34" charset="-122"/>
              </a:rPr>
              <a:t>万左右。</a:t>
            </a:r>
          </a:p>
        </p:txBody>
      </p:sp>
      <p:sp>
        <p:nvSpPr>
          <p:cNvPr id="12" name="TextBox 11"/>
          <p:cNvSpPr txBox="1"/>
          <p:nvPr/>
        </p:nvSpPr>
        <p:spPr>
          <a:xfrm>
            <a:off x="539552" y="4725144"/>
            <a:ext cx="7560840"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PPP</a:t>
            </a:r>
            <a:r>
              <a:rPr lang="zh-CN" altLang="en-US" sz="2400" b="1" dirty="0">
                <a:latin typeface="微软雅黑" pitchFamily="34" charset="-122"/>
                <a:ea typeface="微软雅黑" pitchFamily="34" charset="-122"/>
              </a:rPr>
              <a:t>清库，本项目不符合条件，政府建议转为企业项目。</a:t>
            </a:r>
          </a:p>
        </p:txBody>
      </p:sp>
      <p:sp>
        <p:nvSpPr>
          <p:cNvPr id="13" name="TextBox 12"/>
          <p:cNvSpPr txBox="1"/>
          <p:nvPr/>
        </p:nvSpPr>
        <p:spPr>
          <a:xfrm>
            <a:off x="539552" y="5301208"/>
            <a:ext cx="756084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财政状况：一年财政收入</a:t>
            </a:r>
            <a:r>
              <a:rPr lang="en-US" altLang="zh-CN" sz="2400" b="1" dirty="0">
                <a:latin typeface="微软雅黑" pitchFamily="34" charset="-122"/>
                <a:ea typeface="微软雅黑" pitchFamily="34" charset="-122"/>
              </a:rPr>
              <a:t>1.5</a:t>
            </a:r>
            <a:r>
              <a:rPr lang="zh-CN" altLang="en-US" sz="2400" b="1" dirty="0">
                <a:latin typeface="微软雅黑" pitchFamily="34" charset="-122"/>
                <a:ea typeface="微软雅黑" pitchFamily="34" charset="-122"/>
              </a:rPr>
              <a:t>亿元，转移支付</a:t>
            </a:r>
            <a:r>
              <a:rPr lang="en-US" altLang="zh-CN" sz="2400" b="1" dirty="0">
                <a:latin typeface="微软雅黑" pitchFamily="34" charset="-122"/>
                <a:ea typeface="微软雅黑" pitchFamily="34" charset="-122"/>
              </a:rPr>
              <a:t>20</a:t>
            </a:r>
            <a:r>
              <a:rPr lang="zh-CN" altLang="en-US" sz="2400" b="1" dirty="0">
                <a:latin typeface="微软雅黑" pitchFamily="34" charset="-122"/>
                <a:ea typeface="微软雅黑" pitchFamily="34" charset="-122"/>
              </a:rPr>
              <a:t>余亿元。</a:t>
            </a:r>
          </a:p>
        </p:txBody>
      </p:sp>
      <p:sp>
        <p:nvSpPr>
          <p:cNvPr id="14" name="TextBox 13"/>
          <p:cNvSpPr txBox="1"/>
          <p:nvPr/>
        </p:nvSpPr>
        <p:spPr>
          <a:xfrm>
            <a:off x="2915816" y="2492896"/>
            <a:ext cx="45365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当地唯一一个</a:t>
            </a:r>
            <a:r>
              <a:rPr lang="en-US" altLang="zh-CN" sz="2400" b="1" dirty="0">
                <a:latin typeface="微软雅黑" pitchFamily="34" charset="-122"/>
                <a:ea typeface="微软雅黑" pitchFamily="34" charset="-122"/>
              </a:rPr>
              <a:t>PPP</a:t>
            </a:r>
            <a:r>
              <a:rPr lang="zh-CN" altLang="en-US" sz="2400" b="1" dirty="0">
                <a:latin typeface="微软雅黑" pitchFamily="34" charset="-122"/>
                <a:ea typeface="微软雅黑" pitchFamily="34" charset="-122"/>
              </a:rPr>
              <a:t>项目。</a:t>
            </a:r>
          </a:p>
        </p:txBody>
      </p:sp>
      <p:sp>
        <p:nvSpPr>
          <p:cNvPr id="3" name="日期占位符 2">
            <a:extLst>
              <a:ext uri="{FF2B5EF4-FFF2-40B4-BE49-F238E27FC236}">
                <a16:creationId xmlns:a16="http://schemas.microsoft.com/office/drawing/2014/main" id="{60B68E83-C97F-42CF-BA52-E4CA951C73D1}"/>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1D7E9C04-3EA3-46BA-8C86-27ED330E213C}"/>
              </a:ext>
            </a:extLst>
          </p:cNvPr>
          <p:cNvSpPr>
            <a:spLocks noGrp="1"/>
          </p:cNvSpPr>
          <p:nvPr>
            <p:ph type="sldNum" sz="quarter" idx="12"/>
          </p:nvPr>
        </p:nvSpPr>
        <p:spPr/>
        <p:txBody>
          <a:bodyPr/>
          <a:lstStyle/>
          <a:p>
            <a:fld id="{7AFCB150-A64D-4658-A1A8-2246387FAE02}" type="slidenum">
              <a:rPr lang="zh-CN" altLang="en-US" smtClean="0"/>
              <a:pPr/>
              <a:t>37</a:t>
            </a:fld>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51520" y="260648"/>
            <a:ext cx="36724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一、案例：</a:t>
            </a:r>
            <a:r>
              <a:rPr lang="en-US" altLang="zh-CN" sz="2400" b="1" dirty="0">
                <a:latin typeface="微软雅黑" pitchFamily="34" charset="-122"/>
                <a:ea typeface="微软雅黑" pitchFamily="34" charset="-122"/>
              </a:rPr>
              <a:t>S</a:t>
            </a:r>
            <a:r>
              <a:rPr lang="zh-CN" altLang="en-US" sz="2400" b="1" dirty="0">
                <a:latin typeface="微软雅黑" pitchFamily="34" charset="-122"/>
                <a:ea typeface="微软雅黑" pitchFamily="34" charset="-122"/>
              </a:rPr>
              <a:t>县</a:t>
            </a:r>
            <a:r>
              <a:rPr lang="en-US" altLang="zh-CN" sz="2400" b="1" dirty="0">
                <a:latin typeface="微软雅黑" pitchFamily="34" charset="-122"/>
                <a:ea typeface="微软雅黑" pitchFamily="34" charset="-122"/>
              </a:rPr>
              <a:t>EPC</a:t>
            </a:r>
            <a:r>
              <a:rPr lang="zh-CN" altLang="en-US" sz="2400" b="1" dirty="0">
                <a:latin typeface="微软雅黑" pitchFamily="34" charset="-122"/>
                <a:ea typeface="微软雅黑" pitchFamily="34" charset="-122"/>
              </a:rPr>
              <a:t>项目</a:t>
            </a:r>
          </a:p>
        </p:txBody>
      </p:sp>
      <p:sp>
        <p:nvSpPr>
          <p:cNvPr id="7" name="TextBox 6"/>
          <p:cNvSpPr txBox="1"/>
          <p:nvPr/>
        </p:nvSpPr>
        <p:spPr>
          <a:xfrm>
            <a:off x="467544" y="1196752"/>
            <a:ext cx="3744416"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无招投标</a:t>
            </a:r>
          </a:p>
        </p:txBody>
      </p:sp>
      <p:sp>
        <p:nvSpPr>
          <p:cNvPr id="15" name="TextBox 14"/>
          <p:cNvSpPr txBox="1"/>
          <p:nvPr/>
        </p:nvSpPr>
        <p:spPr>
          <a:xfrm>
            <a:off x="467544" y="1772816"/>
            <a:ext cx="2448272"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无一案两评</a:t>
            </a:r>
          </a:p>
        </p:txBody>
      </p:sp>
      <p:sp>
        <p:nvSpPr>
          <p:cNvPr id="16" name="TextBox 15"/>
          <p:cNvSpPr txBox="1"/>
          <p:nvPr/>
        </p:nvSpPr>
        <p:spPr>
          <a:xfrm>
            <a:off x="467544" y="2420888"/>
            <a:ext cx="1368152"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无立项</a:t>
            </a:r>
          </a:p>
        </p:txBody>
      </p:sp>
      <p:sp>
        <p:nvSpPr>
          <p:cNvPr id="17" name="TextBox 16"/>
          <p:cNvSpPr txBox="1"/>
          <p:nvPr/>
        </p:nvSpPr>
        <p:spPr>
          <a:xfrm>
            <a:off x="467544" y="3068960"/>
            <a:ext cx="2880320"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无建设规划许可证</a:t>
            </a:r>
          </a:p>
        </p:txBody>
      </p:sp>
      <p:sp>
        <p:nvSpPr>
          <p:cNvPr id="18" name="TextBox 17"/>
          <p:cNvSpPr txBox="1"/>
          <p:nvPr/>
        </p:nvSpPr>
        <p:spPr>
          <a:xfrm>
            <a:off x="467544" y="3717032"/>
            <a:ext cx="2880320"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无土地规划许可证</a:t>
            </a:r>
          </a:p>
        </p:txBody>
      </p:sp>
      <p:sp>
        <p:nvSpPr>
          <p:cNvPr id="19" name="TextBox 18"/>
          <p:cNvSpPr txBox="1"/>
          <p:nvPr/>
        </p:nvSpPr>
        <p:spPr>
          <a:xfrm>
            <a:off x="467544" y="4365104"/>
            <a:ext cx="2952328"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无控制性详细规划</a:t>
            </a:r>
          </a:p>
        </p:txBody>
      </p:sp>
      <p:sp>
        <p:nvSpPr>
          <p:cNvPr id="20" name="TextBox 19"/>
          <p:cNvSpPr txBox="1"/>
          <p:nvPr/>
        </p:nvSpPr>
        <p:spPr>
          <a:xfrm>
            <a:off x="467544" y="5013176"/>
            <a:ext cx="2160240"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无总体规划</a:t>
            </a:r>
          </a:p>
        </p:txBody>
      </p:sp>
      <p:sp>
        <p:nvSpPr>
          <p:cNvPr id="23" name="TextBox 22"/>
          <p:cNvSpPr txBox="1"/>
          <p:nvPr/>
        </p:nvSpPr>
        <p:spPr>
          <a:xfrm>
            <a:off x="3779912" y="2852936"/>
            <a:ext cx="432048" cy="1569660"/>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无蓝线图</a:t>
            </a:r>
          </a:p>
        </p:txBody>
      </p:sp>
      <p:sp>
        <p:nvSpPr>
          <p:cNvPr id="24" name="左大括号 23"/>
          <p:cNvSpPr/>
          <p:nvPr/>
        </p:nvSpPr>
        <p:spPr>
          <a:xfrm>
            <a:off x="4572000" y="2924944"/>
            <a:ext cx="216024" cy="108012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5" name="TextBox 24"/>
          <p:cNvSpPr txBox="1"/>
          <p:nvPr/>
        </p:nvSpPr>
        <p:spPr>
          <a:xfrm>
            <a:off x="4860032" y="2708920"/>
            <a:ext cx="15121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土地指标</a:t>
            </a:r>
          </a:p>
        </p:txBody>
      </p:sp>
      <p:sp>
        <p:nvSpPr>
          <p:cNvPr id="26" name="TextBox 25"/>
          <p:cNvSpPr txBox="1"/>
          <p:nvPr/>
        </p:nvSpPr>
        <p:spPr>
          <a:xfrm>
            <a:off x="4860032" y="3789040"/>
            <a:ext cx="15121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合作伙伴</a:t>
            </a:r>
          </a:p>
        </p:txBody>
      </p:sp>
      <p:sp>
        <p:nvSpPr>
          <p:cNvPr id="27" name="左大括号 26"/>
          <p:cNvSpPr/>
          <p:nvPr/>
        </p:nvSpPr>
        <p:spPr>
          <a:xfrm>
            <a:off x="6300192" y="2492896"/>
            <a:ext cx="216024" cy="72008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8" name="TextBox 27"/>
          <p:cNvSpPr txBox="1"/>
          <p:nvPr/>
        </p:nvSpPr>
        <p:spPr>
          <a:xfrm>
            <a:off x="6516216" y="2348880"/>
            <a:ext cx="11521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国土</a:t>
            </a:r>
          </a:p>
        </p:txBody>
      </p:sp>
      <p:sp>
        <p:nvSpPr>
          <p:cNvPr id="29" name="TextBox 28"/>
          <p:cNvSpPr txBox="1"/>
          <p:nvPr/>
        </p:nvSpPr>
        <p:spPr>
          <a:xfrm>
            <a:off x="6516216" y="2924944"/>
            <a:ext cx="11521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财政</a:t>
            </a:r>
          </a:p>
        </p:txBody>
      </p:sp>
      <p:sp>
        <p:nvSpPr>
          <p:cNvPr id="30" name="左大括号 29"/>
          <p:cNvSpPr/>
          <p:nvPr/>
        </p:nvSpPr>
        <p:spPr>
          <a:xfrm>
            <a:off x="6300192" y="3717032"/>
            <a:ext cx="216024" cy="72008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1" name="TextBox 30"/>
          <p:cNvSpPr txBox="1"/>
          <p:nvPr/>
        </p:nvSpPr>
        <p:spPr>
          <a:xfrm>
            <a:off x="6516216" y="3573016"/>
            <a:ext cx="11521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国有</a:t>
            </a:r>
          </a:p>
        </p:txBody>
      </p:sp>
      <p:sp>
        <p:nvSpPr>
          <p:cNvPr id="32" name="TextBox 31"/>
          <p:cNvSpPr txBox="1"/>
          <p:nvPr/>
        </p:nvSpPr>
        <p:spPr>
          <a:xfrm>
            <a:off x="6516216" y="4149080"/>
            <a:ext cx="86409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集体</a:t>
            </a:r>
          </a:p>
        </p:txBody>
      </p:sp>
      <p:sp>
        <p:nvSpPr>
          <p:cNvPr id="33" name="左大括号 32"/>
          <p:cNvSpPr/>
          <p:nvPr/>
        </p:nvSpPr>
        <p:spPr>
          <a:xfrm>
            <a:off x="7380312" y="4005064"/>
            <a:ext cx="216024" cy="72008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4" name="TextBox 33"/>
          <p:cNvSpPr txBox="1"/>
          <p:nvPr/>
        </p:nvSpPr>
        <p:spPr>
          <a:xfrm>
            <a:off x="7596336" y="3861048"/>
            <a:ext cx="11521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建设</a:t>
            </a:r>
          </a:p>
        </p:txBody>
      </p:sp>
      <p:sp>
        <p:nvSpPr>
          <p:cNvPr id="35" name="TextBox 34"/>
          <p:cNvSpPr txBox="1"/>
          <p:nvPr/>
        </p:nvSpPr>
        <p:spPr>
          <a:xfrm>
            <a:off x="7596336" y="4437112"/>
            <a:ext cx="86409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农业</a:t>
            </a:r>
          </a:p>
        </p:txBody>
      </p:sp>
      <p:sp>
        <p:nvSpPr>
          <p:cNvPr id="36" name="右大括号 35"/>
          <p:cNvSpPr/>
          <p:nvPr/>
        </p:nvSpPr>
        <p:spPr>
          <a:xfrm>
            <a:off x="3347864" y="3212976"/>
            <a:ext cx="144016" cy="86409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7" name="右箭头 36"/>
          <p:cNvSpPr/>
          <p:nvPr/>
        </p:nvSpPr>
        <p:spPr>
          <a:xfrm>
            <a:off x="3707904" y="3429000"/>
            <a:ext cx="432048"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8" name="圆角矩形 37"/>
          <p:cNvSpPr/>
          <p:nvPr/>
        </p:nvSpPr>
        <p:spPr>
          <a:xfrm>
            <a:off x="4355976" y="3356992"/>
            <a:ext cx="1656184"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违法建筑</a:t>
            </a:r>
          </a:p>
        </p:txBody>
      </p:sp>
      <p:sp>
        <p:nvSpPr>
          <p:cNvPr id="41" name="右大括号 40"/>
          <p:cNvSpPr/>
          <p:nvPr/>
        </p:nvSpPr>
        <p:spPr>
          <a:xfrm>
            <a:off x="3419872" y="3212976"/>
            <a:ext cx="72008" cy="72008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C713AF85-918A-4658-A951-CD619289B99A}"/>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D8D66719-579A-4A14-A0A2-E89F57145F40}"/>
              </a:ext>
            </a:extLst>
          </p:cNvPr>
          <p:cNvSpPr>
            <a:spLocks noGrp="1"/>
          </p:cNvSpPr>
          <p:nvPr>
            <p:ph type="sldNum" sz="quarter" idx="12"/>
          </p:nvPr>
        </p:nvSpPr>
        <p:spPr/>
        <p:txBody>
          <a:bodyPr/>
          <a:lstStyle/>
          <a:p>
            <a:fld id="{7AFCB150-A64D-4658-A1A8-2246387FAE02}" type="slidenum">
              <a:rPr lang="zh-CN" altLang="en-US" smtClean="0"/>
              <a:pPr/>
              <a:t>38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2000" fill="hold"/>
                                        <p:tgtEl>
                                          <p:spTgt spid="15"/>
                                        </p:tgtEl>
                                        <p:attrNameLst>
                                          <p:attrName>ppt_x</p:attrName>
                                        </p:attrNameLst>
                                      </p:cBhvr>
                                      <p:tavLst>
                                        <p:tav tm="0">
                                          <p:val>
                                            <p:strVal val="#ppt_x"/>
                                          </p:val>
                                        </p:tav>
                                        <p:tav tm="100000">
                                          <p:val>
                                            <p:strVal val="#ppt_x"/>
                                          </p:val>
                                        </p:tav>
                                      </p:tavLst>
                                    </p:anim>
                                    <p:anim calcmode="lin" valueType="num">
                                      <p:cBhvr additive="base">
                                        <p:cTn id="14"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ppt_x"/>
                                          </p:val>
                                        </p:tav>
                                        <p:tav tm="100000">
                                          <p:val>
                                            <p:strVal val="#ppt_x"/>
                                          </p:val>
                                        </p:tav>
                                      </p:tavLst>
                                    </p:anim>
                                    <p:anim calcmode="lin" valueType="num">
                                      <p:cBhvr additive="base">
                                        <p:cTn id="20"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2000" fill="hold"/>
                                        <p:tgtEl>
                                          <p:spTgt spid="17"/>
                                        </p:tgtEl>
                                        <p:attrNameLst>
                                          <p:attrName>ppt_x</p:attrName>
                                        </p:attrNameLst>
                                      </p:cBhvr>
                                      <p:tavLst>
                                        <p:tav tm="0">
                                          <p:val>
                                            <p:strVal val="#ppt_x"/>
                                          </p:val>
                                        </p:tav>
                                        <p:tav tm="100000">
                                          <p:val>
                                            <p:strVal val="#ppt_x"/>
                                          </p:val>
                                        </p:tav>
                                      </p:tavLst>
                                    </p:anim>
                                    <p:anim calcmode="lin" valueType="num">
                                      <p:cBhvr additive="base">
                                        <p:cTn id="26"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2000" fill="hold"/>
                                        <p:tgtEl>
                                          <p:spTgt spid="18"/>
                                        </p:tgtEl>
                                        <p:attrNameLst>
                                          <p:attrName>ppt_x</p:attrName>
                                        </p:attrNameLst>
                                      </p:cBhvr>
                                      <p:tavLst>
                                        <p:tav tm="0">
                                          <p:val>
                                            <p:strVal val="#ppt_x"/>
                                          </p:val>
                                        </p:tav>
                                        <p:tav tm="100000">
                                          <p:val>
                                            <p:strVal val="#ppt_x"/>
                                          </p:val>
                                        </p:tav>
                                      </p:tavLst>
                                    </p:anim>
                                    <p:anim calcmode="lin" valueType="num">
                                      <p:cBhvr additive="base">
                                        <p:cTn id="32"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2000" fill="hold"/>
                                        <p:tgtEl>
                                          <p:spTgt spid="19"/>
                                        </p:tgtEl>
                                        <p:attrNameLst>
                                          <p:attrName>ppt_x</p:attrName>
                                        </p:attrNameLst>
                                      </p:cBhvr>
                                      <p:tavLst>
                                        <p:tav tm="0">
                                          <p:val>
                                            <p:strVal val="#ppt_x"/>
                                          </p:val>
                                        </p:tav>
                                        <p:tav tm="100000">
                                          <p:val>
                                            <p:strVal val="#ppt_x"/>
                                          </p:val>
                                        </p:tav>
                                      </p:tavLst>
                                    </p:anim>
                                    <p:anim calcmode="lin" valueType="num">
                                      <p:cBhvr additive="base">
                                        <p:cTn id="3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2000" fill="hold"/>
                                        <p:tgtEl>
                                          <p:spTgt spid="20"/>
                                        </p:tgtEl>
                                        <p:attrNameLst>
                                          <p:attrName>ppt_x</p:attrName>
                                        </p:attrNameLst>
                                      </p:cBhvr>
                                      <p:tavLst>
                                        <p:tav tm="0">
                                          <p:val>
                                            <p:strVal val="#ppt_x"/>
                                          </p:val>
                                        </p:tav>
                                        <p:tav tm="100000">
                                          <p:val>
                                            <p:strVal val="#ppt_x"/>
                                          </p:val>
                                        </p:tav>
                                      </p:tavLst>
                                    </p:anim>
                                    <p:anim calcmode="lin" valueType="num">
                                      <p:cBhvr additive="base">
                                        <p:cTn id="44"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20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2000" fill="hold"/>
                                        <p:tgtEl>
                                          <p:spTgt spid="24"/>
                                        </p:tgtEl>
                                        <p:attrNameLst>
                                          <p:attrName>ppt_x</p:attrName>
                                        </p:attrNameLst>
                                      </p:cBhvr>
                                      <p:tavLst>
                                        <p:tav tm="0">
                                          <p:val>
                                            <p:strVal val="#ppt_x"/>
                                          </p:val>
                                        </p:tav>
                                        <p:tav tm="100000">
                                          <p:val>
                                            <p:strVal val="#ppt_x"/>
                                          </p:val>
                                        </p:tav>
                                      </p:tavLst>
                                    </p:anim>
                                    <p:anim calcmode="lin" valueType="num">
                                      <p:cBhvr additive="base">
                                        <p:cTn id="60"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2000" fill="hold"/>
                                        <p:tgtEl>
                                          <p:spTgt spid="25"/>
                                        </p:tgtEl>
                                        <p:attrNameLst>
                                          <p:attrName>ppt_x</p:attrName>
                                        </p:attrNameLst>
                                      </p:cBhvr>
                                      <p:tavLst>
                                        <p:tav tm="0">
                                          <p:val>
                                            <p:strVal val="#ppt_x"/>
                                          </p:val>
                                        </p:tav>
                                        <p:tav tm="100000">
                                          <p:val>
                                            <p:strVal val="#ppt_x"/>
                                          </p:val>
                                        </p:tav>
                                      </p:tavLst>
                                    </p:anim>
                                    <p:anim calcmode="lin" valueType="num">
                                      <p:cBhvr additive="base">
                                        <p:cTn id="66" dur="20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2000" fill="hold"/>
                                        <p:tgtEl>
                                          <p:spTgt spid="26"/>
                                        </p:tgtEl>
                                        <p:attrNameLst>
                                          <p:attrName>ppt_x</p:attrName>
                                        </p:attrNameLst>
                                      </p:cBhvr>
                                      <p:tavLst>
                                        <p:tav tm="0">
                                          <p:val>
                                            <p:strVal val="#ppt_x"/>
                                          </p:val>
                                        </p:tav>
                                        <p:tav tm="100000">
                                          <p:val>
                                            <p:strVal val="#ppt_x"/>
                                          </p:val>
                                        </p:tav>
                                      </p:tavLst>
                                    </p:anim>
                                    <p:anim calcmode="lin" valueType="num">
                                      <p:cBhvr additive="base">
                                        <p:cTn id="72"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0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2000" fill="hold"/>
                                        <p:tgtEl>
                                          <p:spTgt spid="28"/>
                                        </p:tgtEl>
                                        <p:attrNameLst>
                                          <p:attrName>ppt_x</p:attrName>
                                        </p:attrNameLst>
                                      </p:cBhvr>
                                      <p:tavLst>
                                        <p:tav tm="0">
                                          <p:val>
                                            <p:strVal val="1+#ppt_w/2"/>
                                          </p:val>
                                        </p:tav>
                                        <p:tav tm="100000">
                                          <p:val>
                                            <p:strVal val="#ppt_x"/>
                                          </p:val>
                                        </p:tav>
                                      </p:tavLst>
                                    </p:anim>
                                    <p:anim calcmode="lin" valueType="num">
                                      <p:cBhvr additive="base">
                                        <p:cTn id="83"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2000" fill="hold"/>
                                        <p:tgtEl>
                                          <p:spTgt spid="29"/>
                                        </p:tgtEl>
                                        <p:attrNameLst>
                                          <p:attrName>ppt_x</p:attrName>
                                        </p:attrNameLst>
                                      </p:cBhvr>
                                      <p:tavLst>
                                        <p:tav tm="0">
                                          <p:val>
                                            <p:strVal val="1+#ppt_w/2"/>
                                          </p:val>
                                        </p:tav>
                                        <p:tav tm="100000">
                                          <p:val>
                                            <p:strVal val="#ppt_x"/>
                                          </p:val>
                                        </p:tav>
                                      </p:tavLst>
                                    </p:anim>
                                    <p:anim calcmode="lin" valueType="num">
                                      <p:cBhvr additive="base">
                                        <p:cTn id="89"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20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2000" fill="hold"/>
                                        <p:tgtEl>
                                          <p:spTgt spid="31"/>
                                        </p:tgtEl>
                                        <p:attrNameLst>
                                          <p:attrName>ppt_x</p:attrName>
                                        </p:attrNameLst>
                                      </p:cBhvr>
                                      <p:tavLst>
                                        <p:tav tm="0">
                                          <p:val>
                                            <p:strVal val="1+#ppt_w/2"/>
                                          </p:val>
                                        </p:tav>
                                        <p:tav tm="100000">
                                          <p:val>
                                            <p:strVal val="#ppt_x"/>
                                          </p:val>
                                        </p:tav>
                                      </p:tavLst>
                                    </p:anim>
                                    <p:anim calcmode="lin" valueType="num">
                                      <p:cBhvr additive="base">
                                        <p:cTn id="100"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2000" fill="hold"/>
                                        <p:tgtEl>
                                          <p:spTgt spid="32"/>
                                        </p:tgtEl>
                                        <p:attrNameLst>
                                          <p:attrName>ppt_x</p:attrName>
                                        </p:attrNameLst>
                                      </p:cBhvr>
                                      <p:tavLst>
                                        <p:tav tm="0">
                                          <p:val>
                                            <p:strVal val="1+#ppt_w/2"/>
                                          </p:val>
                                        </p:tav>
                                        <p:tav tm="100000">
                                          <p:val>
                                            <p:strVal val="#ppt_x"/>
                                          </p:val>
                                        </p:tav>
                                      </p:tavLst>
                                    </p:anim>
                                    <p:anim calcmode="lin" valueType="num">
                                      <p:cBhvr additive="base">
                                        <p:cTn id="106" dur="2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20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 calcmode="lin" valueType="num">
                                      <p:cBhvr additive="base">
                                        <p:cTn id="116" dur="2000" fill="hold"/>
                                        <p:tgtEl>
                                          <p:spTgt spid="34"/>
                                        </p:tgtEl>
                                        <p:attrNameLst>
                                          <p:attrName>ppt_x</p:attrName>
                                        </p:attrNameLst>
                                      </p:cBhvr>
                                      <p:tavLst>
                                        <p:tav tm="0">
                                          <p:val>
                                            <p:strVal val="1+#ppt_w/2"/>
                                          </p:val>
                                        </p:tav>
                                        <p:tav tm="100000">
                                          <p:val>
                                            <p:strVal val="#ppt_x"/>
                                          </p:val>
                                        </p:tav>
                                      </p:tavLst>
                                    </p:anim>
                                    <p:anim calcmode="lin" valueType="num">
                                      <p:cBhvr additive="base">
                                        <p:cTn id="117" dur="2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additive="base">
                                        <p:cTn id="122" dur="2000" fill="hold"/>
                                        <p:tgtEl>
                                          <p:spTgt spid="35"/>
                                        </p:tgtEl>
                                        <p:attrNameLst>
                                          <p:attrName>ppt_x</p:attrName>
                                        </p:attrNameLst>
                                      </p:cBhvr>
                                      <p:tavLst>
                                        <p:tav tm="0">
                                          <p:val>
                                            <p:strVal val="1+#ppt_w/2"/>
                                          </p:val>
                                        </p:tav>
                                        <p:tav tm="100000">
                                          <p:val>
                                            <p:strVal val="#ppt_x"/>
                                          </p:val>
                                        </p:tav>
                                      </p:tavLst>
                                    </p:anim>
                                    <p:anim calcmode="lin" valueType="num">
                                      <p:cBhvr additive="base">
                                        <p:cTn id="123" dur="2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2000"/>
                                        <p:tgtEl>
                                          <p:spTgt spid="23"/>
                                        </p:tgtEl>
                                      </p:cBhvr>
                                    </p:animEffect>
                                    <p:set>
                                      <p:cBhvr>
                                        <p:cTn id="128" dur="1" fill="hold">
                                          <p:stCondLst>
                                            <p:cond delay="1999"/>
                                          </p:stCondLst>
                                        </p:cTn>
                                        <p:tgtEl>
                                          <p:spTgt spid="2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2000"/>
                                        <p:tgtEl>
                                          <p:spTgt spid="24"/>
                                        </p:tgtEl>
                                      </p:cBhvr>
                                    </p:animEffect>
                                    <p:set>
                                      <p:cBhvr>
                                        <p:cTn id="131" dur="1" fill="hold">
                                          <p:stCondLst>
                                            <p:cond delay="1999"/>
                                          </p:stCondLst>
                                        </p:cTn>
                                        <p:tgtEl>
                                          <p:spTgt spid="24"/>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2000"/>
                                        <p:tgtEl>
                                          <p:spTgt spid="25"/>
                                        </p:tgtEl>
                                      </p:cBhvr>
                                    </p:animEffect>
                                    <p:set>
                                      <p:cBhvr>
                                        <p:cTn id="134" dur="1" fill="hold">
                                          <p:stCondLst>
                                            <p:cond delay="1999"/>
                                          </p:stCondLst>
                                        </p:cTn>
                                        <p:tgtEl>
                                          <p:spTgt spid="25"/>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2000"/>
                                        <p:tgtEl>
                                          <p:spTgt spid="26"/>
                                        </p:tgtEl>
                                      </p:cBhvr>
                                    </p:animEffect>
                                    <p:set>
                                      <p:cBhvr>
                                        <p:cTn id="137" dur="1" fill="hold">
                                          <p:stCondLst>
                                            <p:cond delay="1999"/>
                                          </p:stCondLst>
                                        </p:cTn>
                                        <p:tgtEl>
                                          <p:spTgt spid="26"/>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2000"/>
                                        <p:tgtEl>
                                          <p:spTgt spid="27"/>
                                        </p:tgtEl>
                                      </p:cBhvr>
                                    </p:animEffect>
                                    <p:set>
                                      <p:cBhvr>
                                        <p:cTn id="140" dur="1" fill="hold">
                                          <p:stCondLst>
                                            <p:cond delay="1999"/>
                                          </p:stCondLst>
                                        </p:cTn>
                                        <p:tgtEl>
                                          <p:spTgt spid="2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2000"/>
                                        <p:tgtEl>
                                          <p:spTgt spid="28"/>
                                        </p:tgtEl>
                                      </p:cBhvr>
                                    </p:animEffect>
                                    <p:set>
                                      <p:cBhvr>
                                        <p:cTn id="143" dur="1" fill="hold">
                                          <p:stCondLst>
                                            <p:cond delay="1999"/>
                                          </p:stCondLst>
                                        </p:cTn>
                                        <p:tgtEl>
                                          <p:spTgt spid="28"/>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2000"/>
                                        <p:tgtEl>
                                          <p:spTgt spid="29"/>
                                        </p:tgtEl>
                                      </p:cBhvr>
                                    </p:animEffect>
                                    <p:set>
                                      <p:cBhvr>
                                        <p:cTn id="146" dur="1" fill="hold">
                                          <p:stCondLst>
                                            <p:cond delay="1999"/>
                                          </p:stCondLst>
                                        </p:cTn>
                                        <p:tgtEl>
                                          <p:spTgt spid="29"/>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2000"/>
                                        <p:tgtEl>
                                          <p:spTgt spid="30"/>
                                        </p:tgtEl>
                                      </p:cBhvr>
                                    </p:animEffect>
                                    <p:set>
                                      <p:cBhvr>
                                        <p:cTn id="149" dur="1" fill="hold">
                                          <p:stCondLst>
                                            <p:cond delay="1999"/>
                                          </p:stCondLst>
                                        </p:cTn>
                                        <p:tgtEl>
                                          <p:spTgt spid="30"/>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2000"/>
                                        <p:tgtEl>
                                          <p:spTgt spid="31"/>
                                        </p:tgtEl>
                                      </p:cBhvr>
                                    </p:animEffect>
                                    <p:set>
                                      <p:cBhvr>
                                        <p:cTn id="152" dur="1" fill="hold">
                                          <p:stCondLst>
                                            <p:cond delay="1999"/>
                                          </p:stCondLst>
                                        </p:cTn>
                                        <p:tgtEl>
                                          <p:spTgt spid="31"/>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2000"/>
                                        <p:tgtEl>
                                          <p:spTgt spid="32"/>
                                        </p:tgtEl>
                                      </p:cBhvr>
                                    </p:animEffect>
                                    <p:set>
                                      <p:cBhvr>
                                        <p:cTn id="155" dur="1" fill="hold">
                                          <p:stCondLst>
                                            <p:cond delay="1999"/>
                                          </p:stCondLst>
                                        </p:cTn>
                                        <p:tgtEl>
                                          <p:spTgt spid="32"/>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2000"/>
                                        <p:tgtEl>
                                          <p:spTgt spid="33"/>
                                        </p:tgtEl>
                                      </p:cBhvr>
                                    </p:animEffect>
                                    <p:set>
                                      <p:cBhvr>
                                        <p:cTn id="158" dur="1" fill="hold">
                                          <p:stCondLst>
                                            <p:cond delay="1999"/>
                                          </p:stCondLst>
                                        </p:cTn>
                                        <p:tgtEl>
                                          <p:spTgt spid="33"/>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2000"/>
                                        <p:tgtEl>
                                          <p:spTgt spid="35"/>
                                        </p:tgtEl>
                                      </p:cBhvr>
                                    </p:animEffect>
                                    <p:set>
                                      <p:cBhvr>
                                        <p:cTn id="161" dur="1" fill="hold">
                                          <p:stCondLst>
                                            <p:cond delay="1999"/>
                                          </p:stCondLst>
                                        </p:cTn>
                                        <p:tgtEl>
                                          <p:spTgt spid="35"/>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2000"/>
                                        <p:tgtEl>
                                          <p:spTgt spid="34"/>
                                        </p:tgtEl>
                                      </p:cBhvr>
                                    </p:animEffect>
                                    <p:set>
                                      <p:cBhvr>
                                        <p:cTn id="164" dur="1" fill="hold">
                                          <p:stCondLst>
                                            <p:cond delay="1999"/>
                                          </p:stCondLst>
                                        </p:cTn>
                                        <p:tgtEl>
                                          <p:spTgt spid="34"/>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2000"/>
                                        <p:tgtEl>
                                          <p:spTgt spid="41"/>
                                        </p:tgtEl>
                                      </p:cBhvr>
                                    </p:animEffect>
                                    <p:set>
                                      <p:cBhvr>
                                        <p:cTn id="167" dur="1" fill="hold">
                                          <p:stCondLst>
                                            <p:cond delay="1999"/>
                                          </p:stCondLst>
                                        </p:cTn>
                                        <p:tgtEl>
                                          <p:spTgt spid="41"/>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fade">
                                      <p:cBhvr>
                                        <p:cTn id="172" dur="2000"/>
                                        <p:tgtEl>
                                          <p:spTgt spid="36"/>
                                        </p:tgtEl>
                                      </p:cBhvr>
                                    </p:animEffect>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7"/>
                                        </p:tgtEl>
                                        <p:attrNameLst>
                                          <p:attrName>style.visibility</p:attrName>
                                        </p:attrNameLst>
                                      </p:cBhvr>
                                      <p:to>
                                        <p:strVal val="visible"/>
                                      </p:to>
                                    </p:set>
                                    <p:anim calcmode="lin" valueType="num">
                                      <p:cBhvr additive="base">
                                        <p:cTn id="177" dur="2000" fill="hold"/>
                                        <p:tgtEl>
                                          <p:spTgt spid="37"/>
                                        </p:tgtEl>
                                        <p:attrNameLst>
                                          <p:attrName>ppt_x</p:attrName>
                                        </p:attrNameLst>
                                      </p:cBhvr>
                                      <p:tavLst>
                                        <p:tav tm="0">
                                          <p:val>
                                            <p:strVal val="#ppt_x"/>
                                          </p:val>
                                        </p:tav>
                                        <p:tav tm="100000">
                                          <p:val>
                                            <p:strVal val="#ppt_x"/>
                                          </p:val>
                                        </p:tav>
                                      </p:tavLst>
                                    </p:anim>
                                    <p:anim calcmode="lin" valueType="num">
                                      <p:cBhvr additive="base">
                                        <p:cTn id="178"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P spid="18" grpId="0"/>
      <p:bldP spid="19" grpId="0"/>
      <p:bldP spid="20" grpId="0"/>
      <p:bldP spid="23" grpId="0"/>
      <p:bldP spid="23" grpId="1"/>
      <p:bldP spid="24" grpId="0" animBg="1"/>
      <p:bldP spid="24" grpId="1" animBg="1"/>
      <p:bldP spid="25" grpId="0"/>
      <p:bldP spid="25" grpId="1"/>
      <p:bldP spid="26" grpId="0"/>
      <p:bldP spid="26" grpId="1"/>
      <p:bldP spid="27" grpId="0" animBg="1"/>
      <p:bldP spid="27" grpId="1" animBg="1"/>
      <p:bldP spid="28" grpId="0"/>
      <p:bldP spid="28" grpId="1"/>
      <p:bldP spid="29" grpId="0"/>
      <p:bldP spid="29" grpId="1"/>
      <p:bldP spid="30" grpId="0" animBg="1"/>
      <p:bldP spid="30" grpId="1" animBg="1"/>
      <p:bldP spid="31" grpId="0"/>
      <p:bldP spid="31" grpId="1"/>
      <p:bldP spid="32" grpId="0"/>
      <p:bldP spid="32" grpId="1"/>
      <p:bldP spid="33" grpId="0" animBg="1"/>
      <p:bldP spid="33" grpId="1" animBg="1"/>
      <p:bldP spid="34" grpId="0"/>
      <p:bldP spid="34" grpId="1"/>
      <p:bldP spid="35" grpId="0"/>
      <p:bldP spid="35" grpId="1"/>
      <p:bldP spid="36" grpId="0" animBg="1"/>
      <p:bldP spid="37" grpId="0" animBg="1"/>
      <p:bldP spid="38" grpId="0" animBg="1"/>
      <p:bldP spid="41" grpId="0" animBg="1"/>
      <p:bldP spid="4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844824"/>
            <a:ext cx="8229600" cy="4497363"/>
          </a:xfrm>
        </p:spPr>
        <p:txBody>
          <a:bodyPr>
            <a:normAutofit/>
          </a:bodyPr>
          <a:lstStyle/>
          <a:p>
            <a:pPr>
              <a:buNone/>
            </a:pP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第</a:t>
            </a:r>
            <a:r>
              <a:rPr lang="zh-CN" altLang="en-US" sz="2400" b="1" dirty="0">
                <a:latin typeface="微软雅黑" pitchFamily="34" charset="-122"/>
                <a:ea typeface="微软雅黑" pitchFamily="34" charset="-122"/>
              </a:rPr>
              <a:t>三</a:t>
            </a:r>
            <a:r>
              <a:rPr lang="zh-CN" altLang="zh-CN" sz="2400" b="1" dirty="0">
                <a:latin typeface="微软雅黑" pitchFamily="34" charset="-122"/>
                <a:ea typeface="微软雅黑" pitchFamily="34" charset="-122"/>
              </a:rPr>
              <a:t>条</a:t>
            </a: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当事人以发包人未取得建设工程规划许可证等规划审批手续为由，请求确认建设工程施工合同无效的，人民法院应予支持，但发包人在起诉前取得建设工程规划许可证等规划审批手续的除外。</a:t>
            </a:r>
          </a:p>
          <a:p>
            <a:pPr>
              <a:buNone/>
            </a:pPr>
            <a:r>
              <a:rPr lang="en-US" altLang="zh-CN" sz="2400" b="1" dirty="0">
                <a:latin typeface="微软雅黑" pitchFamily="34" charset="-122"/>
                <a:ea typeface="微软雅黑" pitchFamily="34" charset="-122"/>
              </a:rPr>
              <a:t> </a:t>
            </a:r>
            <a:endParaRPr lang="zh-CN" altLang="zh-CN" sz="2400" b="1" dirty="0">
              <a:latin typeface="微软雅黑" pitchFamily="34" charset="-122"/>
              <a:ea typeface="微软雅黑" pitchFamily="34" charset="-122"/>
            </a:endParaRPr>
          </a:p>
          <a:p>
            <a:pPr>
              <a:buNone/>
            </a:pPr>
            <a:r>
              <a:rPr lang="en-US" altLang="zh-CN" sz="2400" b="1" dirty="0">
                <a:latin typeface="微软雅黑" pitchFamily="34" charset="-122"/>
                <a:ea typeface="微软雅黑" pitchFamily="34" charset="-122"/>
              </a:rPr>
              <a:t>    </a:t>
            </a:r>
            <a:r>
              <a:rPr lang="zh-CN" altLang="zh-CN" sz="2400" b="1" dirty="0">
                <a:latin typeface="微软雅黑" pitchFamily="34" charset="-122"/>
                <a:ea typeface="微软雅黑" pitchFamily="34" charset="-122"/>
              </a:rPr>
              <a:t>发包人能够办理审批手续而未办理，并以未办理审批手续为由请求确认建设工程施工合同无效的，人民法院不予支持。</a:t>
            </a:r>
          </a:p>
          <a:p>
            <a:endParaRPr lang="zh-CN" altLang="en-US" sz="2800" dirty="0"/>
          </a:p>
        </p:txBody>
      </p:sp>
      <p:sp>
        <p:nvSpPr>
          <p:cNvPr id="5" name="矩形 4"/>
          <p:cNvSpPr/>
          <p:nvPr/>
        </p:nvSpPr>
        <p:spPr>
          <a:xfrm>
            <a:off x="3358208" y="5229200"/>
            <a:ext cx="2736304"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立法支持</a:t>
            </a:r>
            <a:r>
              <a:rPr lang="en-US" altLang="zh-CN" sz="2400" b="1" dirty="0">
                <a:latin typeface="微软雅黑" pitchFamily="34" charset="-122"/>
                <a:ea typeface="微软雅黑" pitchFamily="34" charset="-122"/>
              </a:rPr>
              <a:t>PPP</a:t>
            </a:r>
            <a:r>
              <a:rPr lang="zh-CN" altLang="en-US" sz="2400" b="1" dirty="0">
                <a:latin typeface="微软雅黑" pitchFamily="34" charset="-122"/>
                <a:ea typeface="微软雅黑" pitchFamily="34" charset="-122"/>
              </a:rPr>
              <a:t>项目</a:t>
            </a:r>
          </a:p>
        </p:txBody>
      </p:sp>
      <p:cxnSp>
        <p:nvCxnSpPr>
          <p:cNvPr id="9" name="直接连接符 8"/>
          <p:cNvCxnSpPr/>
          <p:nvPr/>
        </p:nvCxnSpPr>
        <p:spPr>
          <a:xfrm>
            <a:off x="971600" y="4221088"/>
            <a:ext cx="792088" cy="0"/>
          </a:xfrm>
          <a:prstGeom prst="line">
            <a:avLst/>
          </a:prstGeom>
        </p:spPr>
        <p:style>
          <a:lnRef idx="3">
            <a:schemeClr val="accent6"/>
          </a:lnRef>
          <a:fillRef idx="0">
            <a:schemeClr val="accent6"/>
          </a:fillRef>
          <a:effectRef idx="2">
            <a:schemeClr val="accent6"/>
          </a:effectRef>
          <a:fontRef idx="minor">
            <a:schemeClr val="tx1"/>
          </a:fontRef>
        </p:style>
      </p:cxnSp>
      <p:sp>
        <p:nvSpPr>
          <p:cNvPr id="10" name="矩形标注 9"/>
          <p:cNvSpPr/>
          <p:nvPr/>
        </p:nvSpPr>
        <p:spPr>
          <a:xfrm>
            <a:off x="1438672" y="4977172"/>
            <a:ext cx="1152128" cy="504056"/>
          </a:xfrm>
          <a:prstGeom prst="wedgeRectCallout">
            <a:avLst>
              <a:gd name="adj1" fmla="val -68232"/>
              <a:gd name="adj2" fmla="val -19953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政府</a:t>
            </a:r>
          </a:p>
        </p:txBody>
      </p:sp>
      <p:sp>
        <p:nvSpPr>
          <p:cNvPr id="11" name="虚尾箭头 10"/>
          <p:cNvSpPr/>
          <p:nvPr/>
        </p:nvSpPr>
        <p:spPr>
          <a:xfrm rot="5400000">
            <a:off x="4402324" y="4617132"/>
            <a:ext cx="576064" cy="504056"/>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cxnSp>
        <p:nvCxnSpPr>
          <p:cNvPr id="13" name="直接连接符 12"/>
          <p:cNvCxnSpPr/>
          <p:nvPr/>
        </p:nvCxnSpPr>
        <p:spPr>
          <a:xfrm>
            <a:off x="0" y="90872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39552" y="260648"/>
            <a:ext cx="381642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二、新法推送</a:t>
            </a:r>
          </a:p>
        </p:txBody>
      </p:sp>
      <p:sp>
        <p:nvSpPr>
          <p:cNvPr id="12" name="TextBox 11"/>
          <p:cNvSpPr txBox="1"/>
          <p:nvPr/>
        </p:nvSpPr>
        <p:spPr>
          <a:xfrm>
            <a:off x="899592" y="1268760"/>
            <a:ext cx="2232248" cy="400110"/>
          </a:xfrm>
          <a:prstGeom prst="rect">
            <a:avLst/>
          </a:prstGeom>
          <a:noFill/>
        </p:spPr>
        <p:txBody>
          <a:bodyPr wrap="square" rtlCol="0">
            <a:spAutoFit/>
          </a:bodyPr>
          <a:lstStyle/>
          <a:p>
            <a:pPr>
              <a:buFont typeface="Wingdings" pitchFamily="2" charset="2"/>
              <a:buChar char="Ø"/>
            </a:pPr>
            <a:r>
              <a:rPr lang="zh-CN" altLang="en-US" sz="2000" b="1" dirty="0">
                <a:latin typeface="微软雅黑" pitchFamily="34" charset="-122"/>
                <a:ea typeface="微软雅黑" pitchFamily="34" charset="-122"/>
              </a:rPr>
              <a:t> 司法解释一</a:t>
            </a:r>
          </a:p>
        </p:txBody>
      </p:sp>
      <p:sp>
        <p:nvSpPr>
          <p:cNvPr id="2" name="日期占位符 1">
            <a:extLst>
              <a:ext uri="{FF2B5EF4-FFF2-40B4-BE49-F238E27FC236}">
                <a16:creationId xmlns:a16="http://schemas.microsoft.com/office/drawing/2014/main" id="{D89AF6AD-6831-477F-BC10-8E5F19A30F37}"/>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981ADC6F-5487-4718-81DE-1B3C432F3B81}"/>
              </a:ext>
            </a:extLst>
          </p:cNvPr>
          <p:cNvSpPr>
            <a:spLocks noGrp="1"/>
          </p:cNvSpPr>
          <p:nvPr>
            <p:ph type="sldNum" sz="quarter" idx="12"/>
          </p:nvPr>
        </p:nvSpPr>
        <p:spPr/>
        <p:txBody>
          <a:bodyPr/>
          <a:lstStyle/>
          <a:p>
            <a:fld id="{7AFCB150-A64D-4658-A1A8-2246387FAE02}" type="slidenum">
              <a:rPr lang="zh-CN" altLang="en-US" smtClean="0"/>
              <a:pPr/>
              <a:t>39</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9"/>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2000" fill="hold"/>
                                        <p:tgtEl>
                                          <p:spTgt spid="5"/>
                                        </p:tgtEl>
                                        <p:attrNameLst>
                                          <p:attrName>ppt_x</p:attrName>
                                        </p:attrNameLst>
                                      </p:cBhvr>
                                      <p:tavLst>
                                        <p:tav tm="0">
                                          <p:val>
                                            <p:strVal val="#ppt_x"/>
                                          </p:val>
                                        </p:tav>
                                        <p:tav tm="100000">
                                          <p:val>
                                            <p:strVal val="#ppt_x"/>
                                          </p:val>
                                        </p:tav>
                                      </p:tavLst>
                                    </p:anim>
                                    <p:anim calcmode="lin" valueType="num">
                                      <p:cBhvr additive="base">
                                        <p:cTn id="27"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1" nodeType="clickEffect">
                                  <p:stCondLst>
                                    <p:cond delay="0"/>
                                  </p:stCondLst>
                                  <p:childTnLst>
                                    <p:animRot by="21600000">
                                      <p:cBhvr>
                                        <p:cTn id="3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B8A4A4A8-85B8-4351-8CD2-5707F6B4E421}" type="slidenum">
              <a:rPr lang="zh-CN" altLang="en-US" smtClean="0"/>
              <a:pPr/>
              <a:t>4</a:t>
            </a:fld>
            <a:endParaRPr lang="zh-CN" altLang="en-US"/>
          </a:p>
        </p:txBody>
      </p:sp>
      <p:cxnSp>
        <p:nvCxnSpPr>
          <p:cNvPr id="4" name="直接连接符 3"/>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3528" y="188640"/>
            <a:ext cx="568863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a:t>
            </a:r>
            <a:r>
              <a:rPr lang="en-US" altLang="zh-CN" sz="2400" b="1" dirty="0">
                <a:latin typeface="微软雅黑" pitchFamily="34" charset="-122"/>
                <a:ea typeface="微软雅黑" pitchFamily="34" charset="-122"/>
              </a:rPr>
              <a:t>EPC</a:t>
            </a:r>
            <a:r>
              <a:rPr lang="zh-CN" altLang="en-US" sz="2400" b="1" dirty="0">
                <a:latin typeface="微软雅黑" pitchFamily="34" charset="-122"/>
                <a:ea typeface="微软雅黑" pitchFamily="34" charset="-122"/>
              </a:rPr>
              <a:t>概述</a:t>
            </a:r>
          </a:p>
        </p:txBody>
      </p:sp>
      <p:sp>
        <p:nvSpPr>
          <p:cNvPr id="5" name="TextBox 4"/>
          <p:cNvSpPr txBox="1"/>
          <p:nvPr/>
        </p:nvSpPr>
        <p:spPr>
          <a:xfrm>
            <a:off x="683568" y="1196752"/>
            <a:ext cx="2016224" cy="461665"/>
          </a:xfrm>
          <a:prstGeom prst="rect">
            <a:avLst/>
          </a:prstGeom>
          <a:noFill/>
        </p:spPr>
        <p:txBody>
          <a:bodyPr wrap="square" rtlCol="0">
            <a:spAutoFit/>
          </a:bodyPr>
          <a:lstStyle/>
          <a:p>
            <a:pPr>
              <a:buFont typeface="Wingdings" pitchFamily="2" charset="2"/>
              <a:buChar char="u"/>
            </a:pPr>
            <a:r>
              <a:rPr lang="en-US" altLang="zh-CN" sz="2400" b="1" dirty="0">
                <a:latin typeface="微软雅黑" pitchFamily="34" charset="-122"/>
                <a:ea typeface="微软雅黑" pitchFamily="34" charset="-122"/>
              </a:rPr>
              <a:t> EPC</a:t>
            </a:r>
            <a:r>
              <a:rPr lang="zh-CN" altLang="en-US" sz="2400" b="1" dirty="0">
                <a:latin typeface="微软雅黑" pitchFamily="34" charset="-122"/>
                <a:ea typeface="微软雅黑" pitchFamily="34" charset="-122"/>
              </a:rPr>
              <a:t>定义</a:t>
            </a:r>
          </a:p>
        </p:txBody>
      </p:sp>
      <p:sp>
        <p:nvSpPr>
          <p:cNvPr id="7" name="TextBox 6"/>
          <p:cNvSpPr txBox="1"/>
          <p:nvPr/>
        </p:nvSpPr>
        <p:spPr>
          <a:xfrm>
            <a:off x="395536" y="1772816"/>
            <a:ext cx="8136904" cy="400110"/>
          </a:xfrm>
          <a:prstGeom prst="rect">
            <a:avLst/>
          </a:prstGeom>
          <a:noFill/>
        </p:spPr>
        <p:txBody>
          <a:bodyPr wrap="square" rtlCol="0">
            <a:spAutoFit/>
          </a:bodyPr>
          <a:lstStyle/>
          <a:p>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设计</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采购</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施工（</a:t>
            </a:r>
            <a:r>
              <a:rPr lang="en-US" altLang="zh-CN" sz="2000" b="1" dirty="0">
                <a:latin typeface="微软雅黑" pitchFamily="34" charset="-122"/>
                <a:ea typeface="微软雅黑" pitchFamily="34" charset="-122"/>
              </a:rPr>
              <a:t>Engineering-Procurement-Construction</a:t>
            </a:r>
            <a:r>
              <a:rPr lang="zh-CN" altLang="en-US" sz="2000" b="1" dirty="0">
                <a:latin typeface="微软雅黑" pitchFamily="34" charset="-122"/>
                <a:ea typeface="微软雅黑" pitchFamily="34" charset="-122"/>
              </a:rPr>
              <a:t>）</a:t>
            </a:r>
          </a:p>
        </p:txBody>
      </p:sp>
      <p:sp>
        <p:nvSpPr>
          <p:cNvPr id="8" name="TextBox 7"/>
          <p:cNvSpPr txBox="1"/>
          <p:nvPr/>
        </p:nvSpPr>
        <p:spPr>
          <a:xfrm>
            <a:off x="611560" y="3573016"/>
            <a:ext cx="2808312"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风险分配方式</a:t>
            </a:r>
          </a:p>
        </p:txBody>
      </p:sp>
      <p:sp>
        <p:nvSpPr>
          <p:cNvPr id="10" name="TextBox 9"/>
          <p:cNvSpPr txBox="1"/>
          <p:nvPr/>
        </p:nvSpPr>
        <p:spPr>
          <a:xfrm>
            <a:off x="2699792" y="1196752"/>
            <a:ext cx="201622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交钥匙工程</a:t>
            </a:r>
          </a:p>
        </p:txBody>
      </p:sp>
      <p:sp>
        <p:nvSpPr>
          <p:cNvPr id="11" name="TextBox 10"/>
          <p:cNvSpPr txBox="1"/>
          <p:nvPr/>
        </p:nvSpPr>
        <p:spPr>
          <a:xfrm>
            <a:off x="611560" y="2348880"/>
            <a:ext cx="1944216"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承包阶段</a:t>
            </a:r>
          </a:p>
        </p:txBody>
      </p:sp>
      <p:sp>
        <p:nvSpPr>
          <p:cNvPr id="13" name="TextBox 12"/>
          <p:cNvSpPr txBox="1"/>
          <p:nvPr/>
        </p:nvSpPr>
        <p:spPr>
          <a:xfrm>
            <a:off x="1043608" y="2852936"/>
            <a:ext cx="597666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设计、土建、安装、采购、试车、竣工验收、交付。</a:t>
            </a:r>
            <a:endParaRPr lang="en-US" altLang="zh-CN" sz="2000" b="1" dirty="0">
              <a:latin typeface="微软雅黑" pitchFamily="34" charset="-122"/>
              <a:ea typeface="微软雅黑" pitchFamily="34" charset="-122"/>
            </a:endParaRPr>
          </a:p>
        </p:txBody>
      </p:sp>
      <p:sp>
        <p:nvSpPr>
          <p:cNvPr id="18" name="TextBox 17"/>
          <p:cNvSpPr txBox="1"/>
          <p:nvPr/>
        </p:nvSpPr>
        <p:spPr>
          <a:xfrm>
            <a:off x="971600" y="4149080"/>
            <a:ext cx="273630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施工方承担更多风险。</a:t>
            </a:r>
            <a:endParaRPr lang="en-US" altLang="zh-CN" sz="2000" b="1" dirty="0">
              <a:latin typeface="微软雅黑" pitchFamily="34" charset="-122"/>
              <a:ea typeface="微软雅黑" pitchFamily="34" charset="-122"/>
            </a:endParaRPr>
          </a:p>
        </p:txBody>
      </p:sp>
      <p:sp>
        <p:nvSpPr>
          <p:cNvPr id="19" name="TextBox 18"/>
          <p:cNvSpPr txBox="1"/>
          <p:nvPr/>
        </p:nvSpPr>
        <p:spPr>
          <a:xfrm>
            <a:off x="683568" y="4797152"/>
            <a:ext cx="2808312"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a:t>
            </a:r>
            <a:r>
              <a:rPr lang="en-US" altLang="zh-CN" sz="2400" b="1" dirty="0">
                <a:latin typeface="微软雅黑" pitchFamily="34" charset="-122"/>
                <a:ea typeface="微软雅黑" pitchFamily="34" charset="-122"/>
              </a:rPr>
              <a:t>EPC</a:t>
            </a:r>
            <a:r>
              <a:rPr lang="zh-CN" altLang="en-US" sz="2400" b="1" dirty="0">
                <a:latin typeface="微软雅黑" pitchFamily="34" charset="-122"/>
                <a:ea typeface="微软雅黑" pitchFamily="34" charset="-122"/>
              </a:rPr>
              <a:t>商业结构</a:t>
            </a:r>
          </a:p>
        </p:txBody>
      </p:sp>
      <p:sp>
        <p:nvSpPr>
          <p:cNvPr id="20" name="TextBox 19"/>
          <p:cNvSpPr txBox="1"/>
          <p:nvPr/>
        </p:nvSpPr>
        <p:spPr>
          <a:xfrm>
            <a:off x="971600" y="5373216"/>
            <a:ext cx="2232248"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利润与风险同在。</a:t>
            </a:r>
            <a:endParaRPr lang="en-US" altLang="zh-CN" sz="20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000" fill="hold"/>
                                        <p:tgtEl>
                                          <p:spTgt spid="13"/>
                                        </p:tgtEl>
                                        <p:attrNameLst>
                                          <p:attrName>ppt_x</p:attrName>
                                        </p:attrNameLst>
                                      </p:cBhvr>
                                      <p:tavLst>
                                        <p:tav tm="0">
                                          <p:val>
                                            <p:strVal val="#ppt_x"/>
                                          </p:val>
                                        </p:tav>
                                        <p:tav tm="100000">
                                          <p:val>
                                            <p:strVal val="#ppt_x"/>
                                          </p:val>
                                        </p:tav>
                                      </p:tavLst>
                                    </p:anim>
                                    <p:anim calcmode="lin" valueType="num">
                                      <p:cBhvr additive="base">
                                        <p:cTn id="26"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2000" fill="hold"/>
                                        <p:tgtEl>
                                          <p:spTgt spid="18"/>
                                        </p:tgtEl>
                                        <p:attrNameLst>
                                          <p:attrName>ppt_x</p:attrName>
                                        </p:attrNameLst>
                                      </p:cBhvr>
                                      <p:tavLst>
                                        <p:tav tm="0">
                                          <p:val>
                                            <p:strVal val="#ppt_x"/>
                                          </p:val>
                                        </p:tav>
                                        <p:tav tm="100000">
                                          <p:val>
                                            <p:strVal val="#ppt_x"/>
                                          </p:val>
                                        </p:tav>
                                      </p:tavLst>
                                    </p:anim>
                                    <p:anim calcmode="lin" valueType="num">
                                      <p:cBhvr additive="base">
                                        <p:cTn id="37"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2000" fill="hold"/>
                                        <p:tgtEl>
                                          <p:spTgt spid="20"/>
                                        </p:tgtEl>
                                        <p:attrNameLst>
                                          <p:attrName>ppt_x</p:attrName>
                                        </p:attrNameLst>
                                      </p:cBhvr>
                                      <p:tavLst>
                                        <p:tav tm="0">
                                          <p:val>
                                            <p:strVal val="#ppt_x"/>
                                          </p:val>
                                        </p:tav>
                                        <p:tav tm="100000">
                                          <p:val>
                                            <p:strVal val="#ppt_x"/>
                                          </p:val>
                                        </p:tav>
                                      </p:tavLst>
                                    </p:anim>
                                    <p:anim calcmode="lin" valueType="num">
                                      <p:cBhvr additive="base">
                                        <p:cTn id="4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latin typeface="微软雅黑" pitchFamily="34" charset="-122"/>
                <a:ea typeface="微软雅黑" pitchFamily="34" charset="-122"/>
              </a:rPr>
              <a:t>第四章</a:t>
            </a:r>
          </a:p>
        </p:txBody>
      </p:sp>
      <p:sp>
        <p:nvSpPr>
          <p:cNvPr id="3" name="副标题 2"/>
          <p:cNvSpPr>
            <a:spLocks noGrp="1"/>
          </p:cNvSpPr>
          <p:nvPr>
            <p:ph type="subTitle" idx="1"/>
          </p:nvPr>
        </p:nvSpPr>
        <p:spPr>
          <a:xfrm>
            <a:off x="611560" y="3886200"/>
            <a:ext cx="7560840" cy="1752600"/>
          </a:xfrm>
        </p:spPr>
        <p:txBody>
          <a:bodyPr>
            <a:normAutofit/>
          </a:bodyPr>
          <a:lstStyle/>
          <a:p>
            <a:r>
              <a:rPr lang="en-US" altLang="zh-CN" sz="4400" b="1" dirty="0">
                <a:latin typeface="微软雅黑" pitchFamily="34" charset="-122"/>
                <a:ea typeface="微软雅黑" pitchFamily="34" charset="-122"/>
              </a:rPr>
              <a:t> EPC</a:t>
            </a:r>
            <a:r>
              <a:rPr lang="zh-CN" altLang="en-US" sz="4400" b="1" dirty="0">
                <a:latin typeface="微软雅黑" pitchFamily="34" charset="-122"/>
                <a:ea typeface="微软雅黑" pitchFamily="34" charset="-122"/>
              </a:rPr>
              <a:t>项目施工咨询管理</a:t>
            </a:r>
            <a:endParaRPr lang="zh-CN" altLang="en-US" sz="4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284608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1142976" y="2000240"/>
            <a:ext cx="2286016"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企业的生命</a:t>
            </a:r>
          </a:p>
        </p:txBody>
      </p:sp>
      <p:sp>
        <p:nvSpPr>
          <p:cNvPr id="8" name="矩形 7"/>
          <p:cNvSpPr/>
          <p:nvPr/>
        </p:nvSpPr>
        <p:spPr>
          <a:xfrm>
            <a:off x="1142976" y="4572008"/>
            <a:ext cx="2286016"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利润的生命</a:t>
            </a:r>
          </a:p>
        </p:txBody>
      </p:sp>
      <p:sp>
        <p:nvSpPr>
          <p:cNvPr id="9" name="矩形 8"/>
          <p:cNvSpPr/>
          <p:nvPr/>
        </p:nvSpPr>
        <p:spPr>
          <a:xfrm>
            <a:off x="1142976" y="3214686"/>
            <a:ext cx="2286016"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产品的生命</a:t>
            </a:r>
          </a:p>
        </p:txBody>
      </p:sp>
      <p:sp>
        <p:nvSpPr>
          <p:cNvPr id="10" name="矩形 9"/>
          <p:cNvSpPr/>
          <p:nvPr/>
        </p:nvSpPr>
        <p:spPr>
          <a:xfrm>
            <a:off x="4857752" y="2000240"/>
            <a:ext cx="1785950"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质量</a:t>
            </a:r>
          </a:p>
        </p:txBody>
      </p:sp>
      <p:sp>
        <p:nvSpPr>
          <p:cNvPr id="11" name="矩形 10"/>
          <p:cNvSpPr/>
          <p:nvPr/>
        </p:nvSpPr>
        <p:spPr>
          <a:xfrm>
            <a:off x="4929190" y="3214686"/>
            <a:ext cx="1785950"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质量</a:t>
            </a:r>
          </a:p>
        </p:txBody>
      </p:sp>
      <p:sp>
        <p:nvSpPr>
          <p:cNvPr id="12" name="矩形 11"/>
          <p:cNvSpPr/>
          <p:nvPr/>
        </p:nvSpPr>
        <p:spPr>
          <a:xfrm>
            <a:off x="4929190" y="4572008"/>
            <a:ext cx="1785950"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质量</a:t>
            </a:r>
          </a:p>
        </p:txBody>
      </p:sp>
      <p:sp>
        <p:nvSpPr>
          <p:cNvPr id="13" name="右箭头 12"/>
          <p:cNvSpPr/>
          <p:nvPr/>
        </p:nvSpPr>
        <p:spPr>
          <a:xfrm>
            <a:off x="3786182" y="2143116"/>
            <a:ext cx="642942" cy="42862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4" name="右箭头 13"/>
          <p:cNvSpPr/>
          <p:nvPr/>
        </p:nvSpPr>
        <p:spPr>
          <a:xfrm>
            <a:off x="3857620" y="3357562"/>
            <a:ext cx="642942" cy="42862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5" name="右箭头 14"/>
          <p:cNvSpPr/>
          <p:nvPr/>
        </p:nvSpPr>
        <p:spPr>
          <a:xfrm>
            <a:off x="3929058" y="4714884"/>
            <a:ext cx="642942" cy="42862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17" name="直接连接符 16"/>
          <p:cNvCxnSpPr/>
          <p:nvPr/>
        </p:nvCxnSpPr>
        <p:spPr>
          <a:xfrm>
            <a:off x="4714876" y="1714488"/>
            <a:ext cx="2071702"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直接连接符 17"/>
          <p:cNvCxnSpPr/>
          <p:nvPr/>
        </p:nvCxnSpPr>
        <p:spPr>
          <a:xfrm>
            <a:off x="4786314" y="5572140"/>
            <a:ext cx="2071702"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直接连接符 19"/>
          <p:cNvCxnSpPr/>
          <p:nvPr/>
        </p:nvCxnSpPr>
        <p:spPr>
          <a:xfrm rot="16200000" flipH="1">
            <a:off x="2821769" y="3607595"/>
            <a:ext cx="3857652" cy="71438"/>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直接连接符 20"/>
          <p:cNvCxnSpPr/>
          <p:nvPr/>
        </p:nvCxnSpPr>
        <p:spPr>
          <a:xfrm rot="16200000" flipH="1">
            <a:off x="4893471" y="3607595"/>
            <a:ext cx="3857652" cy="71438"/>
          </a:xfrm>
          <a:prstGeom prst="line">
            <a:avLst/>
          </a:prstGeom>
        </p:spPr>
        <p:style>
          <a:lnRef idx="2">
            <a:schemeClr val="accent6"/>
          </a:lnRef>
          <a:fillRef idx="0">
            <a:schemeClr val="accent6"/>
          </a:fillRef>
          <a:effectRef idx="1">
            <a:schemeClr val="accent6"/>
          </a:effectRef>
          <a:fontRef idx="minor">
            <a:schemeClr val="tx1"/>
          </a:fontRef>
        </p:style>
      </p:cxnSp>
      <p:sp>
        <p:nvSpPr>
          <p:cNvPr id="22" name="矩形 21"/>
          <p:cNvSpPr/>
          <p:nvPr/>
        </p:nvSpPr>
        <p:spPr>
          <a:xfrm>
            <a:off x="4714876" y="1714488"/>
            <a:ext cx="2143140" cy="38576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最高人民法院关于审理建设工程施工合同纠纷案件适用法律问题的解释</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（一）核心</a:t>
            </a:r>
          </a:p>
        </p:txBody>
      </p:sp>
      <p:sp>
        <p:nvSpPr>
          <p:cNvPr id="23" name="矩形 22"/>
          <p:cNvSpPr/>
          <p:nvPr/>
        </p:nvSpPr>
        <p:spPr>
          <a:xfrm>
            <a:off x="285720" y="285728"/>
            <a:ext cx="3643338" cy="461665"/>
          </a:xfrm>
          <a:prstGeom prst="rect">
            <a:avLst/>
          </a:prstGeom>
        </p:spPr>
        <p:txBody>
          <a:bodyPr wrap="square">
            <a:spAutoFit/>
          </a:bodyPr>
          <a:lstStyle/>
          <a:p>
            <a:r>
              <a:rPr lang="zh-CN" altLang="en-US" sz="2400" b="1" dirty="0">
                <a:latin typeface="微软雅黑" pitchFamily="34" charset="-122"/>
                <a:ea typeface="微软雅黑" pitchFamily="34" charset="-122"/>
              </a:rPr>
              <a:t>一、管理核心</a:t>
            </a:r>
          </a:p>
        </p:txBody>
      </p:sp>
      <p:sp>
        <p:nvSpPr>
          <p:cNvPr id="24" name="矩形 23"/>
          <p:cNvSpPr/>
          <p:nvPr/>
        </p:nvSpPr>
        <p:spPr>
          <a:xfrm>
            <a:off x="4716016" y="1700808"/>
            <a:ext cx="2143140" cy="38576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最高人民法院关于审理建设工程施工合同纠纷案件适用法律问题的解释</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（二）核心</a:t>
            </a:r>
          </a:p>
        </p:txBody>
      </p:sp>
      <p:sp>
        <p:nvSpPr>
          <p:cNvPr id="2" name="日期占位符 1">
            <a:extLst>
              <a:ext uri="{FF2B5EF4-FFF2-40B4-BE49-F238E27FC236}">
                <a16:creationId xmlns:a16="http://schemas.microsoft.com/office/drawing/2014/main" id="{7E5D8B5B-66E5-47C3-BE99-C1E0CF94B13C}"/>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FB3C317A-22DF-4431-8C64-BEEFFFDD69CE}"/>
              </a:ext>
            </a:extLst>
          </p:cNvPr>
          <p:cNvSpPr>
            <a:spLocks noGrp="1"/>
          </p:cNvSpPr>
          <p:nvPr>
            <p:ph type="sldNum" sz="quarter" idx="12"/>
          </p:nvPr>
        </p:nvSpPr>
        <p:spPr/>
        <p:txBody>
          <a:bodyPr/>
          <a:lstStyle/>
          <a:p>
            <a:fld id="{7AFCB150-A64D-4658-A1A8-2246387FAE02}" type="slidenum">
              <a:rPr lang="zh-CN" altLang="en-US" smtClean="0"/>
              <a:pPr/>
              <a:t>41</a:t>
            </a:fld>
            <a:endParaRPr lang="zh-CN" altLang="en-US"/>
          </a:p>
        </p:txBody>
      </p:sp>
      <p:sp>
        <p:nvSpPr>
          <p:cNvPr id="5" name="矩形 4">
            <a:extLst>
              <a:ext uri="{FF2B5EF4-FFF2-40B4-BE49-F238E27FC236}">
                <a16:creationId xmlns:a16="http://schemas.microsoft.com/office/drawing/2014/main" id="{7BC5BD8F-15EE-44B7-8136-8A96274B625E}"/>
              </a:ext>
            </a:extLst>
          </p:cNvPr>
          <p:cNvSpPr/>
          <p:nvPr/>
        </p:nvSpPr>
        <p:spPr>
          <a:xfrm>
            <a:off x="4712694" y="1696281"/>
            <a:ext cx="2141621" cy="387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民法典</a:t>
            </a:r>
            <a:r>
              <a:rPr lang="en-US" altLang="zh-CN" sz="2400" b="1"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943761B1-7E82-49F3-AAE5-6F95A4D40997}"/>
              </a:ext>
            </a:extLst>
          </p:cNvPr>
          <p:cNvSpPr/>
          <p:nvPr/>
        </p:nvSpPr>
        <p:spPr>
          <a:xfrm>
            <a:off x="4692500" y="1698078"/>
            <a:ext cx="2236954" cy="38904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最高人民法院关于审理建设工程施工合同纠纷案件适用法律问题的解释一</a:t>
            </a:r>
            <a:r>
              <a:rPr lang="en-US" altLang="zh-CN" sz="2400" b="1" dirty="0">
                <a:latin typeface="微软雅黑" pitchFamily="34" charset="-122"/>
                <a:ea typeface="微软雅黑" pitchFamily="34" charset="-122"/>
              </a:rPr>
              <a:t>》</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0-#ppt_w/2"/>
                                          </p:val>
                                        </p:tav>
                                        <p:tav tm="100000">
                                          <p:val>
                                            <p:strVal val="#ppt_x"/>
                                          </p:val>
                                        </p:tav>
                                      </p:tavLst>
                                    </p:anim>
                                    <p:anim calcmode="lin" valueType="num">
                                      <p:cBhvr additive="base">
                                        <p:cTn id="1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1+#ppt_w/2"/>
                                          </p:val>
                                        </p:tav>
                                        <p:tav tm="100000">
                                          <p:val>
                                            <p:strVal val="#ppt_x"/>
                                          </p:val>
                                        </p:tav>
                                      </p:tavLst>
                                    </p:anim>
                                    <p:anim calcmode="lin" valueType="num">
                                      <p:cBhvr additive="base">
                                        <p:cTn id="1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2000" fill="hold"/>
                                        <p:tgtEl>
                                          <p:spTgt spid="14"/>
                                        </p:tgtEl>
                                        <p:attrNameLst>
                                          <p:attrName>ppt_x</p:attrName>
                                        </p:attrNameLst>
                                      </p:cBhvr>
                                      <p:tavLst>
                                        <p:tav tm="0">
                                          <p:val>
                                            <p:strVal val="0-#ppt_w/2"/>
                                          </p:val>
                                        </p:tav>
                                        <p:tav tm="100000">
                                          <p:val>
                                            <p:strVal val="#ppt_x"/>
                                          </p:val>
                                        </p:tav>
                                      </p:tavLst>
                                    </p:anim>
                                    <p:anim calcmode="lin" valueType="num">
                                      <p:cBhvr additive="base">
                                        <p:cTn id="30"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000" fill="hold"/>
                                        <p:tgtEl>
                                          <p:spTgt spid="11"/>
                                        </p:tgtEl>
                                        <p:attrNameLst>
                                          <p:attrName>ppt_x</p:attrName>
                                        </p:attrNameLst>
                                      </p:cBhvr>
                                      <p:tavLst>
                                        <p:tav tm="0">
                                          <p:val>
                                            <p:strVal val="1+#ppt_w/2"/>
                                          </p:val>
                                        </p:tav>
                                        <p:tav tm="100000">
                                          <p:val>
                                            <p:strVal val="#ppt_x"/>
                                          </p:val>
                                        </p:tav>
                                      </p:tavLst>
                                    </p:anim>
                                    <p:anim calcmode="lin" valueType="num">
                                      <p:cBhvr additive="base">
                                        <p:cTn id="3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2000" fill="hold"/>
                                        <p:tgtEl>
                                          <p:spTgt spid="15"/>
                                        </p:tgtEl>
                                        <p:attrNameLst>
                                          <p:attrName>ppt_x</p:attrName>
                                        </p:attrNameLst>
                                      </p:cBhvr>
                                      <p:tavLst>
                                        <p:tav tm="0">
                                          <p:val>
                                            <p:strVal val="0-#ppt_w/2"/>
                                          </p:val>
                                        </p:tav>
                                        <p:tav tm="100000">
                                          <p:val>
                                            <p:strVal val="#ppt_x"/>
                                          </p:val>
                                        </p:tav>
                                      </p:tavLst>
                                    </p:anim>
                                    <p:anim calcmode="lin" valueType="num">
                                      <p:cBhvr additive="base">
                                        <p:cTn id="4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000" fill="hold"/>
                                        <p:tgtEl>
                                          <p:spTgt spid="12"/>
                                        </p:tgtEl>
                                        <p:attrNameLst>
                                          <p:attrName>ppt_x</p:attrName>
                                        </p:attrNameLst>
                                      </p:cBhvr>
                                      <p:tavLst>
                                        <p:tav tm="0">
                                          <p:val>
                                            <p:strVal val="1+#ppt_w/2"/>
                                          </p:val>
                                        </p:tav>
                                        <p:tav tm="100000">
                                          <p:val>
                                            <p:strVal val="#ppt_x"/>
                                          </p:val>
                                        </p:tav>
                                      </p:tavLst>
                                    </p:anim>
                                    <p:anim calcmode="lin" valueType="num">
                                      <p:cBhvr additive="base">
                                        <p:cTn id="5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2000"/>
                                        <p:tgtEl>
                                          <p:spTgt spid="17"/>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0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2000"/>
                                        <p:tgtEl>
                                          <p:spTgt spid="18"/>
                                        </p:tgtEl>
                                      </p:cBhvr>
                                    </p:animEffec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2000" fill="hold"/>
                                        <p:tgtEl>
                                          <p:spTgt spid="22"/>
                                        </p:tgtEl>
                                        <p:attrNameLst>
                                          <p:attrName>ppt_x</p:attrName>
                                        </p:attrNameLst>
                                      </p:cBhvr>
                                      <p:tavLst>
                                        <p:tav tm="0">
                                          <p:val>
                                            <p:strVal val="1+#ppt_w/2"/>
                                          </p:val>
                                        </p:tav>
                                        <p:tav tm="100000">
                                          <p:val>
                                            <p:strVal val="#ppt_x"/>
                                          </p:val>
                                        </p:tav>
                                      </p:tavLst>
                                    </p:anim>
                                    <p:anim calcmode="lin" valueType="num">
                                      <p:cBhvr additive="base">
                                        <p:cTn id="73" dur="2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2000" fill="hold"/>
                                        <p:tgtEl>
                                          <p:spTgt spid="24"/>
                                        </p:tgtEl>
                                        <p:attrNameLst>
                                          <p:attrName>ppt_x</p:attrName>
                                        </p:attrNameLst>
                                      </p:cBhvr>
                                      <p:tavLst>
                                        <p:tav tm="0">
                                          <p:val>
                                            <p:strVal val="1+#ppt_w/2"/>
                                          </p:val>
                                        </p:tav>
                                        <p:tav tm="100000">
                                          <p:val>
                                            <p:strVal val="#ppt_x"/>
                                          </p:val>
                                        </p:tav>
                                      </p:tavLst>
                                    </p:anim>
                                    <p:anim calcmode="lin" valueType="num">
                                      <p:cBhvr additive="base">
                                        <p:cTn id="79"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barn(inVertical)">
                                      <p:cBhvr>
                                        <p:cTn id="84" dur="200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heel(1)">
                                      <p:cBhvr>
                                        <p:cTn id="8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22" grpId="0" animBg="1"/>
      <p:bldP spid="24"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8596" y="1285860"/>
            <a:ext cx="2343204" cy="400110"/>
          </a:xfrm>
          <a:prstGeom prst="rect">
            <a:avLst/>
          </a:prstGeom>
          <a:noFill/>
        </p:spPr>
        <p:txBody>
          <a:bodyPr wrap="square" rtlCol="0">
            <a:spAutoFit/>
          </a:bodyPr>
          <a:lstStyle/>
          <a:p>
            <a:pPr>
              <a:buFont typeface="Wingdings" pitchFamily="2" charset="2"/>
              <a:buChar char="Ø"/>
            </a:pPr>
            <a:r>
              <a:rPr lang="zh-CN" altLang="en-US" sz="2000" b="1" dirty="0">
                <a:latin typeface="微软雅黑" pitchFamily="34" charset="-122"/>
                <a:ea typeface="微软雅黑" pitchFamily="34" charset="-122"/>
              </a:rPr>
              <a:t> 司法解释一</a:t>
            </a:r>
          </a:p>
        </p:txBody>
      </p:sp>
      <p:sp>
        <p:nvSpPr>
          <p:cNvPr id="7" name="圆角矩形 6"/>
          <p:cNvSpPr/>
          <p:nvPr/>
        </p:nvSpPr>
        <p:spPr>
          <a:xfrm>
            <a:off x="857224" y="2857496"/>
            <a:ext cx="571504" cy="12858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质量权</a:t>
            </a:r>
          </a:p>
        </p:txBody>
      </p:sp>
      <p:sp>
        <p:nvSpPr>
          <p:cNvPr id="8" name="圆角矩形 7"/>
          <p:cNvSpPr/>
          <p:nvPr/>
        </p:nvSpPr>
        <p:spPr>
          <a:xfrm>
            <a:off x="2285984" y="1785926"/>
            <a:ext cx="1285884"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计价权</a:t>
            </a:r>
          </a:p>
        </p:txBody>
      </p:sp>
      <p:sp>
        <p:nvSpPr>
          <p:cNvPr id="9" name="圆角矩形 8"/>
          <p:cNvSpPr/>
          <p:nvPr/>
        </p:nvSpPr>
        <p:spPr>
          <a:xfrm>
            <a:off x="2285984" y="2571744"/>
            <a:ext cx="1285884"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计量权</a:t>
            </a:r>
          </a:p>
        </p:txBody>
      </p:sp>
      <p:sp>
        <p:nvSpPr>
          <p:cNvPr id="10" name="圆角矩形 9"/>
          <p:cNvSpPr/>
          <p:nvPr/>
        </p:nvSpPr>
        <p:spPr>
          <a:xfrm>
            <a:off x="2285984" y="3357562"/>
            <a:ext cx="1285884"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计息权</a:t>
            </a:r>
          </a:p>
        </p:txBody>
      </p:sp>
      <p:sp>
        <p:nvSpPr>
          <p:cNvPr id="11" name="圆角矩形 10"/>
          <p:cNvSpPr/>
          <p:nvPr/>
        </p:nvSpPr>
        <p:spPr>
          <a:xfrm>
            <a:off x="2285984" y="4143380"/>
            <a:ext cx="1285884" cy="50006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解除权</a:t>
            </a:r>
          </a:p>
        </p:txBody>
      </p:sp>
      <p:sp>
        <p:nvSpPr>
          <p:cNvPr id="12" name="圆角矩形 11"/>
          <p:cNvSpPr/>
          <p:nvPr/>
        </p:nvSpPr>
        <p:spPr>
          <a:xfrm>
            <a:off x="2285984" y="4929198"/>
            <a:ext cx="1285884"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诉权</a:t>
            </a:r>
          </a:p>
        </p:txBody>
      </p:sp>
      <p:sp>
        <p:nvSpPr>
          <p:cNvPr id="13" name="圆角矩形 12"/>
          <p:cNvSpPr/>
          <p:nvPr/>
        </p:nvSpPr>
        <p:spPr>
          <a:xfrm>
            <a:off x="4429124" y="1357298"/>
            <a:ext cx="3857652"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有约定依约定，无约定依法定</a:t>
            </a:r>
          </a:p>
        </p:txBody>
      </p:sp>
      <p:sp>
        <p:nvSpPr>
          <p:cNvPr id="14" name="圆角矩形 13"/>
          <p:cNvSpPr/>
          <p:nvPr/>
        </p:nvSpPr>
        <p:spPr>
          <a:xfrm>
            <a:off x="4428330" y="1851320"/>
            <a:ext cx="3857652" cy="18574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当事人就同一建设工程另行签订建设工程施工合同与经过备案的中标合同实质性内容不一致的，应当以备案的中标合同作为结算工程价款的根据。</a:t>
            </a:r>
          </a:p>
        </p:txBody>
      </p:sp>
      <p:sp>
        <p:nvSpPr>
          <p:cNvPr id="15" name="矩形 14"/>
          <p:cNvSpPr/>
          <p:nvPr/>
        </p:nvSpPr>
        <p:spPr>
          <a:xfrm>
            <a:off x="4302220" y="1349966"/>
            <a:ext cx="4214842" cy="229188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en-US" sz="2000" b="1" dirty="0">
                <a:latin typeface="微软雅黑" pitchFamily="34" charset="-122"/>
                <a:ea typeface="微软雅黑" pitchFamily="34" charset="-122"/>
              </a:rPr>
              <a:t>第二十条 当事人对工程量有争议的，按照施工过程中形成的签证书面文件确认。承包人能够证明发包人同意施工，但未能提供签证文件证明工程量发生的，可以按照当事人提供的其他证据确认实际发生的工程量。</a:t>
            </a:r>
          </a:p>
        </p:txBody>
      </p:sp>
      <p:sp>
        <p:nvSpPr>
          <p:cNvPr id="16" name="矩形 15"/>
          <p:cNvSpPr/>
          <p:nvPr/>
        </p:nvSpPr>
        <p:spPr>
          <a:xfrm>
            <a:off x="4323751" y="3652154"/>
            <a:ext cx="4214842" cy="193232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en-US" sz="2000" b="1" dirty="0">
                <a:latin typeface="微软雅黑" pitchFamily="34" charset="-122"/>
                <a:ea typeface="微软雅黑" pitchFamily="34" charset="-122"/>
              </a:rPr>
              <a:t>第二十一条 当事人约定，发包人收到竣工结算文件后，在约定的期限内不予答复，视为认可竣工结算文件的，按照约定处理。承包人请求按照竣工结算文件结算工程款的，应予支持。</a:t>
            </a:r>
          </a:p>
        </p:txBody>
      </p:sp>
      <p:cxnSp>
        <p:nvCxnSpPr>
          <p:cNvPr id="19" name="直接连接符 18"/>
          <p:cNvCxnSpPr/>
          <p:nvPr/>
        </p:nvCxnSpPr>
        <p:spPr>
          <a:xfrm rot="5400000">
            <a:off x="285720" y="3571876"/>
            <a:ext cx="31432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接箭头连接符 20"/>
          <p:cNvCxnSpPr/>
          <p:nvPr/>
        </p:nvCxnSpPr>
        <p:spPr>
          <a:xfrm>
            <a:off x="1857356" y="2000240"/>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p:nvPr/>
        </p:nvCxnSpPr>
        <p:spPr>
          <a:xfrm>
            <a:off x="1857356" y="278605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1857356" y="3571876"/>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p:nvPr/>
        </p:nvCxnSpPr>
        <p:spPr>
          <a:xfrm>
            <a:off x="1857356" y="435769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a:off x="1857356" y="5143512"/>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1428728" y="3571876"/>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矩形 27"/>
          <p:cNvSpPr/>
          <p:nvPr/>
        </p:nvSpPr>
        <p:spPr>
          <a:xfrm>
            <a:off x="4289612" y="1931812"/>
            <a:ext cx="4429156" cy="38449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000" b="1" dirty="0">
                <a:latin typeface="微软雅黑" pitchFamily="34" charset="-122"/>
                <a:ea typeface="微软雅黑" pitchFamily="34" charset="-122"/>
              </a:rPr>
              <a:t>（一）因不可抗力致使不能实现合同目的；</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（二）在履行期限届满之前，当事人一方明确表示或者以自己的行为表明不履行主要债务；</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（三）当事人一方延迟履行主要债务，经催告后在合理期限内仍未履行；</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（四）当事人一方延迟履行债务或者有其他违约行为致使不能实现合同目的的；</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（五）法律规定的其他情形。</a:t>
            </a:r>
            <a:endParaRPr lang="en-US" altLang="zh-CN" sz="2000" b="1" dirty="0">
              <a:latin typeface="微软雅黑" pitchFamily="34" charset="-122"/>
              <a:ea typeface="微软雅黑" pitchFamily="34" charset="-122"/>
            </a:endParaRPr>
          </a:p>
          <a:p>
            <a:pPr algn="ctr"/>
            <a:endParaRPr lang="zh-CN" altLang="en-US" dirty="0"/>
          </a:p>
        </p:txBody>
      </p:sp>
      <p:sp>
        <p:nvSpPr>
          <p:cNvPr id="29" name="矩形 28"/>
          <p:cNvSpPr/>
          <p:nvPr/>
        </p:nvSpPr>
        <p:spPr>
          <a:xfrm>
            <a:off x="4289612" y="1349966"/>
            <a:ext cx="4429156"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000" b="1" dirty="0">
                <a:latin typeface="微软雅黑" pitchFamily="34" charset="-122"/>
                <a:ea typeface="微软雅黑" pitchFamily="34" charset="-122"/>
              </a:rPr>
              <a:t>按照合同约定履行</a:t>
            </a:r>
          </a:p>
        </p:txBody>
      </p:sp>
      <p:sp>
        <p:nvSpPr>
          <p:cNvPr id="31" name="圆角矩形 30"/>
          <p:cNvSpPr/>
          <p:nvPr/>
        </p:nvSpPr>
        <p:spPr>
          <a:xfrm>
            <a:off x="2285984" y="4143380"/>
            <a:ext cx="1285884" cy="50006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解除权</a:t>
            </a:r>
          </a:p>
        </p:txBody>
      </p:sp>
      <p:sp>
        <p:nvSpPr>
          <p:cNvPr id="32" name="圆角矩形 31"/>
          <p:cNvSpPr/>
          <p:nvPr/>
        </p:nvSpPr>
        <p:spPr>
          <a:xfrm>
            <a:off x="2285984" y="1785926"/>
            <a:ext cx="1285884"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计价权</a:t>
            </a:r>
          </a:p>
        </p:txBody>
      </p:sp>
      <p:sp>
        <p:nvSpPr>
          <p:cNvPr id="33" name="矩形 32"/>
          <p:cNvSpPr/>
          <p:nvPr/>
        </p:nvSpPr>
        <p:spPr>
          <a:xfrm>
            <a:off x="4289612" y="1374899"/>
            <a:ext cx="4500594" cy="1446878"/>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dirty="0">
                <a:latin typeface="微软雅黑" panose="020B0503020204020204" pitchFamily="34" charset="-122"/>
                <a:ea typeface="微软雅黑" panose="020B0503020204020204" pitchFamily="34" charset="-122"/>
              </a:rPr>
              <a:t>第七百九十三条  建设工程施工合同无效，但是建设工程经验收合格的，可以参照合同关于工程价款的约定折价补偿承包人。</a:t>
            </a:r>
          </a:p>
        </p:txBody>
      </p:sp>
      <p:sp>
        <p:nvSpPr>
          <p:cNvPr id="34" name="矩形 33"/>
          <p:cNvSpPr/>
          <p:nvPr/>
        </p:nvSpPr>
        <p:spPr>
          <a:xfrm>
            <a:off x="4289612" y="2786852"/>
            <a:ext cx="4500594" cy="2976578"/>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第四十三条  实际施工人以转包人、违法分包人为被告起诉的，人民法院应当依法受理。</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实际施工人以发包人为被告主张权利的，人民法院可以追加转包人或违法分包人为本案当事人，发包人只在欠付工程款范围内对实际施工人承担责任。</a:t>
            </a:r>
          </a:p>
        </p:txBody>
      </p:sp>
      <p:sp>
        <p:nvSpPr>
          <p:cNvPr id="35" name="圆角矩形 34"/>
          <p:cNvSpPr/>
          <p:nvPr/>
        </p:nvSpPr>
        <p:spPr>
          <a:xfrm>
            <a:off x="2285984" y="4929198"/>
            <a:ext cx="1285884" cy="500066"/>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诉权</a:t>
            </a:r>
          </a:p>
        </p:txBody>
      </p:sp>
      <p:sp>
        <p:nvSpPr>
          <p:cNvPr id="30" name="矩形 29"/>
          <p:cNvSpPr/>
          <p:nvPr/>
        </p:nvSpPr>
        <p:spPr>
          <a:xfrm>
            <a:off x="357158" y="285728"/>
            <a:ext cx="2990706" cy="461665"/>
          </a:xfrm>
          <a:prstGeom prst="rect">
            <a:avLst/>
          </a:prstGeom>
        </p:spPr>
        <p:txBody>
          <a:bodyPr wrap="square">
            <a:spAutoFit/>
          </a:bodyPr>
          <a:lstStyle/>
          <a:p>
            <a:r>
              <a:rPr lang="zh-CN" altLang="en-US" sz="2400" b="1" dirty="0">
                <a:latin typeface="微软雅黑" pitchFamily="34" charset="-122"/>
                <a:ea typeface="微软雅黑" pitchFamily="34" charset="-122"/>
              </a:rPr>
              <a:t>二、质量权能</a:t>
            </a:r>
          </a:p>
        </p:txBody>
      </p:sp>
      <p:sp>
        <p:nvSpPr>
          <p:cNvPr id="36" name="圆角矩形 35"/>
          <p:cNvSpPr/>
          <p:nvPr/>
        </p:nvSpPr>
        <p:spPr>
          <a:xfrm>
            <a:off x="2285984" y="2571744"/>
            <a:ext cx="1285884"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计量权</a:t>
            </a:r>
          </a:p>
        </p:txBody>
      </p:sp>
      <p:sp>
        <p:nvSpPr>
          <p:cNvPr id="2" name="日期占位符 1">
            <a:extLst>
              <a:ext uri="{FF2B5EF4-FFF2-40B4-BE49-F238E27FC236}">
                <a16:creationId xmlns:a16="http://schemas.microsoft.com/office/drawing/2014/main" id="{8D607136-F61C-478E-A7EC-4089B578EB1F}"/>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7D7A4E51-914C-4CED-8DE0-4484D6F0C3AF}"/>
              </a:ext>
            </a:extLst>
          </p:cNvPr>
          <p:cNvSpPr>
            <a:spLocks noGrp="1"/>
          </p:cNvSpPr>
          <p:nvPr>
            <p:ph type="sldNum" sz="quarter" idx="12"/>
          </p:nvPr>
        </p:nvSpPr>
        <p:spPr/>
        <p:txBody>
          <a:bodyPr/>
          <a:lstStyle/>
          <a:p>
            <a:fld id="{7AFCB150-A64D-4658-A1A8-2246387FAE02}" type="slidenum">
              <a:rPr lang="zh-CN" altLang="en-US" smtClean="0"/>
              <a:pPr/>
              <a:t>42</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ppt_x"/>
                                          </p:val>
                                        </p:tav>
                                        <p:tav tm="100000">
                                          <p:val>
                                            <p:strVal val="#ppt_x"/>
                                          </p:val>
                                        </p:tav>
                                      </p:tavLst>
                                    </p:anim>
                                    <p:anim calcmode="lin" valueType="num">
                                      <p:cBhvr additive="base">
                                        <p:cTn id="4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0"/>
                                  </p:iterate>
                                  <p:childTnLst>
                                    <p:set>
                                      <p:cBhvr>
                                        <p:cTn id="48" dur="1" fill="hold">
                                          <p:stCondLst>
                                            <p:cond delay="0"/>
                                          </p:stCondLst>
                                        </p:cTn>
                                        <p:tgtEl>
                                          <p:spTgt spid="9">
                                            <p:bg/>
                                          </p:spTgt>
                                        </p:tgtEl>
                                        <p:attrNameLst>
                                          <p:attrName>style.visibility</p:attrName>
                                        </p:attrNameLst>
                                      </p:cBhvr>
                                      <p:to>
                                        <p:strVal val="visible"/>
                                      </p:to>
                                    </p:set>
                                    <p:anim calcmode="lin" valueType="num">
                                      <p:cBhvr additive="base">
                                        <p:cTn id="49" dur="2000" fill="hold"/>
                                        <p:tgtEl>
                                          <p:spTgt spid="9">
                                            <p:bg/>
                                          </p:spTgt>
                                        </p:tgtEl>
                                        <p:attrNameLst>
                                          <p:attrName>ppt_x</p:attrName>
                                        </p:attrNameLst>
                                      </p:cBhvr>
                                      <p:tavLst>
                                        <p:tav tm="0">
                                          <p:val>
                                            <p:strVal val="#ppt_x"/>
                                          </p:val>
                                        </p:tav>
                                        <p:tav tm="100000">
                                          <p:val>
                                            <p:strVal val="#ppt_x"/>
                                          </p:val>
                                        </p:tav>
                                      </p:tavLst>
                                    </p:anim>
                                    <p:anim calcmode="lin" valueType="num">
                                      <p:cBhvr additive="base">
                                        <p:cTn id="50" dur="2000" fill="hold"/>
                                        <p:tgtEl>
                                          <p:spTgt spid="9">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iterate type="lt">
                                    <p:tmPct val="0"/>
                                  </p:iterate>
                                  <p:childTnLst>
                                    <p:set>
                                      <p:cBhvr>
                                        <p:cTn id="52" dur="1" fill="hold">
                                          <p:stCondLst>
                                            <p:cond delay="0"/>
                                          </p:stCondLst>
                                        </p:cTn>
                                        <p:tgtEl>
                                          <p:spTgt spid="9">
                                            <p:txEl>
                                              <p:pRg st="0" end="0"/>
                                            </p:txEl>
                                          </p:spTgt>
                                        </p:tgtEl>
                                        <p:attrNameLst>
                                          <p:attrName>style.visibility</p:attrName>
                                        </p:attrNameLst>
                                      </p:cBhvr>
                                      <p:to>
                                        <p:strVal val="visible"/>
                                      </p:to>
                                    </p:set>
                                    <p:anim calcmode="lin" valueType="num">
                                      <p:cBhvr additive="base">
                                        <p:cTn id="5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2000" fill="hold"/>
                                        <p:tgtEl>
                                          <p:spTgt spid="10"/>
                                        </p:tgtEl>
                                        <p:attrNameLst>
                                          <p:attrName>ppt_x</p:attrName>
                                        </p:attrNameLst>
                                      </p:cBhvr>
                                      <p:tavLst>
                                        <p:tav tm="0">
                                          <p:val>
                                            <p:strVal val="#ppt_x"/>
                                          </p:val>
                                        </p:tav>
                                        <p:tav tm="100000">
                                          <p:val>
                                            <p:strVal val="#ppt_x"/>
                                          </p:val>
                                        </p:tav>
                                      </p:tavLst>
                                    </p:anim>
                                    <p:anim calcmode="lin" valueType="num">
                                      <p:cBhvr additive="base">
                                        <p:cTn id="6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iterate type="lt">
                                    <p:tmPct val="0"/>
                                  </p:iterate>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2000" fill="hold"/>
                                        <p:tgtEl>
                                          <p:spTgt spid="11"/>
                                        </p:tgtEl>
                                        <p:attrNameLst>
                                          <p:attrName>ppt_x</p:attrName>
                                        </p:attrNameLst>
                                      </p:cBhvr>
                                      <p:tavLst>
                                        <p:tav tm="0">
                                          <p:val>
                                            <p:strVal val="#ppt_x"/>
                                          </p:val>
                                        </p:tav>
                                        <p:tav tm="100000">
                                          <p:val>
                                            <p:strVal val="#ppt_x"/>
                                          </p:val>
                                        </p:tav>
                                      </p:tavLst>
                                    </p:anim>
                                    <p:anim calcmode="lin" valueType="num">
                                      <p:cBhvr additive="base">
                                        <p:cTn id="66"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2000" fill="hold"/>
                                        <p:tgtEl>
                                          <p:spTgt spid="12"/>
                                        </p:tgtEl>
                                        <p:attrNameLst>
                                          <p:attrName>ppt_x</p:attrName>
                                        </p:attrNameLst>
                                      </p:cBhvr>
                                      <p:tavLst>
                                        <p:tav tm="0">
                                          <p:val>
                                            <p:strVal val="#ppt_x"/>
                                          </p:val>
                                        </p:tav>
                                        <p:tav tm="100000">
                                          <p:val>
                                            <p:strVal val="#ppt_x"/>
                                          </p:val>
                                        </p:tav>
                                      </p:tavLst>
                                    </p:anim>
                                    <p:anim calcmode="lin" valueType="num">
                                      <p:cBhvr additive="base">
                                        <p:cTn id="7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20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2000" fill="hold"/>
                                        <p:tgtEl>
                                          <p:spTgt spid="13"/>
                                        </p:tgtEl>
                                        <p:attrNameLst>
                                          <p:attrName>ppt_x</p:attrName>
                                        </p:attrNameLst>
                                      </p:cBhvr>
                                      <p:tavLst>
                                        <p:tav tm="0">
                                          <p:val>
                                            <p:strVal val="1+#ppt_w/2"/>
                                          </p:val>
                                        </p:tav>
                                        <p:tav tm="100000">
                                          <p:val>
                                            <p:strVal val="#ppt_x"/>
                                          </p:val>
                                        </p:tav>
                                      </p:tavLst>
                                    </p:anim>
                                    <p:anim calcmode="lin" valueType="num">
                                      <p:cBhvr additive="base">
                                        <p:cTn id="8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additive="base">
                                        <p:cTn id="88" dur="2000" fill="hold"/>
                                        <p:tgtEl>
                                          <p:spTgt spid="14"/>
                                        </p:tgtEl>
                                        <p:attrNameLst>
                                          <p:attrName>ppt_x</p:attrName>
                                        </p:attrNameLst>
                                      </p:cBhvr>
                                      <p:tavLst>
                                        <p:tav tm="0">
                                          <p:val>
                                            <p:strVal val="1+#ppt_w/2"/>
                                          </p:val>
                                        </p:tav>
                                        <p:tav tm="100000">
                                          <p:val>
                                            <p:strVal val="#ppt_x"/>
                                          </p:val>
                                        </p:tav>
                                      </p:tavLst>
                                    </p:anim>
                                    <p:anim calcmode="lin" valueType="num">
                                      <p:cBhvr additive="base">
                                        <p:cTn id="89"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2000"/>
                                        <p:tgtEl>
                                          <p:spTgt spid="32"/>
                                        </p:tgtEl>
                                      </p:cBhvr>
                                    </p:animEffect>
                                    <p:set>
                                      <p:cBhvr>
                                        <p:cTn id="94" dur="1" fill="hold">
                                          <p:stCondLst>
                                            <p:cond delay="1999"/>
                                          </p:stCondLst>
                                        </p:cTn>
                                        <p:tgtEl>
                                          <p:spTgt spid="3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6" presetClass="emph" presetSubtype="0" fill="hold" grpId="1" nodeType="clickEffect">
                                  <p:stCondLst>
                                    <p:cond delay="0"/>
                                  </p:stCondLst>
                                  <p:iterate type="lt">
                                    <p:tmPct val="4000"/>
                                  </p:iterate>
                                  <p:childTnLst>
                                    <p:set>
                                      <p:cBhvr override="childStyle">
                                        <p:cTn id="98" dur="500" fill="hold"/>
                                        <p:tgtEl>
                                          <p:spTgt spid="9">
                                            <p:bg/>
                                          </p:spTgt>
                                        </p:tgtEl>
                                        <p:attrNameLst>
                                          <p:attrName>style.color</p:attrName>
                                        </p:attrNameLst>
                                      </p:cBhvr>
                                      <p:to>
                                        <p:clrVal>
                                          <a:srgbClr val="FF9900"/>
                                        </p:clrVal>
                                      </p:to>
                                    </p:set>
                                    <p:set>
                                      <p:cBhvr>
                                        <p:cTn id="99" dur="500" fill="hold"/>
                                        <p:tgtEl>
                                          <p:spTgt spid="9">
                                            <p:bg/>
                                          </p:spTgt>
                                        </p:tgtEl>
                                        <p:attrNameLst>
                                          <p:attrName>fillcolor</p:attrName>
                                        </p:attrNameLst>
                                      </p:cBhvr>
                                      <p:to>
                                        <p:clrVal>
                                          <a:srgbClr val="FF9900"/>
                                        </p:clrVal>
                                      </p:to>
                                    </p:set>
                                    <p:set>
                                      <p:cBhvr>
                                        <p:cTn id="100" dur="500" fill="hold"/>
                                        <p:tgtEl>
                                          <p:spTgt spid="9">
                                            <p:bg/>
                                          </p:spTgt>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3" presetClass="emph" presetSubtype="2" fill="hold" nodeType="clickEffect">
                                  <p:stCondLst>
                                    <p:cond delay="0"/>
                                  </p:stCondLst>
                                  <p:iterate type="lt">
                                    <p:tmPct val="0"/>
                                  </p:iterate>
                                  <p:childTnLst>
                                    <p:animClr clrSpc="rgb" dir="cw">
                                      <p:cBhvr override="childStyle">
                                        <p:cTn id="104" dur="2000" fill="hold"/>
                                        <p:tgtEl>
                                          <p:spTgt spid="9">
                                            <p:txEl>
                                              <p:pRg st="0" end="0"/>
                                            </p:txEl>
                                          </p:spTgt>
                                        </p:tgtEl>
                                        <p:attrNameLst>
                                          <p:attrName>style.color</p:attrName>
                                        </p:attrNameLst>
                                      </p:cBhvr>
                                      <p:to>
                                        <a:schemeClr val="bg1"/>
                                      </p:to>
                                    </p:animClr>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additive="base">
                                        <p:cTn id="109" dur="2000" fill="hold"/>
                                        <p:tgtEl>
                                          <p:spTgt spid="15"/>
                                        </p:tgtEl>
                                        <p:attrNameLst>
                                          <p:attrName>ppt_x</p:attrName>
                                        </p:attrNameLst>
                                      </p:cBhvr>
                                      <p:tavLst>
                                        <p:tav tm="0">
                                          <p:val>
                                            <p:strVal val="1+#ppt_w/2"/>
                                          </p:val>
                                        </p:tav>
                                        <p:tav tm="100000">
                                          <p:val>
                                            <p:strVal val="#ppt_x"/>
                                          </p:val>
                                        </p:tav>
                                      </p:tavLst>
                                    </p:anim>
                                    <p:anim calcmode="lin" valueType="num">
                                      <p:cBhvr additive="base">
                                        <p:cTn id="110"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2000" fill="hold"/>
                                        <p:tgtEl>
                                          <p:spTgt spid="16"/>
                                        </p:tgtEl>
                                        <p:attrNameLst>
                                          <p:attrName>ppt_x</p:attrName>
                                        </p:attrNameLst>
                                      </p:cBhvr>
                                      <p:tavLst>
                                        <p:tav tm="0">
                                          <p:val>
                                            <p:strVal val="1+#ppt_w/2"/>
                                          </p:val>
                                        </p:tav>
                                        <p:tav tm="100000">
                                          <p:val>
                                            <p:strVal val="#ppt_x"/>
                                          </p:val>
                                        </p:tav>
                                      </p:tavLst>
                                    </p:anim>
                                    <p:anim calcmode="lin" valueType="num">
                                      <p:cBhvr additive="base">
                                        <p:cTn id="116"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2000"/>
                                        <p:tgtEl>
                                          <p:spTgt spid="3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2000"/>
                                        <p:tgtEl>
                                          <p:spTgt spid="31"/>
                                        </p:tgtEl>
                                      </p:cBhvr>
                                    </p:animEffect>
                                  </p:childTnLst>
                                </p:cTn>
                              </p:par>
                            </p:childTnLst>
                          </p:cTn>
                        </p:par>
                      </p:childTnLst>
                    </p:cTn>
                  </p:par>
                  <p:par>
                    <p:cTn id="127" fill="hold">
                      <p:stCondLst>
                        <p:cond delay="indefinite"/>
                      </p:stCondLst>
                      <p:childTnLst>
                        <p:par>
                          <p:cTn id="128" fill="hold">
                            <p:stCondLst>
                              <p:cond delay="0"/>
                            </p:stCondLst>
                            <p:childTnLst>
                              <p:par>
                                <p:cTn id="129" presetID="2" presetClass="entr" presetSubtype="2" fill="hold" grpId="0" nodeType="click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2000" fill="hold"/>
                                        <p:tgtEl>
                                          <p:spTgt spid="29"/>
                                        </p:tgtEl>
                                        <p:attrNameLst>
                                          <p:attrName>ppt_x</p:attrName>
                                        </p:attrNameLst>
                                      </p:cBhvr>
                                      <p:tavLst>
                                        <p:tav tm="0">
                                          <p:val>
                                            <p:strVal val="1+#ppt_w/2"/>
                                          </p:val>
                                        </p:tav>
                                        <p:tav tm="100000">
                                          <p:val>
                                            <p:strVal val="#ppt_x"/>
                                          </p:val>
                                        </p:tav>
                                      </p:tavLst>
                                    </p:anim>
                                    <p:anim calcmode="lin" valueType="num">
                                      <p:cBhvr additive="base">
                                        <p:cTn id="132"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2" fill="hold" grpId="0" nodeType="click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additive="base">
                                        <p:cTn id="137" dur="2000" fill="hold"/>
                                        <p:tgtEl>
                                          <p:spTgt spid="28"/>
                                        </p:tgtEl>
                                        <p:attrNameLst>
                                          <p:attrName>ppt_x</p:attrName>
                                        </p:attrNameLst>
                                      </p:cBhvr>
                                      <p:tavLst>
                                        <p:tav tm="0">
                                          <p:val>
                                            <p:strVal val="1+#ppt_w/2"/>
                                          </p:val>
                                        </p:tav>
                                        <p:tav tm="100000">
                                          <p:val>
                                            <p:strVal val="#ppt_x"/>
                                          </p:val>
                                        </p:tav>
                                      </p:tavLst>
                                    </p:anim>
                                    <p:anim calcmode="lin" valueType="num">
                                      <p:cBhvr additive="base">
                                        <p:cTn id="138"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2000"/>
                                        <p:tgtEl>
                                          <p:spTgt spid="31"/>
                                        </p:tgtEl>
                                      </p:cBhvr>
                                    </p:animEffect>
                                    <p:set>
                                      <p:cBhvr>
                                        <p:cTn id="143" dur="1" fill="hold">
                                          <p:stCondLst>
                                            <p:cond delay="1999"/>
                                          </p:stCondLst>
                                        </p:cTn>
                                        <p:tgtEl>
                                          <p:spTgt spid="31"/>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5"/>
                                        </p:tgtEl>
                                        <p:attrNameLst>
                                          <p:attrName>style.visibility</p:attrName>
                                        </p:attrNameLst>
                                      </p:cBhvr>
                                      <p:to>
                                        <p:strVal val="visible"/>
                                      </p:to>
                                    </p:set>
                                    <p:animEffect transition="in" filter="fade">
                                      <p:cBhvr>
                                        <p:cTn id="148" dur="2000"/>
                                        <p:tgtEl>
                                          <p:spTgt spid="35"/>
                                        </p:tgtEl>
                                      </p:cBhvr>
                                    </p:animEffec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33"/>
                                        </p:tgtEl>
                                        <p:attrNameLst>
                                          <p:attrName>style.visibility</p:attrName>
                                        </p:attrNameLst>
                                      </p:cBhvr>
                                      <p:to>
                                        <p:strVal val="visible"/>
                                      </p:to>
                                    </p:set>
                                    <p:anim calcmode="lin" valueType="num">
                                      <p:cBhvr additive="base">
                                        <p:cTn id="153" dur="2000" fill="hold"/>
                                        <p:tgtEl>
                                          <p:spTgt spid="33"/>
                                        </p:tgtEl>
                                        <p:attrNameLst>
                                          <p:attrName>ppt_x</p:attrName>
                                        </p:attrNameLst>
                                      </p:cBhvr>
                                      <p:tavLst>
                                        <p:tav tm="0">
                                          <p:val>
                                            <p:strVal val="#ppt_x"/>
                                          </p:val>
                                        </p:tav>
                                        <p:tav tm="100000">
                                          <p:val>
                                            <p:strVal val="#ppt_x"/>
                                          </p:val>
                                        </p:tav>
                                      </p:tavLst>
                                    </p:anim>
                                    <p:anim calcmode="lin" valueType="num">
                                      <p:cBhvr additive="base">
                                        <p:cTn id="154" dur="2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34"/>
                                        </p:tgtEl>
                                        <p:attrNameLst>
                                          <p:attrName>style.visibility</p:attrName>
                                        </p:attrNameLst>
                                      </p:cBhvr>
                                      <p:to>
                                        <p:strVal val="visible"/>
                                      </p:to>
                                    </p:set>
                                    <p:anim calcmode="lin" valueType="num">
                                      <p:cBhvr additive="base">
                                        <p:cTn id="159" dur="2000" fill="hold"/>
                                        <p:tgtEl>
                                          <p:spTgt spid="34"/>
                                        </p:tgtEl>
                                        <p:attrNameLst>
                                          <p:attrName>ppt_x</p:attrName>
                                        </p:attrNameLst>
                                      </p:cBhvr>
                                      <p:tavLst>
                                        <p:tav tm="0">
                                          <p:val>
                                            <p:strVal val="#ppt_x"/>
                                          </p:val>
                                        </p:tav>
                                        <p:tav tm="100000">
                                          <p:val>
                                            <p:strVal val="#ppt_x"/>
                                          </p:val>
                                        </p:tav>
                                      </p:tavLst>
                                    </p:anim>
                                    <p:anim calcmode="lin" valueType="num">
                                      <p:cBhvr additive="base">
                                        <p:cTn id="160" dur="2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allAtOnce" animBg="1"/>
      <p:bldP spid="9" grpId="1" build="allAtOnce" animBg="1"/>
      <p:bldP spid="10" grpId="0" animBg="1"/>
      <p:bldP spid="11" grpId="0" animBg="1"/>
      <p:bldP spid="12" grpId="0" animBg="1"/>
      <p:bldP spid="13" grpId="0" animBg="1"/>
      <p:bldP spid="14" grpId="0" animBg="1"/>
      <p:bldP spid="15" grpId="0" animBg="1"/>
      <p:bldP spid="16" grpId="0" animBg="1"/>
      <p:bldP spid="28" grpId="0" animBg="1"/>
      <p:bldP spid="29" grpId="0" animBg="1"/>
      <p:bldP spid="31" grpId="0" animBg="1"/>
      <p:bldP spid="31" grpId="1" animBg="1"/>
      <p:bldP spid="32" grpId="0" animBg="1"/>
      <p:bldP spid="32" grpId="1" animBg="1"/>
      <p:bldP spid="33" grpId="0" animBg="1"/>
      <p:bldP spid="34" grpId="0" animBg="1"/>
      <p:bldP spid="35" grpId="0" animBg="1"/>
      <p:bldP spid="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428628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三、案例</a:t>
            </a:r>
          </a:p>
        </p:txBody>
      </p:sp>
      <p:sp>
        <p:nvSpPr>
          <p:cNvPr id="6" name="TextBox 5"/>
          <p:cNvSpPr txBox="1"/>
          <p:nvPr/>
        </p:nvSpPr>
        <p:spPr>
          <a:xfrm>
            <a:off x="357158" y="1214422"/>
            <a:ext cx="2428892"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一、工程基本情况</a:t>
            </a:r>
          </a:p>
        </p:txBody>
      </p:sp>
      <p:sp>
        <p:nvSpPr>
          <p:cNvPr id="7" name="矩形 6"/>
          <p:cNvSpPr/>
          <p:nvPr/>
        </p:nvSpPr>
        <p:spPr>
          <a:xfrm>
            <a:off x="571472" y="1857364"/>
            <a:ext cx="8001056" cy="8572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江西丰城发电厂三期扩建工程建设规模为</a:t>
            </a:r>
            <a:r>
              <a:rPr lang="en-US" altLang="zh-CN" sz="2400" b="1" dirty="0">
                <a:latin typeface="微软雅黑" pitchFamily="34" charset="-122"/>
                <a:ea typeface="微软雅黑" pitchFamily="34" charset="-122"/>
              </a:rPr>
              <a:t>2×1000MW</a:t>
            </a:r>
            <a:r>
              <a:rPr lang="zh-CN" altLang="en-US" sz="2400" b="1" dirty="0">
                <a:latin typeface="微软雅黑" pitchFamily="34" charset="-122"/>
                <a:ea typeface="微软雅黑" pitchFamily="34" charset="-122"/>
              </a:rPr>
              <a:t>发电机组，总投资额为</a:t>
            </a:r>
            <a:r>
              <a:rPr lang="en-US" altLang="zh-CN" sz="2400" b="1" dirty="0">
                <a:latin typeface="微软雅黑" pitchFamily="34" charset="-122"/>
                <a:ea typeface="微软雅黑" pitchFamily="34" charset="-122"/>
              </a:rPr>
              <a:t>76.7</a:t>
            </a:r>
            <a:r>
              <a:rPr lang="zh-CN" altLang="en-US" sz="2400" b="1" dirty="0">
                <a:latin typeface="微软雅黑" pitchFamily="34" charset="-122"/>
                <a:ea typeface="微软雅黑" pitchFamily="34" charset="-122"/>
              </a:rPr>
              <a:t>亿元，属于江西省电力重点工程。</a:t>
            </a:r>
          </a:p>
        </p:txBody>
      </p:sp>
      <p:sp>
        <p:nvSpPr>
          <p:cNvPr id="8" name="矩形 7"/>
          <p:cNvSpPr/>
          <p:nvPr/>
        </p:nvSpPr>
        <p:spPr>
          <a:xfrm>
            <a:off x="571472" y="3143248"/>
            <a:ext cx="8001056" cy="12144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建筑安装部分是主要包括</a:t>
            </a:r>
            <a:r>
              <a:rPr lang="en-US" altLang="zh-CN" sz="2400" b="1" dirty="0">
                <a:latin typeface="微软雅黑" pitchFamily="34" charset="-122"/>
                <a:ea typeface="微软雅黑" pitchFamily="34" charset="-122"/>
              </a:rPr>
              <a:t>7</a:t>
            </a:r>
            <a:r>
              <a:rPr lang="zh-CN" altLang="en-US" sz="2400" b="1" dirty="0">
                <a:latin typeface="微软雅黑" pitchFamily="34" charset="-122"/>
                <a:ea typeface="微软雅黑" pitchFamily="34" charset="-122"/>
              </a:rPr>
              <a:t>号、</a:t>
            </a:r>
            <a:r>
              <a:rPr lang="en-US" altLang="zh-CN" sz="2400" b="1" dirty="0">
                <a:latin typeface="微软雅黑" pitchFamily="34" charset="-122"/>
                <a:ea typeface="微软雅黑" pitchFamily="34" charset="-122"/>
              </a:rPr>
              <a:t>8</a:t>
            </a:r>
            <a:r>
              <a:rPr lang="zh-CN" altLang="en-US" sz="2400" b="1" dirty="0">
                <a:latin typeface="微软雅黑" pitchFamily="34" charset="-122"/>
                <a:ea typeface="微软雅黑" pitchFamily="34" charset="-122"/>
              </a:rPr>
              <a:t>号机组建筑安装工程，电厂成套设备以外的辅助设施安装工程，</a:t>
            </a:r>
            <a:r>
              <a:rPr lang="en-US" altLang="zh-CN" sz="2400" b="1" dirty="0">
                <a:latin typeface="微软雅黑" pitchFamily="34" charset="-122"/>
                <a:ea typeface="微软雅黑" pitchFamily="34" charset="-122"/>
              </a:rPr>
              <a:t>7</a:t>
            </a:r>
            <a:r>
              <a:rPr lang="zh-CN" altLang="en-US" sz="2400" b="1" dirty="0">
                <a:latin typeface="微软雅黑" pitchFamily="34" charset="-122"/>
                <a:ea typeface="微软雅黑" pitchFamily="34" charset="-122"/>
              </a:rPr>
              <a:t>号，</a:t>
            </a:r>
            <a:r>
              <a:rPr lang="en-US" altLang="zh-CN" sz="2400" b="1" dirty="0">
                <a:latin typeface="微软雅黑" pitchFamily="34" charset="-122"/>
                <a:ea typeface="微软雅黑" pitchFamily="34" charset="-122"/>
              </a:rPr>
              <a:t>8</a:t>
            </a:r>
            <a:r>
              <a:rPr lang="zh-CN" altLang="en-US" sz="2400" b="1" dirty="0">
                <a:latin typeface="微软雅黑" pitchFamily="34" charset="-122"/>
                <a:ea typeface="微软雅黑" pitchFamily="34" charset="-122"/>
              </a:rPr>
              <a:t>号冷却塔和烟囱工程等，共分</a:t>
            </a:r>
            <a:r>
              <a:rPr lang="en-US" altLang="zh-CN" sz="2400" b="1" dirty="0">
                <a:latin typeface="微软雅黑" pitchFamily="34" charset="-122"/>
                <a:ea typeface="微软雅黑" pitchFamily="34" charset="-122"/>
              </a:rPr>
              <a:t>A</a:t>
            </a: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B</a:t>
            </a: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C</a:t>
            </a: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标段。</a:t>
            </a:r>
          </a:p>
        </p:txBody>
      </p:sp>
      <p:sp>
        <p:nvSpPr>
          <p:cNvPr id="9" name="矩形 8"/>
          <p:cNvSpPr/>
          <p:nvPr/>
        </p:nvSpPr>
        <p:spPr>
          <a:xfrm>
            <a:off x="571472" y="4857760"/>
            <a:ext cx="8001056" cy="8572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事发</a:t>
            </a:r>
            <a:r>
              <a:rPr lang="en-US" altLang="zh-CN" sz="2400" b="1" dirty="0">
                <a:latin typeface="微软雅黑" pitchFamily="34" charset="-122"/>
                <a:ea typeface="微软雅黑" pitchFamily="34" charset="-122"/>
              </a:rPr>
              <a:t>7</a:t>
            </a:r>
            <a:r>
              <a:rPr lang="zh-CN" altLang="en-US" sz="2400" b="1" dirty="0">
                <a:latin typeface="微软雅黑" pitchFamily="34" charset="-122"/>
                <a:ea typeface="微软雅黑" pitchFamily="34" charset="-122"/>
              </a:rPr>
              <a:t>号泠却塔属于江西丰城发电厂三期扩建工程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标段。该泠却塔设计高度</a:t>
            </a:r>
            <a:r>
              <a:rPr lang="en-US" altLang="zh-CN" sz="2400" b="1" dirty="0">
                <a:latin typeface="微软雅黑" pitchFamily="34" charset="-122"/>
                <a:ea typeface="微软雅黑" pitchFamily="34" charset="-122"/>
              </a:rPr>
              <a:t>165</a:t>
            </a:r>
            <a:r>
              <a:rPr lang="zh-CN" altLang="en-US" sz="2400" b="1" dirty="0">
                <a:latin typeface="微软雅黑" pitchFamily="34" charset="-122"/>
                <a:ea typeface="微软雅黑" pitchFamily="34" charset="-122"/>
              </a:rPr>
              <a:t>米，事发时已建成</a:t>
            </a:r>
            <a:r>
              <a:rPr lang="en-US" altLang="zh-CN" sz="2400" b="1" dirty="0">
                <a:latin typeface="微软雅黑" pitchFamily="34" charset="-122"/>
                <a:ea typeface="微软雅黑" pitchFamily="34" charset="-122"/>
              </a:rPr>
              <a:t>76</a:t>
            </a:r>
            <a:r>
              <a:rPr lang="zh-CN" altLang="en-US" sz="2400" b="1" dirty="0">
                <a:latin typeface="微软雅黑" pitchFamily="34" charset="-122"/>
                <a:ea typeface="微软雅黑" pitchFamily="34" charset="-122"/>
              </a:rPr>
              <a:t>米左右。</a:t>
            </a:r>
          </a:p>
        </p:txBody>
      </p:sp>
      <p:sp>
        <p:nvSpPr>
          <p:cNvPr id="2" name="日期占位符 1">
            <a:extLst>
              <a:ext uri="{FF2B5EF4-FFF2-40B4-BE49-F238E27FC236}">
                <a16:creationId xmlns:a16="http://schemas.microsoft.com/office/drawing/2014/main" id="{8E15F085-0E45-4F0C-8328-41ECE03883DF}"/>
              </a:ext>
            </a:extLst>
          </p:cNvPr>
          <p:cNvSpPr>
            <a:spLocks noGrp="1"/>
          </p:cNvSpPr>
          <p:nvPr>
            <p:ph type="dt" sz="half" idx="10"/>
          </p:nvPr>
        </p:nvSpPr>
        <p:spPr/>
        <p:txBody>
          <a:bodyPr/>
          <a:lstStyle/>
          <a:p>
            <a:endParaRPr lang="zh-CN" altLang="en-US"/>
          </a:p>
        </p:txBody>
      </p:sp>
      <p:sp>
        <p:nvSpPr>
          <p:cNvPr id="5" name="灯片编号占位符 4">
            <a:extLst>
              <a:ext uri="{FF2B5EF4-FFF2-40B4-BE49-F238E27FC236}">
                <a16:creationId xmlns:a16="http://schemas.microsoft.com/office/drawing/2014/main" id="{95361DC2-322B-4FA9-B6F0-A94848E74CCA}"/>
              </a:ext>
            </a:extLst>
          </p:cNvPr>
          <p:cNvSpPr>
            <a:spLocks noGrp="1"/>
          </p:cNvSpPr>
          <p:nvPr>
            <p:ph type="sldNum" sz="quarter" idx="12"/>
          </p:nvPr>
        </p:nvSpPr>
        <p:spPr/>
        <p:txBody>
          <a:bodyPr/>
          <a:lstStyle/>
          <a:p>
            <a:fld id="{7AFCB150-A64D-4658-A1A8-2246387FAE02}" type="slidenum">
              <a:rPr lang="zh-CN" altLang="en-US" smtClean="0"/>
              <a:pPr/>
              <a:t>43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搜狗截图18年05月18日1546_2 (2).png"/>
          <p:cNvPicPr>
            <a:picLocks noGrp="1" noChangeAspect="1"/>
          </p:cNvPicPr>
          <p:nvPr>
            <p:ph idx="1"/>
          </p:nvPr>
        </p:nvPicPr>
        <p:blipFill>
          <a:blip r:embed="rId2" cstate="print"/>
          <a:stretch>
            <a:fillRect/>
          </a:stretch>
        </p:blipFill>
        <p:spPr>
          <a:xfrm>
            <a:off x="0" y="0"/>
            <a:ext cx="9143999" cy="6858000"/>
          </a:xfrm>
        </p:spPr>
      </p:pic>
      <p:sp>
        <p:nvSpPr>
          <p:cNvPr id="3" name="日期占位符 2">
            <a:extLst>
              <a:ext uri="{FF2B5EF4-FFF2-40B4-BE49-F238E27FC236}">
                <a16:creationId xmlns:a16="http://schemas.microsoft.com/office/drawing/2014/main" id="{31066F04-AE76-4083-BC67-03B9589B3239}"/>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2BBA1537-B2CF-4F80-882B-55B5DBC7BE60}"/>
              </a:ext>
            </a:extLst>
          </p:cNvPr>
          <p:cNvSpPr>
            <a:spLocks noGrp="1"/>
          </p:cNvSpPr>
          <p:nvPr>
            <p:ph type="sldNum" sz="quarter" idx="12"/>
          </p:nvPr>
        </p:nvSpPr>
        <p:spPr/>
        <p:txBody>
          <a:bodyPr/>
          <a:lstStyle/>
          <a:p>
            <a:fld id="{7AFCB150-A64D-4658-A1A8-2246387FAE02}" type="slidenum">
              <a:rPr lang="zh-CN" altLang="en-US" smtClean="0"/>
              <a:pPr/>
              <a:t>44</a:t>
            </a:fld>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292895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三、案例</a:t>
            </a:r>
          </a:p>
        </p:txBody>
      </p:sp>
      <p:sp>
        <p:nvSpPr>
          <p:cNvPr id="6" name="TextBox 5"/>
          <p:cNvSpPr txBox="1"/>
          <p:nvPr/>
        </p:nvSpPr>
        <p:spPr>
          <a:xfrm>
            <a:off x="357158" y="1214422"/>
            <a:ext cx="3929090"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二、事故发生的基本经过</a:t>
            </a:r>
          </a:p>
        </p:txBody>
      </p:sp>
      <p:sp>
        <p:nvSpPr>
          <p:cNvPr id="7" name="矩形 6"/>
          <p:cNvSpPr/>
          <p:nvPr/>
        </p:nvSpPr>
        <p:spPr>
          <a:xfrm>
            <a:off x="642910" y="1785926"/>
            <a:ext cx="8001056" cy="8572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400" b="1" dirty="0">
                <a:latin typeface="微软雅黑" pitchFamily="34" charset="-122"/>
                <a:ea typeface="微软雅黑" pitchFamily="34" charset="-122"/>
              </a:rPr>
              <a:t>2016</a:t>
            </a:r>
            <a:r>
              <a:rPr lang="zh-CN" altLang="en-US" sz="2400" b="1" dirty="0">
                <a:latin typeface="微软雅黑" pitchFamily="34" charset="-122"/>
                <a:ea typeface="微软雅黑" pitchFamily="34" charset="-122"/>
              </a:rPr>
              <a:t>年</a:t>
            </a:r>
            <a:r>
              <a:rPr lang="en-US" altLang="zh-CN" sz="2400" b="1" dirty="0">
                <a:latin typeface="微软雅黑" pitchFamily="34" charset="-122"/>
                <a:ea typeface="微软雅黑" pitchFamily="34" charset="-122"/>
              </a:rPr>
              <a:t>11</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24</a:t>
            </a:r>
            <a:r>
              <a:rPr lang="zh-CN" altLang="en-US" sz="2400" b="1" dirty="0">
                <a:latin typeface="微软雅黑" pitchFamily="34" charset="-122"/>
                <a:ea typeface="微软雅黑" pitchFamily="34" charset="-122"/>
              </a:rPr>
              <a:t>日</a:t>
            </a:r>
            <a:r>
              <a:rPr lang="en-US" altLang="zh-CN" sz="2400" b="1" dirty="0">
                <a:latin typeface="微软雅黑" pitchFamily="34" charset="-122"/>
                <a:ea typeface="微软雅黑" pitchFamily="34" charset="-122"/>
              </a:rPr>
              <a:t>6</a:t>
            </a:r>
            <a:r>
              <a:rPr lang="zh-CN" altLang="en-US" sz="2400" b="1" dirty="0">
                <a:latin typeface="微软雅黑" pitchFamily="34" charset="-122"/>
                <a:ea typeface="微软雅黑" pitchFamily="34" charset="-122"/>
              </a:rPr>
              <a:t>时许，混凝土班组、钢筋班组先后完成了第</a:t>
            </a:r>
            <a:r>
              <a:rPr lang="en-US" altLang="zh-CN" sz="2400" b="1" dirty="0">
                <a:latin typeface="微软雅黑" pitchFamily="34" charset="-122"/>
                <a:ea typeface="微软雅黑" pitchFamily="34" charset="-122"/>
              </a:rPr>
              <a:t>52</a:t>
            </a:r>
            <a:r>
              <a:rPr lang="zh-CN" altLang="en-US" sz="2400" b="1" dirty="0">
                <a:latin typeface="微软雅黑" pitchFamily="34" charset="-122"/>
                <a:ea typeface="微软雅黑" pitchFamily="34" charset="-122"/>
              </a:rPr>
              <a:t>节混凝土浇筑和</a:t>
            </a:r>
            <a:r>
              <a:rPr lang="en-US" altLang="zh-CN" sz="2400" b="1" dirty="0">
                <a:latin typeface="微软雅黑" pitchFamily="34" charset="-122"/>
                <a:ea typeface="微软雅黑" pitchFamily="34" charset="-122"/>
              </a:rPr>
              <a:t>53</a:t>
            </a:r>
            <a:r>
              <a:rPr lang="zh-CN" altLang="en-US" sz="2400" b="1" dirty="0">
                <a:latin typeface="微软雅黑" pitchFamily="34" charset="-122"/>
                <a:ea typeface="微软雅黑" pitchFamily="34" charset="-122"/>
              </a:rPr>
              <a:t>节钢筋绑扎作业，离开工作面。</a:t>
            </a:r>
          </a:p>
        </p:txBody>
      </p:sp>
      <p:sp>
        <p:nvSpPr>
          <p:cNvPr id="8" name="矩形 7"/>
          <p:cNvSpPr/>
          <p:nvPr/>
        </p:nvSpPr>
        <p:spPr>
          <a:xfrm>
            <a:off x="642910" y="2786058"/>
            <a:ext cx="8001056" cy="10001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400" b="1" dirty="0">
                <a:latin typeface="微软雅黑" pitchFamily="34" charset="-122"/>
                <a:ea typeface="微软雅黑" pitchFamily="34" charset="-122"/>
              </a:rPr>
              <a:t>5</a:t>
            </a:r>
            <a:r>
              <a:rPr lang="zh-CN" altLang="en-US" sz="2400" b="1" dirty="0">
                <a:latin typeface="微软雅黑" pitchFamily="34" charset="-122"/>
                <a:ea typeface="微软雅黑" pitchFamily="34" charset="-122"/>
              </a:rPr>
              <a:t>个木工组共</a:t>
            </a:r>
            <a:r>
              <a:rPr lang="en-US" altLang="zh-CN" sz="2400" b="1" dirty="0">
                <a:latin typeface="微软雅黑" pitchFamily="34" charset="-122"/>
                <a:ea typeface="微软雅黑" pitchFamily="34" charset="-122"/>
              </a:rPr>
              <a:t>70</a:t>
            </a:r>
            <a:r>
              <a:rPr lang="zh-CN" altLang="en-US" sz="2400" b="1" dirty="0">
                <a:latin typeface="微软雅黑" pitchFamily="34" charset="-122"/>
                <a:ea typeface="微软雅黑" pitchFamily="34" charset="-122"/>
              </a:rPr>
              <a:t>人先后上施工平台，分布在筒壁四周施工平台上拆除第</a:t>
            </a:r>
            <a:r>
              <a:rPr lang="en-US" altLang="zh-CN" sz="2400" b="1" dirty="0">
                <a:latin typeface="微软雅黑" pitchFamily="34" charset="-122"/>
                <a:ea typeface="微软雅黑" pitchFamily="34" charset="-122"/>
              </a:rPr>
              <a:t>50</a:t>
            </a:r>
            <a:r>
              <a:rPr lang="zh-CN" altLang="en-US" sz="2400" b="1" dirty="0">
                <a:latin typeface="微软雅黑" pitchFamily="34" charset="-122"/>
                <a:ea typeface="微软雅黑" pitchFamily="34" charset="-122"/>
              </a:rPr>
              <a:t>节模板并安装第</a:t>
            </a:r>
            <a:r>
              <a:rPr lang="en-US" altLang="zh-CN" sz="2400" b="1" dirty="0">
                <a:latin typeface="微软雅黑" pitchFamily="34" charset="-122"/>
                <a:ea typeface="微软雅黑" pitchFamily="34" charset="-122"/>
              </a:rPr>
              <a:t>53</a:t>
            </a:r>
            <a:r>
              <a:rPr lang="zh-CN" altLang="en-US" sz="2400" b="1" dirty="0">
                <a:latin typeface="微软雅黑" pitchFamily="34" charset="-122"/>
                <a:ea typeface="微软雅黑" pitchFamily="34" charset="-122"/>
              </a:rPr>
              <a:t>节模板</a:t>
            </a:r>
          </a:p>
        </p:txBody>
      </p:sp>
      <p:sp>
        <p:nvSpPr>
          <p:cNvPr id="9" name="矩形 8"/>
          <p:cNvSpPr/>
          <p:nvPr/>
        </p:nvSpPr>
        <p:spPr>
          <a:xfrm>
            <a:off x="642910" y="3929066"/>
            <a:ext cx="8001056" cy="10001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与施工平台连接的平台上有</a:t>
            </a:r>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名平台操作人员和</a:t>
            </a:r>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名施工升降机操作人员。</a:t>
            </a:r>
          </a:p>
        </p:txBody>
      </p:sp>
      <p:sp>
        <p:nvSpPr>
          <p:cNvPr id="10" name="矩形 9"/>
          <p:cNvSpPr/>
          <p:nvPr/>
        </p:nvSpPr>
        <p:spPr>
          <a:xfrm>
            <a:off x="642910" y="5143512"/>
            <a:ext cx="8001056" cy="10001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在</a:t>
            </a:r>
            <a:r>
              <a:rPr lang="en-US" altLang="zh-CN" sz="2400" b="1" dirty="0">
                <a:latin typeface="微软雅黑" pitchFamily="34" charset="-122"/>
                <a:ea typeface="微软雅黑" pitchFamily="34" charset="-122"/>
              </a:rPr>
              <a:t>7</a:t>
            </a:r>
            <a:r>
              <a:rPr lang="zh-CN" altLang="en-US" sz="2400" b="1" dirty="0">
                <a:latin typeface="微软雅黑" pitchFamily="34" charset="-122"/>
                <a:ea typeface="微软雅黑" pitchFamily="34" charset="-122"/>
              </a:rPr>
              <a:t>号泠却塔底部中央竖井、水池底板处有</a:t>
            </a:r>
            <a:r>
              <a:rPr lang="en-US" altLang="zh-CN" sz="2400" b="1" dirty="0">
                <a:latin typeface="微软雅黑" pitchFamily="34" charset="-122"/>
                <a:ea typeface="微软雅黑" pitchFamily="34" charset="-122"/>
              </a:rPr>
              <a:t>19</a:t>
            </a:r>
            <a:r>
              <a:rPr lang="zh-CN" altLang="en-US" sz="2400" b="1" dirty="0">
                <a:latin typeface="微软雅黑" pitchFamily="34" charset="-122"/>
                <a:ea typeface="微软雅黑" pitchFamily="34" charset="-122"/>
              </a:rPr>
              <a:t>名工人正在作业。</a:t>
            </a:r>
          </a:p>
        </p:txBody>
      </p:sp>
      <p:sp>
        <p:nvSpPr>
          <p:cNvPr id="2" name="日期占位符 1">
            <a:extLst>
              <a:ext uri="{FF2B5EF4-FFF2-40B4-BE49-F238E27FC236}">
                <a16:creationId xmlns:a16="http://schemas.microsoft.com/office/drawing/2014/main" id="{C1823251-6E96-41D5-BA58-0172A1469B3B}"/>
              </a:ext>
            </a:extLst>
          </p:cNvPr>
          <p:cNvSpPr>
            <a:spLocks noGrp="1"/>
          </p:cNvSpPr>
          <p:nvPr>
            <p:ph type="dt" sz="half" idx="10"/>
          </p:nvPr>
        </p:nvSpPr>
        <p:spPr/>
        <p:txBody>
          <a:bodyPr/>
          <a:lstStyle/>
          <a:p>
            <a:endParaRPr lang="zh-CN" altLang="en-US"/>
          </a:p>
        </p:txBody>
      </p:sp>
      <p:sp>
        <p:nvSpPr>
          <p:cNvPr id="5" name="灯片编号占位符 4">
            <a:extLst>
              <a:ext uri="{FF2B5EF4-FFF2-40B4-BE49-F238E27FC236}">
                <a16:creationId xmlns:a16="http://schemas.microsoft.com/office/drawing/2014/main" id="{A989376B-0715-4B93-95AD-D66F4D791297}"/>
              </a:ext>
            </a:extLst>
          </p:cNvPr>
          <p:cNvSpPr>
            <a:spLocks noGrp="1"/>
          </p:cNvSpPr>
          <p:nvPr>
            <p:ph type="sldNum" sz="quarter" idx="12"/>
          </p:nvPr>
        </p:nvSpPr>
        <p:spPr/>
        <p:txBody>
          <a:bodyPr/>
          <a:lstStyle/>
          <a:p>
            <a:fld id="{7AFCB150-A64D-4658-A1A8-2246387FAE02}" type="slidenum">
              <a:rPr lang="zh-CN" altLang="en-US" smtClean="0"/>
              <a:pPr/>
              <a:t>45</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1+#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1+#ppt_w/2"/>
                                          </p:val>
                                        </p:tav>
                                        <p:tav tm="100000">
                                          <p:val>
                                            <p:strVal val="#ppt_x"/>
                                          </p:val>
                                        </p:tav>
                                      </p:tavLst>
                                    </p:anim>
                                    <p:anim calcmode="lin" valueType="num">
                                      <p:cBhvr additive="base">
                                        <p:cTn id="2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292895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三、案例</a:t>
            </a:r>
          </a:p>
        </p:txBody>
      </p:sp>
      <p:sp>
        <p:nvSpPr>
          <p:cNvPr id="6" name="TextBox 5"/>
          <p:cNvSpPr txBox="1"/>
          <p:nvPr/>
        </p:nvSpPr>
        <p:spPr>
          <a:xfrm>
            <a:off x="357158" y="1214422"/>
            <a:ext cx="4929222"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三、事故造成的人员伤亡和经济损失</a:t>
            </a:r>
          </a:p>
        </p:txBody>
      </p:sp>
      <p:sp>
        <p:nvSpPr>
          <p:cNvPr id="7" name="矩形 6"/>
          <p:cNvSpPr/>
          <p:nvPr/>
        </p:nvSpPr>
        <p:spPr>
          <a:xfrm>
            <a:off x="571472" y="1857364"/>
            <a:ext cx="8001056" cy="8572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事故导致</a:t>
            </a:r>
            <a:r>
              <a:rPr lang="en-US" altLang="zh-CN" sz="2400" b="1" dirty="0">
                <a:latin typeface="微软雅黑" pitchFamily="34" charset="-122"/>
                <a:ea typeface="微软雅黑" pitchFamily="34" charset="-122"/>
              </a:rPr>
              <a:t>73</a:t>
            </a:r>
            <a:r>
              <a:rPr lang="zh-CN" altLang="en-US" sz="2400" b="1" dirty="0">
                <a:latin typeface="微软雅黑" pitchFamily="34" charset="-122"/>
                <a:ea typeface="微软雅黑" pitchFamily="34" charset="-122"/>
              </a:rPr>
              <a:t>人死亡（期中</a:t>
            </a:r>
            <a:r>
              <a:rPr lang="en-US" altLang="zh-CN" sz="2400" b="1" dirty="0">
                <a:latin typeface="微软雅黑" pitchFamily="34" charset="-122"/>
                <a:ea typeface="微软雅黑" pitchFamily="34" charset="-122"/>
              </a:rPr>
              <a:t>70</a:t>
            </a:r>
            <a:r>
              <a:rPr lang="zh-CN" altLang="en-US" sz="2400" b="1" dirty="0">
                <a:latin typeface="微软雅黑" pitchFamily="34" charset="-122"/>
                <a:ea typeface="微软雅黑" pitchFamily="34" charset="-122"/>
              </a:rPr>
              <a:t>名筒壁作业人员，</a:t>
            </a:r>
            <a:r>
              <a:rPr lang="en-US" altLang="zh-CN" sz="2400" b="1" dirty="0">
                <a:latin typeface="微软雅黑" pitchFamily="34" charset="-122"/>
                <a:ea typeface="微软雅黑" pitchFamily="34" charset="-122"/>
              </a:rPr>
              <a:t>3</a:t>
            </a:r>
            <a:r>
              <a:rPr lang="zh-CN" altLang="en-US" sz="2400" b="1" dirty="0">
                <a:latin typeface="微软雅黑" pitchFamily="34" charset="-122"/>
                <a:ea typeface="微软雅黑" pitchFamily="34" charset="-122"/>
              </a:rPr>
              <a:t>名设备操作人员）</a:t>
            </a:r>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名在</a:t>
            </a:r>
            <a:r>
              <a:rPr lang="en-US" altLang="zh-CN" sz="2400" b="1" dirty="0">
                <a:latin typeface="微软雅黑" pitchFamily="34" charset="-122"/>
                <a:ea typeface="微软雅黑" pitchFamily="34" charset="-122"/>
              </a:rPr>
              <a:t>7</a:t>
            </a:r>
            <a:r>
              <a:rPr lang="zh-CN" altLang="en-US" sz="2400" b="1" dirty="0">
                <a:latin typeface="微软雅黑" pitchFamily="34" charset="-122"/>
                <a:ea typeface="微软雅黑" pitchFamily="34" charset="-122"/>
              </a:rPr>
              <a:t>号泠却塔底部工作的工人受伤。</a:t>
            </a:r>
          </a:p>
        </p:txBody>
      </p:sp>
      <p:sp>
        <p:nvSpPr>
          <p:cNvPr id="8" name="矩形 7"/>
          <p:cNvSpPr/>
          <p:nvPr/>
        </p:nvSpPr>
        <p:spPr>
          <a:xfrm>
            <a:off x="571472" y="3143248"/>
            <a:ext cx="8001056" cy="7143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400" b="1" dirty="0">
                <a:latin typeface="微软雅黑" pitchFamily="34" charset="-122"/>
                <a:ea typeface="微软雅黑" pitchFamily="34" charset="-122"/>
              </a:rPr>
              <a:t>7</a:t>
            </a:r>
            <a:r>
              <a:rPr lang="zh-CN" altLang="en-US" sz="2400" b="1" dirty="0">
                <a:latin typeface="微软雅黑" pitchFamily="34" charset="-122"/>
                <a:ea typeface="微软雅黑" pitchFamily="34" charset="-122"/>
              </a:rPr>
              <a:t>号泠却塔部分已完工工程受损。</a:t>
            </a:r>
          </a:p>
        </p:txBody>
      </p:sp>
      <p:sp>
        <p:nvSpPr>
          <p:cNvPr id="9" name="矩形 8"/>
          <p:cNvSpPr/>
          <p:nvPr/>
        </p:nvSpPr>
        <p:spPr>
          <a:xfrm>
            <a:off x="571472" y="4214818"/>
            <a:ext cx="8001056" cy="150019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依据</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企业职工伤亡事故经济损失统计标准</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GB6721-1986</a:t>
            </a:r>
            <a:r>
              <a:rPr lang="zh-CN" altLang="en-US" sz="2400" b="1" dirty="0">
                <a:latin typeface="微软雅黑" pitchFamily="34" charset="-122"/>
                <a:ea typeface="微软雅黑" pitchFamily="34" charset="-122"/>
              </a:rPr>
              <a:t>）等标准和规定统计，核定事故造成经济损失为</a:t>
            </a:r>
            <a:r>
              <a:rPr lang="en-US" altLang="zh-CN" sz="2400" b="1" dirty="0">
                <a:latin typeface="微软雅黑" pitchFamily="34" charset="-122"/>
                <a:ea typeface="微软雅黑" pitchFamily="34" charset="-122"/>
              </a:rPr>
              <a:t>10197.2</a:t>
            </a:r>
            <a:r>
              <a:rPr lang="zh-CN" altLang="en-US" sz="2400" b="1" dirty="0">
                <a:latin typeface="微软雅黑" pitchFamily="34" charset="-122"/>
                <a:ea typeface="微软雅黑" pitchFamily="34" charset="-122"/>
              </a:rPr>
              <a:t>万元。</a:t>
            </a:r>
          </a:p>
        </p:txBody>
      </p:sp>
      <p:sp>
        <p:nvSpPr>
          <p:cNvPr id="2" name="日期占位符 1">
            <a:extLst>
              <a:ext uri="{FF2B5EF4-FFF2-40B4-BE49-F238E27FC236}">
                <a16:creationId xmlns:a16="http://schemas.microsoft.com/office/drawing/2014/main" id="{745CC3E9-353A-4194-B501-CA39A4E8A5E3}"/>
              </a:ext>
            </a:extLst>
          </p:cNvPr>
          <p:cNvSpPr>
            <a:spLocks noGrp="1"/>
          </p:cNvSpPr>
          <p:nvPr>
            <p:ph type="dt" sz="half" idx="10"/>
          </p:nvPr>
        </p:nvSpPr>
        <p:spPr/>
        <p:txBody>
          <a:bodyPr/>
          <a:lstStyle/>
          <a:p>
            <a:endParaRPr lang="zh-CN" altLang="en-US"/>
          </a:p>
        </p:txBody>
      </p:sp>
      <p:sp>
        <p:nvSpPr>
          <p:cNvPr id="5" name="灯片编号占位符 4">
            <a:extLst>
              <a:ext uri="{FF2B5EF4-FFF2-40B4-BE49-F238E27FC236}">
                <a16:creationId xmlns:a16="http://schemas.microsoft.com/office/drawing/2014/main" id="{A2BBE619-7AAF-40F7-82D8-45B6BB1C9996}"/>
              </a:ext>
            </a:extLst>
          </p:cNvPr>
          <p:cNvSpPr>
            <a:spLocks noGrp="1"/>
          </p:cNvSpPr>
          <p:nvPr>
            <p:ph type="sldNum" sz="quarter" idx="12"/>
          </p:nvPr>
        </p:nvSpPr>
        <p:spPr/>
        <p:txBody>
          <a:bodyPr/>
          <a:lstStyle/>
          <a:p>
            <a:fld id="{7AFCB150-A64D-4658-A1A8-2246387FAE02}" type="slidenum">
              <a:rPr lang="zh-CN" altLang="en-US" smtClean="0"/>
              <a:pPr/>
              <a:t>46</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搜狗截图18年05月18日1545_1 (2).png"/>
          <p:cNvPicPr>
            <a:picLocks noGrp="1" noChangeAspect="1"/>
          </p:cNvPicPr>
          <p:nvPr>
            <p:ph idx="1"/>
          </p:nvPr>
        </p:nvPicPr>
        <p:blipFill>
          <a:blip r:embed="rId2" cstate="print"/>
          <a:stretch>
            <a:fillRect/>
          </a:stretch>
        </p:blipFill>
        <p:spPr>
          <a:xfrm>
            <a:off x="-142908" y="0"/>
            <a:ext cx="9286908" cy="6857999"/>
          </a:xfrm>
        </p:spPr>
      </p:pic>
      <p:sp>
        <p:nvSpPr>
          <p:cNvPr id="3" name="日期占位符 2">
            <a:extLst>
              <a:ext uri="{FF2B5EF4-FFF2-40B4-BE49-F238E27FC236}">
                <a16:creationId xmlns:a16="http://schemas.microsoft.com/office/drawing/2014/main" id="{D18C147B-01F7-4713-B72C-D8E272D0E2FA}"/>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C0AC9FBC-E9F1-4FF3-B563-A3E5B8545C6D}"/>
              </a:ext>
            </a:extLst>
          </p:cNvPr>
          <p:cNvSpPr>
            <a:spLocks noGrp="1"/>
          </p:cNvSpPr>
          <p:nvPr>
            <p:ph type="sldNum" sz="quarter" idx="12"/>
          </p:nvPr>
        </p:nvSpPr>
        <p:spPr/>
        <p:txBody>
          <a:bodyPr/>
          <a:lstStyle/>
          <a:p>
            <a:fld id="{7AFCB150-A64D-4658-A1A8-2246387FAE02}" type="slidenum">
              <a:rPr lang="zh-CN" altLang="en-US" smtClean="0"/>
              <a:pPr/>
              <a:t>47</a:t>
            </a:fld>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2928958" cy="646331"/>
          </a:xfrm>
          <a:prstGeom prst="rect">
            <a:avLst/>
          </a:prstGeom>
          <a:noFill/>
        </p:spPr>
        <p:txBody>
          <a:bodyPr wrap="square" rtlCol="0">
            <a:spAutoFit/>
          </a:bodyPr>
          <a:lstStyle/>
          <a:p>
            <a:r>
              <a:rPr lang="zh-CN" altLang="en-US" b="1" dirty="0">
                <a:latin typeface="微软雅黑" pitchFamily="34" charset="-122"/>
                <a:ea typeface="微软雅黑" pitchFamily="34" charset="-122"/>
              </a:rPr>
              <a:t>三、案例</a:t>
            </a:r>
          </a:p>
          <a:p>
            <a:endParaRPr lang="zh-CN" altLang="en-US" b="1" dirty="0">
              <a:latin typeface="微软雅黑" pitchFamily="34" charset="-122"/>
              <a:ea typeface="微软雅黑" pitchFamily="34" charset="-122"/>
            </a:endParaRPr>
          </a:p>
        </p:txBody>
      </p:sp>
      <p:sp>
        <p:nvSpPr>
          <p:cNvPr id="6" name="TextBox 5"/>
          <p:cNvSpPr txBox="1"/>
          <p:nvPr/>
        </p:nvSpPr>
        <p:spPr>
          <a:xfrm>
            <a:off x="357158" y="1142984"/>
            <a:ext cx="2857520"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四、项目参建主体</a:t>
            </a:r>
          </a:p>
        </p:txBody>
      </p:sp>
      <p:sp>
        <p:nvSpPr>
          <p:cNvPr id="7" name="矩形 6"/>
          <p:cNvSpPr/>
          <p:nvPr/>
        </p:nvSpPr>
        <p:spPr>
          <a:xfrm>
            <a:off x="500034" y="1714488"/>
            <a:ext cx="800105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建设单位：江西赣能股份有限公司，丰城三期发电厂项目法人</a:t>
            </a:r>
          </a:p>
        </p:txBody>
      </p:sp>
      <p:sp>
        <p:nvSpPr>
          <p:cNvPr id="8" name="矩形 7"/>
          <p:cNvSpPr/>
          <p:nvPr/>
        </p:nvSpPr>
        <p:spPr>
          <a:xfrm>
            <a:off x="500034" y="2285992"/>
            <a:ext cx="8001056"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总包单位：中南电力设计院有限公司，具有甲级工程设计综合资质，持有建筑施工安全生产许可证</a:t>
            </a:r>
          </a:p>
        </p:txBody>
      </p:sp>
      <p:sp>
        <p:nvSpPr>
          <p:cNvPr id="9" name="矩形 8"/>
          <p:cNvSpPr/>
          <p:nvPr/>
        </p:nvSpPr>
        <p:spPr>
          <a:xfrm>
            <a:off x="500034" y="3143248"/>
            <a:ext cx="8001056" cy="7143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监理单位：上海斯耐迪工程咨询有限公司，具有电力工程、机电安装工程、房屋、建筑工程建立甲级资质</a:t>
            </a:r>
          </a:p>
        </p:txBody>
      </p:sp>
      <p:sp>
        <p:nvSpPr>
          <p:cNvPr id="10" name="矩形 9"/>
          <p:cNvSpPr/>
          <p:nvPr/>
        </p:nvSpPr>
        <p:spPr>
          <a:xfrm>
            <a:off x="500034" y="3929066"/>
            <a:ext cx="8001056"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施工总承包：河北亿能烟塔工程有限公司为</a:t>
            </a:r>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号泠却塔施工单位，具有建筑施工总包一级资质，持有建筑施工安全生产许可证。</a:t>
            </a:r>
          </a:p>
        </p:txBody>
      </p:sp>
      <p:sp>
        <p:nvSpPr>
          <p:cNvPr id="11" name="矩形 10"/>
          <p:cNvSpPr/>
          <p:nvPr/>
        </p:nvSpPr>
        <p:spPr>
          <a:xfrm>
            <a:off x="500034" y="4786322"/>
            <a:ext cx="8001056" cy="8572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河北魏县奉行建筑安装劳务有限公司，为</a:t>
            </a:r>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号泠却塔劳务分包单位，具有模板、脚手架专业承包资质，持有建筑施工安全生产许可证。</a:t>
            </a:r>
          </a:p>
        </p:txBody>
      </p:sp>
      <p:sp>
        <p:nvSpPr>
          <p:cNvPr id="12" name="矩形 11"/>
          <p:cNvSpPr/>
          <p:nvPr/>
        </p:nvSpPr>
        <p:spPr>
          <a:xfrm>
            <a:off x="500034" y="5715016"/>
            <a:ext cx="800105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国电丰城鼎力新型建材有限公司</a:t>
            </a:r>
          </a:p>
        </p:txBody>
      </p:sp>
      <p:sp>
        <p:nvSpPr>
          <p:cNvPr id="2" name="日期占位符 1">
            <a:extLst>
              <a:ext uri="{FF2B5EF4-FFF2-40B4-BE49-F238E27FC236}">
                <a16:creationId xmlns:a16="http://schemas.microsoft.com/office/drawing/2014/main" id="{29250F0C-C3E7-49FA-8453-31117CA54767}"/>
              </a:ext>
            </a:extLst>
          </p:cNvPr>
          <p:cNvSpPr>
            <a:spLocks noGrp="1"/>
          </p:cNvSpPr>
          <p:nvPr>
            <p:ph type="dt" sz="half" idx="10"/>
          </p:nvPr>
        </p:nvSpPr>
        <p:spPr/>
        <p:txBody>
          <a:bodyPr/>
          <a:lstStyle/>
          <a:p>
            <a:endParaRPr lang="zh-CN" altLang="en-US"/>
          </a:p>
        </p:txBody>
      </p:sp>
      <p:sp>
        <p:nvSpPr>
          <p:cNvPr id="5" name="灯片编号占位符 4">
            <a:extLst>
              <a:ext uri="{FF2B5EF4-FFF2-40B4-BE49-F238E27FC236}">
                <a16:creationId xmlns:a16="http://schemas.microsoft.com/office/drawing/2014/main" id="{B22F1166-BB66-4C84-BDD4-8C1E070C7E47}"/>
              </a:ext>
            </a:extLst>
          </p:cNvPr>
          <p:cNvSpPr>
            <a:spLocks noGrp="1"/>
          </p:cNvSpPr>
          <p:nvPr>
            <p:ph type="sldNum" sz="quarter" idx="12"/>
          </p:nvPr>
        </p:nvSpPr>
        <p:spPr/>
        <p:txBody>
          <a:bodyPr/>
          <a:lstStyle/>
          <a:p>
            <a:fld id="{7AFCB150-A64D-4658-A1A8-2246387FAE02}" type="slidenum">
              <a:rPr lang="zh-CN" altLang="en-US" smtClean="0"/>
              <a:pPr/>
              <a:t>48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ppt_x</p:attrName>
                                        </p:attrNameLst>
                                      </p:cBhvr>
                                      <p:tavLst>
                                        <p:tav tm="0">
                                          <p:val>
                                            <p:strVal val="#ppt_x-.2"/>
                                          </p:val>
                                        </p:tav>
                                        <p:tav tm="100000">
                                          <p:val>
                                            <p:strVal val="#ppt_x"/>
                                          </p:val>
                                        </p:tav>
                                      </p:tavLst>
                                    </p:anim>
                                    <p:anim calcmode="lin" valueType="num">
                                      <p:cBhvr>
                                        <p:cTn id="15"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ppt_x</p:attrName>
                                        </p:attrNameLst>
                                      </p:cBhvr>
                                      <p:tavLst>
                                        <p:tav tm="0">
                                          <p:val>
                                            <p:strVal val="#ppt_x-.2"/>
                                          </p:val>
                                        </p:tav>
                                        <p:tav tm="100000">
                                          <p:val>
                                            <p:strVal val="#ppt_x"/>
                                          </p:val>
                                        </p:tav>
                                      </p:tavLst>
                                    </p:anim>
                                    <p:anim calcmode="lin" valueType="num">
                                      <p:cBhvr>
                                        <p:cTn id="22"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2000" fill="hold"/>
                                        <p:tgtEl>
                                          <p:spTgt spid="10"/>
                                        </p:tgtEl>
                                        <p:attrNameLst>
                                          <p:attrName>ppt_x</p:attrName>
                                        </p:attrNameLst>
                                      </p:cBhvr>
                                      <p:tavLst>
                                        <p:tav tm="0">
                                          <p:val>
                                            <p:strVal val="#ppt_x-.2"/>
                                          </p:val>
                                        </p:tav>
                                        <p:tav tm="100000">
                                          <p:val>
                                            <p:strVal val="#ppt_x"/>
                                          </p:val>
                                        </p:tav>
                                      </p:tavLst>
                                    </p:anim>
                                    <p:anim calcmode="lin" valueType="num">
                                      <p:cBhvr>
                                        <p:cTn id="29"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2000" fill="hold"/>
                                        <p:tgtEl>
                                          <p:spTgt spid="11"/>
                                        </p:tgtEl>
                                        <p:attrNameLst>
                                          <p:attrName>ppt_x</p:attrName>
                                        </p:attrNameLst>
                                      </p:cBhvr>
                                      <p:tavLst>
                                        <p:tav tm="0">
                                          <p:val>
                                            <p:strVal val="#ppt_x-.2"/>
                                          </p:val>
                                        </p:tav>
                                        <p:tav tm="100000">
                                          <p:val>
                                            <p:strVal val="#ppt_x"/>
                                          </p:val>
                                        </p:tav>
                                      </p:tavLst>
                                    </p:anim>
                                    <p:anim calcmode="lin" valueType="num">
                                      <p:cBhvr>
                                        <p:cTn id="36"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000" fill="hold"/>
                                        <p:tgtEl>
                                          <p:spTgt spid="12"/>
                                        </p:tgtEl>
                                        <p:attrNameLst>
                                          <p:attrName>ppt_x</p:attrName>
                                        </p:attrNameLst>
                                      </p:cBhvr>
                                      <p:tavLst>
                                        <p:tav tm="0">
                                          <p:val>
                                            <p:strVal val="#ppt_x-.2"/>
                                          </p:val>
                                        </p:tav>
                                        <p:tav tm="100000">
                                          <p:val>
                                            <p:strVal val="#ppt_x"/>
                                          </p:val>
                                        </p:tav>
                                      </p:tavLst>
                                    </p:anim>
                                    <p:anim calcmode="lin" valueType="num">
                                      <p:cBhvr>
                                        <p:cTn id="43"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292895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三、案例</a:t>
            </a:r>
          </a:p>
        </p:txBody>
      </p:sp>
      <p:sp>
        <p:nvSpPr>
          <p:cNvPr id="6" name="TextBox 5"/>
          <p:cNvSpPr txBox="1"/>
          <p:nvPr/>
        </p:nvSpPr>
        <p:spPr>
          <a:xfrm>
            <a:off x="357158" y="1071546"/>
            <a:ext cx="5000660"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五、事故定性：特重大生产安全责任事故</a:t>
            </a:r>
          </a:p>
        </p:txBody>
      </p:sp>
      <p:sp>
        <p:nvSpPr>
          <p:cNvPr id="7" name="矩形 6"/>
          <p:cNvSpPr/>
          <p:nvPr/>
        </p:nvSpPr>
        <p:spPr>
          <a:xfrm>
            <a:off x="500034" y="1643050"/>
            <a:ext cx="8358246" cy="43577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（一）直接原因</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国务院调查组认定：事故的直接原因是施工单位在</a:t>
            </a:r>
            <a:r>
              <a:rPr lang="en-US" altLang="zh-CN" sz="2400" b="1" dirty="0">
                <a:latin typeface="微软雅黑" pitchFamily="34" charset="-122"/>
                <a:ea typeface="微软雅黑" pitchFamily="34" charset="-122"/>
              </a:rPr>
              <a:t>7</a:t>
            </a:r>
            <a:r>
              <a:rPr lang="zh-CN" altLang="en-US" sz="2400" b="1" dirty="0">
                <a:latin typeface="微软雅黑" pitchFamily="34" charset="-122"/>
                <a:ea typeface="微软雅黑" pitchFamily="34" charset="-122"/>
              </a:rPr>
              <a:t>号泠却塔</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第</a:t>
            </a:r>
            <a:r>
              <a:rPr lang="en-US" altLang="zh-CN" sz="2400" b="1" dirty="0">
                <a:latin typeface="微软雅黑" pitchFamily="34" charset="-122"/>
                <a:ea typeface="微软雅黑" pitchFamily="34" charset="-122"/>
              </a:rPr>
              <a:t>50</a:t>
            </a:r>
            <a:r>
              <a:rPr lang="zh-CN" altLang="en-US" sz="2400" b="1" dirty="0">
                <a:latin typeface="微软雅黑" pitchFamily="34" charset="-122"/>
                <a:ea typeface="微软雅黑" pitchFamily="34" charset="-122"/>
              </a:rPr>
              <a:t>节筒壁混凝土强度不足的情况下，违规拆除第</a:t>
            </a:r>
            <a:r>
              <a:rPr lang="en-US" altLang="zh-CN" sz="2400" b="1" dirty="0">
                <a:latin typeface="微软雅黑" pitchFamily="34" charset="-122"/>
                <a:ea typeface="微软雅黑" pitchFamily="34" charset="-122"/>
              </a:rPr>
              <a:t>50</a:t>
            </a:r>
            <a:r>
              <a:rPr lang="zh-CN" altLang="en-US" sz="2400" b="1" dirty="0">
                <a:latin typeface="微软雅黑" pitchFamily="34" charset="-122"/>
                <a:ea typeface="微软雅黑" pitchFamily="34" charset="-122"/>
              </a:rPr>
              <a:t>节模板，</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致使第</a:t>
            </a:r>
            <a:r>
              <a:rPr lang="en-US" altLang="zh-CN" sz="2400" b="1" dirty="0">
                <a:latin typeface="微软雅黑" pitchFamily="34" charset="-122"/>
                <a:ea typeface="微软雅黑" pitchFamily="34" charset="-122"/>
              </a:rPr>
              <a:t>50</a:t>
            </a:r>
            <a:r>
              <a:rPr lang="zh-CN" altLang="en-US" sz="2400" b="1" dirty="0">
                <a:latin typeface="微软雅黑" pitchFamily="34" charset="-122"/>
                <a:ea typeface="微软雅黑" pitchFamily="34" charset="-122"/>
              </a:rPr>
              <a:t>节筒壁混凝土失去模板支护，不足以承受上部载荷，</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从底部最薄弱处开始坍塌，造成</a:t>
            </a:r>
            <a:r>
              <a:rPr lang="en-US" altLang="zh-CN" sz="2400" b="1" dirty="0">
                <a:latin typeface="微软雅黑" pitchFamily="34" charset="-122"/>
                <a:ea typeface="微软雅黑" pitchFamily="34" charset="-122"/>
              </a:rPr>
              <a:t>50</a:t>
            </a:r>
            <a:r>
              <a:rPr lang="zh-CN" altLang="en-US" sz="2400" b="1" dirty="0">
                <a:latin typeface="微软雅黑" pitchFamily="34" charset="-122"/>
                <a:ea typeface="微软雅黑" pitchFamily="34" charset="-122"/>
              </a:rPr>
              <a:t>节及以上筒壁混凝土和模</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架体系连续倾塌坠落。</a:t>
            </a:r>
          </a:p>
        </p:txBody>
      </p:sp>
      <p:sp>
        <p:nvSpPr>
          <p:cNvPr id="2" name="日期占位符 1">
            <a:extLst>
              <a:ext uri="{FF2B5EF4-FFF2-40B4-BE49-F238E27FC236}">
                <a16:creationId xmlns:a16="http://schemas.microsoft.com/office/drawing/2014/main" id="{86B16817-B47C-431E-92FB-24D4302E845C}"/>
              </a:ext>
            </a:extLst>
          </p:cNvPr>
          <p:cNvSpPr>
            <a:spLocks noGrp="1"/>
          </p:cNvSpPr>
          <p:nvPr>
            <p:ph type="dt" sz="half" idx="10"/>
          </p:nvPr>
        </p:nvSpPr>
        <p:spPr/>
        <p:txBody>
          <a:bodyPr/>
          <a:lstStyle/>
          <a:p>
            <a:endParaRPr lang="zh-CN" altLang="en-US"/>
          </a:p>
        </p:txBody>
      </p:sp>
      <p:sp>
        <p:nvSpPr>
          <p:cNvPr id="5" name="灯片编号占位符 4">
            <a:extLst>
              <a:ext uri="{FF2B5EF4-FFF2-40B4-BE49-F238E27FC236}">
                <a16:creationId xmlns:a16="http://schemas.microsoft.com/office/drawing/2014/main" id="{0B85495F-53DF-4FA8-86E5-6131EA3C8E23}"/>
              </a:ext>
            </a:extLst>
          </p:cNvPr>
          <p:cNvSpPr>
            <a:spLocks noGrp="1"/>
          </p:cNvSpPr>
          <p:nvPr>
            <p:ph type="sldNum" sz="quarter" idx="12"/>
          </p:nvPr>
        </p:nvSpPr>
        <p:spPr/>
        <p:txBody>
          <a:bodyPr/>
          <a:lstStyle/>
          <a:p>
            <a:fld id="{7AFCB150-A64D-4658-A1A8-2246387FAE02}" type="slidenum">
              <a:rPr lang="zh-CN" altLang="en-US" smtClean="0"/>
              <a:pPr/>
              <a:t>49</a:t>
            </a:fld>
            <a:endParaRPr lang="zh-CN" altLang="en-US"/>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68760"/>
            <a:ext cx="8229600" cy="4525963"/>
          </a:xfrm>
        </p:spPr>
        <p:txBody>
          <a:bodyPr>
            <a:normAutofit/>
          </a:bodyPr>
          <a:lstStyle/>
          <a:p>
            <a:pPr>
              <a:buFont typeface="Wingdings" pitchFamily="2" charset="2"/>
              <a:buChar char="u"/>
            </a:pPr>
            <a:r>
              <a:rPr lang="zh-CN" altLang="en-US" sz="2400" b="1" dirty="0">
                <a:latin typeface="微软雅黑" pitchFamily="34" charset="-122"/>
                <a:ea typeface="微软雅黑" pitchFamily="34" charset="-122"/>
              </a:rPr>
              <a:t>三种情况不适用于</a:t>
            </a:r>
            <a:r>
              <a:rPr lang="zh-CN" altLang="en-US" sz="2400" b="1" dirty="0">
                <a:latin typeface="微软雅黑" pitchFamily="34" charset="-122"/>
                <a:ea typeface="微软雅黑" pitchFamily="34" charset="-122"/>
                <a:hlinkClick r:id="rId2" action="ppaction://hlinksldjump"/>
              </a:rPr>
              <a:t>银皮书</a:t>
            </a:r>
            <a:endParaRPr lang="en-US" altLang="zh-CN" sz="2400" b="1" dirty="0">
              <a:latin typeface="微软雅黑" pitchFamily="34" charset="-122"/>
              <a:ea typeface="微软雅黑" pitchFamily="34" charset="-122"/>
            </a:endParaRPr>
          </a:p>
          <a:p>
            <a:pPr>
              <a:buFont typeface="Wingdings" pitchFamily="2" charset="2"/>
              <a:buChar char="u"/>
            </a:pPr>
            <a:endParaRPr lang="en-US" altLang="zh-CN" sz="2800" b="1" dirty="0">
              <a:solidFill>
                <a:schemeClr val="bg2"/>
              </a:solidFill>
              <a:latin typeface="微软雅黑" pitchFamily="34" charset="-122"/>
              <a:ea typeface="微软雅黑" pitchFamily="34" charset="-122"/>
            </a:endParaRPr>
          </a:p>
          <a:p>
            <a:pPr>
              <a:buFont typeface="Wingdings" pitchFamily="2" charset="2"/>
              <a:buChar char="Ø"/>
            </a:pPr>
            <a:r>
              <a:rPr lang="zh-CN" altLang="en-US" sz="2000" b="1" dirty="0">
                <a:latin typeface="微软雅黑" pitchFamily="34" charset="-122"/>
                <a:ea typeface="微软雅黑" pitchFamily="34" charset="-122"/>
              </a:rPr>
              <a:t>如果投标人没有足够时间或资料以仔细研究和核查业主的要求，或进</a:t>
            </a:r>
            <a:endParaRPr lang="en-US" altLang="zh-CN" sz="2000" b="1" dirty="0">
              <a:latin typeface="微软雅黑" pitchFamily="34" charset="-122"/>
              <a:ea typeface="微软雅黑" pitchFamily="34" charset="-122"/>
            </a:endParaRPr>
          </a:p>
          <a:p>
            <a:pPr>
              <a:buNone/>
            </a:pPr>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行他们的设计、风险评估和估算。</a:t>
            </a:r>
            <a:endParaRPr lang="en-US" altLang="zh-CN" sz="2000" b="1" dirty="0">
              <a:latin typeface="微软雅黑" pitchFamily="34" charset="-122"/>
              <a:ea typeface="微软雅黑" pitchFamily="34" charset="-122"/>
            </a:endParaRPr>
          </a:p>
          <a:p>
            <a:pPr>
              <a:buNone/>
            </a:pPr>
            <a:endParaRPr lang="en-US" altLang="zh-CN" sz="2400" b="1" dirty="0">
              <a:latin typeface="微软雅黑" pitchFamily="34" charset="-122"/>
              <a:ea typeface="微软雅黑" pitchFamily="34" charset="-122"/>
            </a:endParaRPr>
          </a:p>
          <a:p>
            <a:pPr>
              <a:buFont typeface="Wingdings" pitchFamily="2" charset="2"/>
              <a:buChar char="Ø"/>
            </a:pPr>
            <a:r>
              <a:rPr lang="zh-CN" altLang="en-US" sz="2000" b="1" dirty="0">
                <a:latin typeface="微软雅黑" pitchFamily="34" charset="-122"/>
                <a:ea typeface="微软雅黑" pitchFamily="34" charset="-122"/>
              </a:rPr>
              <a:t>如果工程涉及相当数量的地下工程，或投标人未能调查区域内的工程</a:t>
            </a:r>
            <a:endParaRPr lang="en-US" altLang="zh-CN" sz="2000" b="1" dirty="0">
              <a:latin typeface="微软雅黑" pitchFamily="34" charset="-122"/>
              <a:ea typeface="微软雅黑" pitchFamily="34" charset="-122"/>
            </a:endParaRPr>
          </a:p>
          <a:p>
            <a:pPr>
              <a:buNone/>
            </a:pPr>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（除非在特殊条款对不可预见的条件予以说明）；</a:t>
            </a:r>
            <a:endParaRPr lang="en-US" altLang="zh-CN" sz="2000" b="1" dirty="0">
              <a:latin typeface="微软雅黑" pitchFamily="34" charset="-122"/>
              <a:ea typeface="微软雅黑" pitchFamily="34" charset="-122"/>
            </a:endParaRPr>
          </a:p>
          <a:p>
            <a:pPr>
              <a:buFont typeface="Wingdings" pitchFamily="2" charset="2"/>
              <a:buChar char="Ø"/>
            </a:pPr>
            <a:endParaRPr lang="en-US" altLang="zh-CN" sz="2000" b="1" dirty="0">
              <a:latin typeface="微软雅黑" pitchFamily="34" charset="-122"/>
              <a:ea typeface="微软雅黑" pitchFamily="34" charset="-122"/>
            </a:endParaRPr>
          </a:p>
          <a:p>
            <a:pPr>
              <a:buFont typeface="Wingdings" pitchFamily="2" charset="2"/>
              <a:buChar char="Ø"/>
            </a:pPr>
            <a:r>
              <a:rPr lang="zh-CN" altLang="en-US" sz="2000" b="1" dirty="0">
                <a:latin typeface="微软雅黑" pitchFamily="34" charset="-122"/>
                <a:ea typeface="微软雅黑" pitchFamily="34" charset="-122"/>
              </a:rPr>
              <a:t>如果业主要严密监督或控制承包商的工作，或要审核大部分施工图纸。</a:t>
            </a:r>
            <a:endParaRPr lang="en-US" altLang="zh-CN" sz="2000" b="1" dirty="0">
              <a:latin typeface="微软雅黑" pitchFamily="34" charset="-122"/>
              <a:ea typeface="微软雅黑" pitchFamily="34" charset="-122"/>
            </a:endParaRPr>
          </a:p>
          <a:p>
            <a:pPr>
              <a:buFont typeface="Wingdings" pitchFamily="2" charset="2"/>
              <a:buChar char="Ø"/>
            </a:pPr>
            <a:endParaRPr lang="en-US" altLang="zh-CN" sz="2400" b="1" dirty="0">
              <a:latin typeface="微软雅黑" pitchFamily="34" charset="-122"/>
              <a:ea typeface="微软雅黑" pitchFamily="34" charset="-122"/>
            </a:endParaRPr>
          </a:p>
          <a:p>
            <a:pPr>
              <a:buFont typeface="Wingdings" pitchFamily="2" charset="2"/>
              <a:buChar char="Ø"/>
            </a:pPr>
            <a:endParaRPr lang="en-US" altLang="zh-CN" sz="2400" b="1" dirty="0">
              <a:latin typeface="微软雅黑" pitchFamily="34" charset="-122"/>
              <a:ea typeface="微软雅黑" pitchFamily="34" charset="-122"/>
            </a:endParaRPr>
          </a:p>
          <a:p>
            <a:pPr>
              <a:buNone/>
            </a:pPr>
            <a:endParaRPr lang="zh-CN" altLang="en-US" sz="2400" b="1" dirty="0">
              <a:latin typeface="微软雅黑" pitchFamily="34" charset="-122"/>
              <a:ea typeface="微软雅黑" pitchFamily="34" charset="-122"/>
            </a:endParaRPr>
          </a:p>
          <a:p>
            <a:pPr>
              <a:buFont typeface="Wingdings" pitchFamily="2" charset="2"/>
              <a:buChar char="Ø"/>
            </a:pPr>
            <a:endParaRPr lang="zh-CN" altLang="en-US" sz="2400" b="1" dirty="0">
              <a:solidFill>
                <a:schemeClr val="bg2"/>
              </a:solidFill>
              <a:latin typeface="微软雅黑" pitchFamily="34" charset="-122"/>
              <a:ea typeface="微软雅黑" pitchFamily="34" charset="-122"/>
            </a:endParaRPr>
          </a:p>
        </p:txBody>
      </p:sp>
      <p:sp>
        <p:nvSpPr>
          <p:cNvPr id="5" name="灯片编号占位符 4"/>
          <p:cNvSpPr>
            <a:spLocks noGrp="1"/>
          </p:cNvSpPr>
          <p:nvPr>
            <p:ph type="sldNum" sz="quarter" idx="12"/>
          </p:nvPr>
        </p:nvSpPr>
        <p:spPr/>
        <p:txBody>
          <a:bodyPr/>
          <a:lstStyle/>
          <a:p>
            <a:fld id="{F94D7DF9-6321-4BEB-8941-278CEA503DCB}" type="slidenum">
              <a:rPr lang="zh-CN" altLang="en-US" smtClean="0"/>
              <a:pPr/>
              <a:t>5</a:t>
            </a:fld>
            <a:endParaRPr lang="zh-CN" altLang="en-US"/>
          </a:p>
        </p:txBody>
      </p:sp>
      <p:cxnSp>
        <p:nvCxnSpPr>
          <p:cNvPr id="7" name="直接连接符 6"/>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7544" y="116632"/>
            <a:ext cx="31683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a:t>
            </a:r>
            <a:r>
              <a:rPr lang="en-US" altLang="zh-CN" sz="2400" b="1" dirty="0">
                <a:latin typeface="微软雅黑" pitchFamily="34" charset="-122"/>
                <a:ea typeface="微软雅黑" pitchFamily="34" charset="-122"/>
              </a:rPr>
              <a:t>EPC</a:t>
            </a:r>
            <a:r>
              <a:rPr lang="zh-CN" altLang="en-US" sz="2400" b="1" dirty="0">
                <a:latin typeface="微软雅黑" pitchFamily="34" charset="-122"/>
                <a:ea typeface="微软雅黑" pitchFamily="34" charset="-122"/>
              </a:rPr>
              <a:t>概述</a:t>
            </a:r>
          </a:p>
        </p:txBody>
      </p:sp>
      <p:sp>
        <p:nvSpPr>
          <p:cNvPr id="6" name="任意多边形 5"/>
          <p:cNvSpPr/>
          <p:nvPr/>
        </p:nvSpPr>
        <p:spPr>
          <a:xfrm>
            <a:off x="3059832" y="2132856"/>
            <a:ext cx="838200" cy="461433"/>
          </a:xfrm>
          <a:custGeom>
            <a:avLst/>
            <a:gdLst>
              <a:gd name="connsiteX0" fmla="*/ 476250 w 838200"/>
              <a:gd name="connsiteY0" fmla="*/ 99483 h 461433"/>
              <a:gd name="connsiteX1" fmla="*/ 247650 w 838200"/>
              <a:gd name="connsiteY1" fmla="*/ 10583 h 461433"/>
              <a:gd name="connsiteX2" fmla="*/ 19050 w 838200"/>
              <a:gd name="connsiteY2" fmla="*/ 162983 h 461433"/>
              <a:gd name="connsiteX3" fmla="*/ 133350 w 838200"/>
              <a:gd name="connsiteY3" fmla="*/ 391583 h 461433"/>
              <a:gd name="connsiteX4" fmla="*/ 400050 w 838200"/>
              <a:gd name="connsiteY4" fmla="*/ 442383 h 461433"/>
              <a:gd name="connsiteX5" fmla="*/ 793750 w 838200"/>
              <a:gd name="connsiteY5" fmla="*/ 277283 h 461433"/>
              <a:gd name="connsiteX6" fmla="*/ 666750 w 838200"/>
              <a:gd name="connsiteY6" fmla="*/ 74083 h 461433"/>
              <a:gd name="connsiteX7" fmla="*/ 438150 w 838200"/>
              <a:gd name="connsiteY7" fmla="*/ 10583 h 461433"/>
              <a:gd name="connsiteX8" fmla="*/ 349250 w 838200"/>
              <a:gd name="connsiteY8" fmla="*/ 23283 h 461433"/>
              <a:gd name="connsiteX9" fmla="*/ 349250 w 838200"/>
              <a:gd name="connsiteY9" fmla="*/ 23283 h 46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200" h="461433">
                <a:moveTo>
                  <a:pt x="476250" y="99483"/>
                </a:moveTo>
                <a:cubicBezTo>
                  <a:pt x="400050" y="49741"/>
                  <a:pt x="323850" y="0"/>
                  <a:pt x="247650" y="10583"/>
                </a:cubicBezTo>
                <a:cubicBezTo>
                  <a:pt x="171450" y="21166"/>
                  <a:pt x="38100" y="99483"/>
                  <a:pt x="19050" y="162983"/>
                </a:cubicBezTo>
                <a:cubicBezTo>
                  <a:pt x="0" y="226483"/>
                  <a:pt x="69850" y="345016"/>
                  <a:pt x="133350" y="391583"/>
                </a:cubicBezTo>
                <a:cubicBezTo>
                  <a:pt x="196850" y="438150"/>
                  <a:pt x="289984" y="461433"/>
                  <a:pt x="400050" y="442383"/>
                </a:cubicBezTo>
                <a:cubicBezTo>
                  <a:pt x="510116" y="423333"/>
                  <a:pt x="749300" y="338666"/>
                  <a:pt x="793750" y="277283"/>
                </a:cubicBezTo>
                <a:cubicBezTo>
                  <a:pt x="838200" y="215900"/>
                  <a:pt x="726017" y="118533"/>
                  <a:pt x="666750" y="74083"/>
                </a:cubicBezTo>
                <a:cubicBezTo>
                  <a:pt x="607483" y="29633"/>
                  <a:pt x="491067" y="19050"/>
                  <a:pt x="438150" y="10583"/>
                </a:cubicBezTo>
                <a:cubicBezTo>
                  <a:pt x="385233" y="2116"/>
                  <a:pt x="349250" y="23283"/>
                  <a:pt x="349250" y="23283"/>
                </a:cubicBezTo>
                <a:lnTo>
                  <a:pt x="349250" y="23283"/>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9" name="任意多边形 8"/>
          <p:cNvSpPr/>
          <p:nvPr/>
        </p:nvSpPr>
        <p:spPr>
          <a:xfrm>
            <a:off x="3563888" y="3356992"/>
            <a:ext cx="755650" cy="421216"/>
          </a:xfrm>
          <a:custGeom>
            <a:avLst/>
            <a:gdLst>
              <a:gd name="connsiteX0" fmla="*/ 211667 w 755650"/>
              <a:gd name="connsiteY0" fmla="*/ 118533 h 421216"/>
              <a:gd name="connsiteX1" fmla="*/ 452967 w 755650"/>
              <a:gd name="connsiteY1" fmla="*/ 4233 h 421216"/>
              <a:gd name="connsiteX2" fmla="*/ 605367 w 755650"/>
              <a:gd name="connsiteY2" fmla="*/ 93133 h 421216"/>
              <a:gd name="connsiteX3" fmla="*/ 745067 w 755650"/>
              <a:gd name="connsiteY3" fmla="*/ 232833 h 421216"/>
              <a:gd name="connsiteX4" fmla="*/ 668867 w 755650"/>
              <a:gd name="connsiteY4" fmla="*/ 347133 h 421216"/>
              <a:gd name="connsiteX5" fmla="*/ 402167 w 755650"/>
              <a:gd name="connsiteY5" fmla="*/ 372533 h 421216"/>
              <a:gd name="connsiteX6" fmla="*/ 84667 w 755650"/>
              <a:gd name="connsiteY6" fmla="*/ 385233 h 421216"/>
              <a:gd name="connsiteX7" fmla="*/ 8467 w 755650"/>
              <a:gd name="connsiteY7" fmla="*/ 156633 h 421216"/>
              <a:gd name="connsiteX8" fmla="*/ 135467 w 755650"/>
              <a:gd name="connsiteY8" fmla="*/ 29633 h 421216"/>
              <a:gd name="connsiteX9" fmla="*/ 402167 w 755650"/>
              <a:gd name="connsiteY9" fmla="*/ 118533 h 421216"/>
              <a:gd name="connsiteX10" fmla="*/ 402167 w 755650"/>
              <a:gd name="connsiteY10" fmla="*/ 118533 h 42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650" h="421216">
                <a:moveTo>
                  <a:pt x="211667" y="118533"/>
                </a:moveTo>
                <a:cubicBezTo>
                  <a:pt x="299508" y="63499"/>
                  <a:pt x="387350" y="8466"/>
                  <a:pt x="452967" y="4233"/>
                </a:cubicBezTo>
                <a:cubicBezTo>
                  <a:pt x="518584" y="0"/>
                  <a:pt x="556684" y="55033"/>
                  <a:pt x="605367" y="93133"/>
                </a:cubicBezTo>
                <a:cubicBezTo>
                  <a:pt x="654050" y="131233"/>
                  <a:pt x="734484" y="190500"/>
                  <a:pt x="745067" y="232833"/>
                </a:cubicBezTo>
                <a:cubicBezTo>
                  <a:pt x="755650" y="275166"/>
                  <a:pt x="726017" y="323850"/>
                  <a:pt x="668867" y="347133"/>
                </a:cubicBezTo>
                <a:cubicBezTo>
                  <a:pt x="611717" y="370416"/>
                  <a:pt x="499534" y="366183"/>
                  <a:pt x="402167" y="372533"/>
                </a:cubicBezTo>
                <a:cubicBezTo>
                  <a:pt x="304800" y="378883"/>
                  <a:pt x="150284" y="421216"/>
                  <a:pt x="84667" y="385233"/>
                </a:cubicBezTo>
                <a:cubicBezTo>
                  <a:pt x="19050" y="349250"/>
                  <a:pt x="0" y="215900"/>
                  <a:pt x="8467" y="156633"/>
                </a:cubicBezTo>
                <a:cubicBezTo>
                  <a:pt x="16934" y="97366"/>
                  <a:pt x="69850" y="35983"/>
                  <a:pt x="135467" y="29633"/>
                </a:cubicBezTo>
                <a:cubicBezTo>
                  <a:pt x="201084" y="23283"/>
                  <a:pt x="402167" y="118533"/>
                  <a:pt x="402167" y="118533"/>
                </a:cubicBezTo>
                <a:lnTo>
                  <a:pt x="402167" y="118533"/>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10" name="任意多边形 9"/>
          <p:cNvSpPr/>
          <p:nvPr/>
        </p:nvSpPr>
        <p:spPr>
          <a:xfrm>
            <a:off x="3275856" y="4437112"/>
            <a:ext cx="704850" cy="448734"/>
          </a:xfrm>
          <a:custGeom>
            <a:avLst/>
            <a:gdLst>
              <a:gd name="connsiteX0" fmla="*/ 438150 w 704850"/>
              <a:gd name="connsiteY0" fmla="*/ 97367 h 448734"/>
              <a:gd name="connsiteX1" fmla="*/ 285750 w 704850"/>
              <a:gd name="connsiteY1" fmla="*/ 46567 h 448734"/>
              <a:gd name="connsiteX2" fmla="*/ 82550 w 704850"/>
              <a:gd name="connsiteY2" fmla="*/ 97367 h 448734"/>
              <a:gd name="connsiteX3" fmla="*/ 6350 w 704850"/>
              <a:gd name="connsiteY3" fmla="*/ 224367 h 448734"/>
              <a:gd name="connsiteX4" fmla="*/ 120650 w 704850"/>
              <a:gd name="connsiteY4" fmla="*/ 389467 h 448734"/>
              <a:gd name="connsiteX5" fmla="*/ 298450 w 704850"/>
              <a:gd name="connsiteY5" fmla="*/ 427567 h 448734"/>
              <a:gd name="connsiteX6" fmla="*/ 615950 w 704850"/>
              <a:gd name="connsiteY6" fmla="*/ 402167 h 448734"/>
              <a:gd name="connsiteX7" fmla="*/ 704850 w 704850"/>
              <a:gd name="connsiteY7" fmla="*/ 148167 h 448734"/>
              <a:gd name="connsiteX8" fmla="*/ 615950 w 704850"/>
              <a:gd name="connsiteY8" fmla="*/ 21167 h 448734"/>
              <a:gd name="connsiteX9" fmla="*/ 552450 w 704850"/>
              <a:gd name="connsiteY9" fmla="*/ 21167 h 448734"/>
              <a:gd name="connsiteX10" fmla="*/ 273050 w 704850"/>
              <a:gd name="connsiteY10" fmla="*/ 46567 h 448734"/>
              <a:gd name="connsiteX11" fmla="*/ 273050 w 704850"/>
              <a:gd name="connsiteY11" fmla="*/ 46567 h 44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850" h="448734">
                <a:moveTo>
                  <a:pt x="438150" y="97367"/>
                </a:moveTo>
                <a:cubicBezTo>
                  <a:pt x="391583" y="71967"/>
                  <a:pt x="345017" y="46567"/>
                  <a:pt x="285750" y="46567"/>
                </a:cubicBezTo>
                <a:cubicBezTo>
                  <a:pt x="226483" y="46567"/>
                  <a:pt x="129117" y="67734"/>
                  <a:pt x="82550" y="97367"/>
                </a:cubicBezTo>
                <a:cubicBezTo>
                  <a:pt x="35983" y="127000"/>
                  <a:pt x="0" y="175684"/>
                  <a:pt x="6350" y="224367"/>
                </a:cubicBezTo>
                <a:cubicBezTo>
                  <a:pt x="12700" y="273050"/>
                  <a:pt x="71967" y="355600"/>
                  <a:pt x="120650" y="389467"/>
                </a:cubicBezTo>
                <a:cubicBezTo>
                  <a:pt x="169333" y="423334"/>
                  <a:pt x="215900" y="425450"/>
                  <a:pt x="298450" y="427567"/>
                </a:cubicBezTo>
                <a:cubicBezTo>
                  <a:pt x="381000" y="429684"/>
                  <a:pt x="548217" y="448734"/>
                  <a:pt x="615950" y="402167"/>
                </a:cubicBezTo>
                <a:cubicBezTo>
                  <a:pt x="683683" y="355600"/>
                  <a:pt x="704850" y="211667"/>
                  <a:pt x="704850" y="148167"/>
                </a:cubicBezTo>
                <a:cubicBezTo>
                  <a:pt x="704850" y="84667"/>
                  <a:pt x="641350" y="42334"/>
                  <a:pt x="615950" y="21167"/>
                </a:cubicBezTo>
                <a:cubicBezTo>
                  <a:pt x="590550" y="0"/>
                  <a:pt x="609600" y="16934"/>
                  <a:pt x="552450" y="21167"/>
                </a:cubicBezTo>
                <a:cubicBezTo>
                  <a:pt x="495300" y="25400"/>
                  <a:pt x="273050" y="46567"/>
                  <a:pt x="273050" y="46567"/>
                </a:cubicBezTo>
                <a:lnTo>
                  <a:pt x="273050" y="46567"/>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292895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三、案例</a:t>
            </a:r>
          </a:p>
        </p:txBody>
      </p:sp>
      <p:sp>
        <p:nvSpPr>
          <p:cNvPr id="6" name="TextBox 5"/>
          <p:cNvSpPr txBox="1"/>
          <p:nvPr/>
        </p:nvSpPr>
        <p:spPr>
          <a:xfrm>
            <a:off x="357158" y="1071546"/>
            <a:ext cx="5072098"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六、事故定性：特重大生产安全责任事故</a:t>
            </a:r>
          </a:p>
        </p:txBody>
      </p:sp>
      <p:sp>
        <p:nvSpPr>
          <p:cNvPr id="7" name="矩形 6"/>
          <p:cNvSpPr/>
          <p:nvPr/>
        </p:nvSpPr>
        <p:spPr>
          <a:xfrm>
            <a:off x="500034" y="1571612"/>
            <a:ext cx="835824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混凝土强度情况</a:t>
            </a:r>
            <a:endParaRPr lang="en-US" altLang="zh-CN" sz="2000" b="1" dirty="0">
              <a:latin typeface="微软雅黑" pitchFamily="34" charset="-122"/>
              <a:ea typeface="微软雅黑" pitchFamily="34" charset="-122"/>
            </a:endParaRPr>
          </a:p>
        </p:txBody>
      </p:sp>
      <p:sp>
        <p:nvSpPr>
          <p:cNvPr id="8" name="矩形 7"/>
          <p:cNvSpPr/>
          <p:nvPr/>
        </p:nvSpPr>
        <p:spPr>
          <a:xfrm>
            <a:off x="500034" y="2214554"/>
            <a:ext cx="8358246"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号泠却塔第</a:t>
            </a:r>
            <a:r>
              <a:rPr lang="en-US" altLang="zh-CN" sz="2000" b="1" dirty="0">
                <a:latin typeface="微软雅黑" pitchFamily="34" charset="-122"/>
                <a:ea typeface="微软雅黑" pitchFamily="34" charset="-122"/>
              </a:rPr>
              <a:t>50</a:t>
            </a:r>
            <a:r>
              <a:rPr lang="zh-CN" altLang="en-US" sz="2000" b="1" dirty="0">
                <a:latin typeface="微软雅黑" pitchFamily="34" charset="-122"/>
                <a:ea typeface="微软雅黑" pitchFamily="34" charset="-122"/>
              </a:rPr>
              <a:t>节筒壁模板拆除时，第</a:t>
            </a:r>
            <a:r>
              <a:rPr lang="en-US" altLang="zh-CN" sz="2000" b="1" dirty="0">
                <a:latin typeface="微软雅黑" pitchFamily="34" charset="-122"/>
                <a:ea typeface="微软雅黑" pitchFamily="34" charset="-122"/>
              </a:rPr>
              <a:t>50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51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52</a:t>
            </a:r>
            <a:r>
              <a:rPr lang="zh-CN" altLang="en-US" sz="2000" b="1" dirty="0">
                <a:latin typeface="微软雅黑" pitchFamily="34" charset="-122"/>
                <a:ea typeface="微软雅黑" pitchFamily="34" charset="-122"/>
              </a:rPr>
              <a:t>、筒壁混凝土实际时龄期分别为</a:t>
            </a:r>
            <a:r>
              <a:rPr lang="en-US" altLang="zh-CN" sz="2000" b="1" dirty="0">
                <a:latin typeface="微软雅黑" pitchFamily="34" charset="-122"/>
                <a:ea typeface="微软雅黑" pitchFamily="34" charset="-122"/>
              </a:rPr>
              <a:t>29-31</a:t>
            </a:r>
            <a:r>
              <a:rPr lang="zh-CN" altLang="en-US" sz="2000" b="1" dirty="0">
                <a:latin typeface="微软雅黑" pitchFamily="34" charset="-122"/>
                <a:ea typeface="微软雅黑" pitchFamily="34" charset="-122"/>
              </a:rPr>
              <a:t>小时，</a:t>
            </a:r>
            <a:r>
              <a:rPr lang="en-US" altLang="zh-CN" sz="2000" b="1" dirty="0">
                <a:latin typeface="微软雅黑" pitchFamily="34" charset="-122"/>
                <a:ea typeface="微软雅黑" pitchFamily="34" charset="-122"/>
              </a:rPr>
              <a:t>14-18</a:t>
            </a:r>
            <a:r>
              <a:rPr lang="zh-CN" altLang="en-US" sz="2000" b="1" dirty="0">
                <a:latin typeface="微软雅黑" pitchFamily="34" charset="-122"/>
                <a:ea typeface="微软雅黑" pitchFamily="34" charset="-122"/>
              </a:rPr>
              <a:t>小时，</a:t>
            </a:r>
            <a:r>
              <a:rPr lang="en-US" altLang="zh-CN" sz="2000" b="1" dirty="0">
                <a:latin typeface="微软雅黑" pitchFamily="34" charset="-122"/>
                <a:ea typeface="微软雅黑" pitchFamily="34" charset="-122"/>
              </a:rPr>
              <a:t>2-5</a:t>
            </a:r>
            <a:r>
              <a:rPr lang="zh-CN" altLang="en-US" sz="2000" b="1" dirty="0">
                <a:latin typeface="微软雅黑" pitchFamily="34" charset="-122"/>
                <a:ea typeface="微软雅黑" pitchFamily="34" charset="-122"/>
              </a:rPr>
              <a:t>小时。</a:t>
            </a:r>
            <a:endParaRPr lang="en-US" altLang="zh-CN" sz="2000" b="1" dirty="0">
              <a:latin typeface="微软雅黑" pitchFamily="34" charset="-122"/>
              <a:ea typeface="微软雅黑" pitchFamily="34" charset="-122"/>
            </a:endParaRPr>
          </a:p>
        </p:txBody>
      </p:sp>
      <p:sp>
        <p:nvSpPr>
          <p:cNvPr id="9" name="矩形 8"/>
          <p:cNvSpPr/>
          <p:nvPr/>
        </p:nvSpPr>
        <p:spPr>
          <a:xfrm>
            <a:off x="500034" y="3214686"/>
            <a:ext cx="8358246" cy="114300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根据丰城气象局提供的气象资料。</a:t>
            </a:r>
            <a:r>
              <a:rPr lang="en-US" altLang="zh-CN" sz="2000" b="1" dirty="0">
                <a:latin typeface="微软雅黑" pitchFamily="34" charset="-122"/>
                <a:ea typeface="微软雅黑" pitchFamily="34" charset="-122"/>
              </a:rPr>
              <a:t>2016</a:t>
            </a:r>
            <a:r>
              <a:rPr lang="zh-CN" altLang="en-US" sz="2000" b="1" dirty="0">
                <a:latin typeface="微软雅黑" pitchFamily="34" charset="-122"/>
                <a:ea typeface="微软雅黑" pitchFamily="34" charset="-122"/>
              </a:rPr>
              <a:t>年</a:t>
            </a:r>
            <a:r>
              <a:rPr lang="en-US" altLang="zh-CN" sz="2000" b="1" dirty="0">
                <a:latin typeface="微软雅黑" pitchFamily="34" charset="-122"/>
                <a:ea typeface="微软雅黑" pitchFamily="34" charset="-122"/>
              </a:rPr>
              <a:t>11</a:t>
            </a:r>
            <a:r>
              <a:rPr lang="zh-CN" altLang="en-US" sz="2000" b="1" dirty="0">
                <a:latin typeface="微软雅黑" pitchFamily="34" charset="-122"/>
                <a:ea typeface="微软雅黑" pitchFamily="34" charset="-122"/>
              </a:rPr>
              <a:t>月</a:t>
            </a:r>
            <a:r>
              <a:rPr lang="en-US" altLang="zh-CN" sz="2000" b="1" dirty="0">
                <a:latin typeface="微软雅黑" pitchFamily="34" charset="-122"/>
                <a:ea typeface="微软雅黑" pitchFamily="34" charset="-122"/>
              </a:rPr>
              <a:t>21</a:t>
            </a:r>
            <a:r>
              <a:rPr lang="zh-CN" altLang="en-US" sz="2000" b="1" dirty="0">
                <a:latin typeface="微软雅黑" pitchFamily="34" charset="-122"/>
                <a:ea typeface="微软雅黑" pitchFamily="34" charset="-122"/>
              </a:rPr>
              <a:t>日至</a:t>
            </a:r>
            <a:r>
              <a:rPr lang="en-US" altLang="zh-CN" sz="2000" b="1" dirty="0">
                <a:latin typeface="微软雅黑" pitchFamily="34" charset="-122"/>
                <a:ea typeface="微软雅黑" pitchFamily="34" charset="-122"/>
              </a:rPr>
              <a:t>11</a:t>
            </a:r>
            <a:r>
              <a:rPr lang="zh-CN" altLang="en-US" sz="2000" b="1" dirty="0">
                <a:latin typeface="微软雅黑" pitchFamily="34" charset="-122"/>
                <a:ea typeface="微软雅黑" pitchFamily="34" charset="-122"/>
              </a:rPr>
              <a:t>月</a:t>
            </a:r>
            <a:r>
              <a:rPr lang="en-US" altLang="zh-CN" sz="2000" b="1" dirty="0">
                <a:latin typeface="微软雅黑" pitchFamily="34" charset="-122"/>
                <a:ea typeface="微软雅黑" pitchFamily="34" charset="-122"/>
              </a:rPr>
              <a:t>24</a:t>
            </a:r>
            <a:r>
              <a:rPr lang="zh-CN" altLang="en-US" sz="2000" b="1" dirty="0">
                <a:latin typeface="微软雅黑" pitchFamily="34" charset="-122"/>
                <a:ea typeface="微软雅黑" pitchFamily="34" charset="-122"/>
              </a:rPr>
              <a:t>日期间，当地气温骤降，分别为</a:t>
            </a:r>
            <a:r>
              <a:rPr lang="en-US" altLang="zh-CN" sz="2000" b="1" dirty="0">
                <a:latin typeface="微软雅黑" pitchFamily="34" charset="-122"/>
                <a:ea typeface="微软雅黑" pitchFamily="34" charset="-122"/>
              </a:rPr>
              <a:t>17-21℃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6-17℃</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4-6℃</a:t>
            </a:r>
            <a:r>
              <a:rPr lang="zh-CN" altLang="en-US" sz="2000" b="1" dirty="0">
                <a:latin typeface="微软雅黑" pitchFamily="34" charset="-122"/>
                <a:ea typeface="微软雅黑" pitchFamily="34" charset="-122"/>
              </a:rPr>
              <a:t>和</a:t>
            </a:r>
            <a:r>
              <a:rPr lang="en-US" altLang="zh-CN" sz="2000" b="1" dirty="0">
                <a:latin typeface="微软雅黑" pitchFamily="34" charset="-122"/>
                <a:ea typeface="微软雅黑" pitchFamily="34" charset="-122"/>
              </a:rPr>
              <a:t>4-5℃</a:t>
            </a:r>
            <a:r>
              <a:rPr lang="zh-CN" altLang="en-US" sz="2000" b="1" dirty="0">
                <a:latin typeface="微软雅黑" pitchFamily="34" charset="-122"/>
                <a:ea typeface="微软雅黑" pitchFamily="34" charset="-122"/>
              </a:rPr>
              <a:t>，且为阴有小雨天气。这种气象条件延迟了混凝土强度发展。</a:t>
            </a:r>
            <a:endParaRPr lang="en-US" altLang="zh-CN" sz="2000" b="1" dirty="0">
              <a:latin typeface="微软雅黑" pitchFamily="34" charset="-122"/>
              <a:ea typeface="微软雅黑" pitchFamily="34" charset="-122"/>
            </a:endParaRPr>
          </a:p>
        </p:txBody>
      </p:sp>
      <p:sp>
        <p:nvSpPr>
          <p:cNvPr id="10" name="矩形 9"/>
          <p:cNvSpPr/>
          <p:nvPr/>
        </p:nvSpPr>
        <p:spPr>
          <a:xfrm>
            <a:off x="500034" y="4572008"/>
            <a:ext cx="8358246" cy="157163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实验结果表明，第</a:t>
            </a:r>
            <a:r>
              <a:rPr lang="en-US" altLang="zh-CN" sz="2000" b="1" dirty="0">
                <a:latin typeface="微软雅黑" pitchFamily="34" charset="-122"/>
                <a:ea typeface="微软雅黑" pitchFamily="34" charset="-122"/>
              </a:rPr>
              <a:t>50</a:t>
            </a:r>
            <a:r>
              <a:rPr lang="zh-CN" altLang="en-US" sz="2000" b="1" dirty="0">
                <a:latin typeface="微软雅黑" pitchFamily="34" charset="-122"/>
                <a:ea typeface="微软雅黑" pitchFamily="34" charset="-122"/>
              </a:rPr>
              <a:t>节模板拆除时，第</a:t>
            </a:r>
            <a:r>
              <a:rPr lang="en-US" altLang="zh-CN" sz="2000" b="1" dirty="0">
                <a:latin typeface="微软雅黑" pitchFamily="34" charset="-122"/>
                <a:ea typeface="微软雅黑" pitchFamily="34" charset="-122"/>
              </a:rPr>
              <a:t>50</a:t>
            </a:r>
            <a:r>
              <a:rPr lang="zh-CN" altLang="en-US" sz="2000" b="1" dirty="0">
                <a:latin typeface="微软雅黑" pitchFamily="34" charset="-122"/>
                <a:ea typeface="微软雅黑" pitchFamily="34" charset="-122"/>
              </a:rPr>
              <a:t>节筒壁混凝土抗压强度为</a:t>
            </a:r>
            <a:r>
              <a:rPr lang="en-US" altLang="zh-CN" sz="2000" b="1" dirty="0">
                <a:latin typeface="微软雅黑" pitchFamily="34" charset="-122"/>
                <a:ea typeface="微软雅黑" pitchFamily="34" charset="-122"/>
              </a:rPr>
              <a:t>0.89-2.35MPa</a:t>
            </a:r>
            <a:r>
              <a:rPr lang="zh-CN" altLang="en-US" sz="2000" b="1" dirty="0">
                <a:latin typeface="微软雅黑" pitchFamily="34" charset="-122"/>
                <a:ea typeface="微软雅黑" pitchFamily="34" charset="-122"/>
              </a:rPr>
              <a:t>；第</a:t>
            </a:r>
            <a:r>
              <a:rPr lang="en-US" altLang="zh-CN" sz="2000" b="1" dirty="0">
                <a:latin typeface="微软雅黑" pitchFamily="34" charset="-122"/>
                <a:ea typeface="微软雅黑" pitchFamily="34" charset="-122"/>
              </a:rPr>
              <a:t>51</a:t>
            </a:r>
            <a:r>
              <a:rPr lang="zh-CN" altLang="en-US" sz="2000" b="1" dirty="0">
                <a:latin typeface="微软雅黑" pitchFamily="34" charset="-122"/>
                <a:ea typeface="微软雅黑" pitchFamily="34" charset="-122"/>
              </a:rPr>
              <a:t>节筒壁混凝土抗压强度小于</a:t>
            </a:r>
            <a:r>
              <a:rPr lang="en-US" altLang="zh-CN" sz="2000" b="1" dirty="0">
                <a:latin typeface="微软雅黑" pitchFamily="34" charset="-122"/>
                <a:ea typeface="微软雅黑" pitchFamily="34" charset="-122"/>
              </a:rPr>
              <a:t>0.29MPa</a:t>
            </a:r>
            <a:r>
              <a:rPr lang="zh-CN" altLang="en-US" sz="2000" b="1" dirty="0">
                <a:latin typeface="微软雅黑" pitchFamily="34" charset="-122"/>
                <a:ea typeface="微软雅黑" pitchFamily="34" charset="-122"/>
              </a:rPr>
              <a:t>；第</a:t>
            </a:r>
            <a:r>
              <a:rPr lang="en-US" altLang="zh-CN" sz="2000" b="1" dirty="0">
                <a:latin typeface="微软雅黑" pitchFamily="34" charset="-122"/>
                <a:ea typeface="微软雅黑" pitchFamily="34" charset="-122"/>
              </a:rPr>
              <a:t>52</a:t>
            </a:r>
            <a:r>
              <a:rPr lang="zh-CN" altLang="en-US" sz="2000" b="1" dirty="0">
                <a:latin typeface="微软雅黑" pitchFamily="34" charset="-122"/>
                <a:ea typeface="微软雅黑" pitchFamily="34" charset="-122"/>
              </a:rPr>
              <a:t>节筒壁混凝土无抗压强度。国家标准强制规定，拆除第</a:t>
            </a:r>
            <a:r>
              <a:rPr lang="en-US" altLang="zh-CN" sz="2000" b="1" dirty="0">
                <a:latin typeface="微软雅黑" pitchFamily="34" charset="-122"/>
                <a:ea typeface="微软雅黑" pitchFamily="34" charset="-122"/>
              </a:rPr>
              <a:t>50</a:t>
            </a:r>
            <a:r>
              <a:rPr lang="zh-CN" altLang="en-US" sz="2000" b="1" dirty="0">
                <a:latin typeface="微软雅黑" pitchFamily="34" charset="-122"/>
                <a:ea typeface="微软雅黑" pitchFamily="34" charset="-122"/>
              </a:rPr>
              <a:t>节模板时，第</a:t>
            </a:r>
            <a:r>
              <a:rPr lang="en-US" altLang="zh-CN" sz="2000" b="1" dirty="0">
                <a:latin typeface="微软雅黑" pitchFamily="34" charset="-122"/>
                <a:ea typeface="微软雅黑" pitchFamily="34" charset="-122"/>
              </a:rPr>
              <a:t>51</a:t>
            </a:r>
            <a:r>
              <a:rPr lang="zh-CN" altLang="en-US" sz="2000" b="1" dirty="0">
                <a:latin typeface="微软雅黑" pitchFamily="34" charset="-122"/>
                <a:ea typeface="微软雅黑" pitchFamily="34" charset="-122"/>
              </a:rPr>
              <a:t>节筒壁混凝土强度应该达到</a:t>
            </a:r>
            <a:r>
              <a:rPr lang="en-US" altLang="zh-CN" sz="2000" b="1" dirty="0">
                <a:latin typeface="微软雅黑" pitchFamily="34" charset="-122"/>
                <a:ea typeface="微软雅黑" pitchFamily="34" charset="-122"/>
              </a:rPr>
              <a:t>6MPa</a:t>
            </a:r>
            <a:r>
              <a:rPr lang="zh-CN" altLang="en-US" sz="2000" b="1" dirty="0">
                <a:latin typeface="微软雅黑" pitchFamily="34" charset="-122"/>
                <a:ea typeface="微软雅黑" pitchFamily="34" charset="-122"/>
              </a:rPr>
              <a:t>以上。</a:t>
            </a:r>
            <a:endParaRPr lang="en-US" altLang="zh-CN" sz="2000" b="1" dirty="0">
              <a:latin typeface="微软雅黑" pitchFamily="34" charset="-122"/>
              <a:ea typeface="微软雅黑" pitchFamily="34" charset="-122"/>
            </a:endParaRPr>
          </a:p>
        </p:txBody>
      </p:sp>
      <p:sp>
        <p:nvSpPr>
          <p:cNvPr id="11" name="矩形 10"/>
          <p:cNvSpPr/>
          <p:nvPr/>
        </p:nvSpPr>
        <p:spPr>
          <a:xfrm>
            <a:off x="6929454" y="4143380"/>
            <a:ext cx="192882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6÷0.29=20.7</a:t>
            </a:r>
            <a:endParaRPr lang="zh-CN" altLang="en-US" sz="2000" b="1" dirty="0">
              <a:latin typeface="微软雅黑" pitchFamily="34" charset="-122"/>
              <a:ea typeface="微软雅黑" pitchFamily="34" charset="-122"/>
            </a:endParaRPr>
          </a:p>
        </p:txBody>
      </p:sp>
      <p:sp>
        <p:nvSpPr>
          <p:cNvPr id="2" name="日期占位符 1">
            <a:extLst>
              <a:ext uri="{FF2B5EF4-FFF2-40B4-BE49-F238E27FC236}">
                <a16:creationId xmlns:a16="http://schemas.microsoft.com/office/drawing/2014/main" id="{F9491DB0-BE4A-48BB-AED9-A6B16A2F1B50}"/>
              </a:ext>
            </a:extLst>
          </p:cNvPr>
          <p:cNvSpPr>
            <a:spLocks noGrp="1"/>
          </p:cNvSpPr>
          <p:nvPr>
            <p:ph type="dt" sz="half" idx="10"/>
          </p:nvPr>
        </p:nvSpPr>
        <p:spPr/>
        <p:txBody>
          <a:bodyPr/>
          <a:lstStyle/>
          <a:p>
            <a:endParaRPr lang="zh-CN" altLang="en-US"/>
          </a:p>
        </p:txBody>
      </p:sp>
      <p:sp>
        <p:nvSpPr>
          <p:cNvPr id="5" name="灯片编号占位符 4">
            <a:extLst>
              <a:ext uri="{FF2B5EF4-FFF2-40B4-BE49-F238E27FC236}">
                <a16:creationId xmlns:a16="http://schemas.microsoft.com/office/drawing/2014/main" id="{48AED925-1435-4F4D-833B-9B2758A54094}"/>
              </a:ext>
            </a:extLst>
          </p:cNvPr>
          <p:cNvSpPr>
            <a:spLocks noGrp="1"/>
          </p:cNvSpPr>
          <p:nvPr>
            <p:ph type="sldNum" sz="quarter" idx="12"/>
          </p:nvPr>
        </p:nvSpPr>
        <p:spPr/>
        <p:txBody>
          <a:bodyPr/>
          <a:lstStyle/>
          <a:p>
            <a:fld id="{7AFCB150-A64D-4658-A1A8-2246387FAE02}" type="slidenum">
              <a:rPr lang="zh-CN" altLang="en-US" smtClean="0"/>
              <a:pPr/>
              <a:t>50</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1+#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ppt_x"/>
                                          </p:val>
                                        </p:tav>
                                        <p:tav tm="100000">
                                          <p:val>
                                            <p:strVal val="#ppt_x"/>
                                          </p:val>
                                        </p:tav>
                                      </p:tavLst>
                                    </p:anim>
                                    <p:anim calcmode="lin" valueType="num">
                                      <p:cBhvr additive="base">
                                        <p:cTn id="25"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微信截图_20190809101958.png"/>
          <p:cNvPicPr>
            <a:picLocks noGrp="1" noChangeAspect="1"/>
          </p:cNvPicPr>
          <p:nvPr>
            <p:ph idx="1"/>
          </p:nvPr>
        </p:nvPicPr>
        <p:blipFill>
          <a:blip r:embed="rId2" cstate="print"/>
          <a:stretch>
            <a:fillRect/>
          </a:stretch>
        </p:blipFill>
        <p:spPr>
          <a:xfrm>
            <a:off x="395536" y="0"/>
            <a:ext cx="8352928" cy="6858000"/>
          </a:xfrm>
        </p:spPr>
      </p:pic>
      <p:sp>
        <p:nvSpPr>
          <p:cNvPr id="4" name="灯片编号占位符 3"/>
          <p:cNvSpPr>
            <a:spLocks noGrp="1"/>
          </p:cNvSpPr>
          <p:nvPr>
            <p:ph type="sldNum" sz="quarter" idx="12"/>
          </p:nvPr>
        </p:nvSpPr>
        <p:spPr/>
        <p:txBody>
          <a:bodyPr/>
          <a:lstStyle/>
          <a:p>
            <a:fld id="{7AFCB150-A64D-4658-A1A8-2246387FAE02}" type="slidenum">
              <a:rPr lang="zh-CN" altLang="en-US" smtClean="0"/>
              <a:pPr/>
              <a:t>51</a:t>
            </a:fld>
            <a:endParaRPr lang="zh-CN" altLang="en-US"/>
          </a:p>
        </p:txBody>
      </p:sp>
      <p:sp>
        <p:nvSpPr>
          <p:cNvPr id="6" name="矩形 5"/>
          <p:cNvSpPr/>
          <p:nvPr/>
        </p:nvSpPr>
        <p:spPr>
          <a:xfrm>
            <a:off x="3923928" y="-62475"/>
            <a:ext cx="5220072" cy="61653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7" name="矩形 6"/>
          <p:cNvSpPr/>
          <p:nvPr/>
        </p:nvSpPr>
        <p:spPr>
          <a:xfrm>
            <a:off x="7524328" y="1916832"/>
            <a:ext cx="1080120"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二期</a:t>
            </a:r>
          </a:p>
        </p:txBody>
      </p:sp>
      <p:sp>
        <p:nvSpPr>
          <p:cNvPr id="8" name="矩形 7"/>
          <p:cNvSpPr/>
          <p:nvPr/>
        </p:nvSpPr>
        <p:spPr>
          <a:xfrm>
            <a:off x="6012160" y="1916832"/>
            <a:ext cx="1080120"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赣能</a:t>
            </a:r>
          </a:p>
        </p:txBody>
      </p:sp>
      <p:sp>
        <p:nvSpPr>
          <p:cNvPr id="9" name="矩形 8"/>
          <p:cNvSpPr/>
          <p:nvPr/>
        </p:nvSpPr>
        <p:spPr>
          <a:xfrm>
            <a:off x="4427984" y="1916832"/>
            <a:ext cx="1080120"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江投</a:t>
            </a:r>
          </a:p>
        </p:txBody>
      </p:sp>
      <p:cxnSp>
        <p:nvCxnSpPr>
          <p:cNvPr id="11" name="直接连接符 10"/>
          <p:cNvCxnSpPr/>
          <p:nvPr/>
        </p:nvCxnSpPr>
        <p:spPr>
          <a:xfrm>
            <a:off x="8028384" y="2420888"/>
            <a:ext cx="0" cy="288032"/>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直接连接符 11"/>
          <p:cNvCxnSpPr/>
          <p:nvPr/>
        </p:nvCxnSpPr>
        <p:spPr>
          <a:xfrm>
            <a:off x="6516216" y="2420888"/>
            <a:ext cx="0" cy="288032"/>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直接连接符 12"/>
          <p:cNvCxnSpPr/>
          <p:nvPr/>
        </p:nvCxnSpPr>
        <p:spPr>
          <a:xfrm>
            <a:off x="4932040" y="2420888"/>
            <a:ext cx="0" cy="288032"/>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直接连接符 14"/>
          <p:cNvCxnSpPr/>
          <p:nvPr/>
        </p:nvCxnSpPr>
        <p:spPr>
          <a:xfrm>
            <a:off x="4932040" y="2708920"/>
            <a:ext cx="309634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直接箭头连接符 16"/>
          <p:cNvCxnSpPr/>
          <p:nvPr/>
        </p:nvCxnSpPr>
        <p:spPr>
          <a:xfrm>
            <a:off x="6516216" y="2708920"/>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8" name="矩形 17"/>
          <p:cNvSpPr/>
          <p:nvPr/>
        </p:nvSpPr>
        <p:spPr>
          <a:xfrm>
            <a:off x="5724128" y="2996952"/>
            <a:ext cx="165618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三期领导小组</a:t>
            </a:r>
          </a:p>
        </p:txBody>
      </p:sp>
      <p:sp>
        <p:nvSpPr>
          <p:cNvPr id="19" name="矩形 18"/>
          <p:cNvSpPr/>
          <p:nvPr/>
        </p:nvSpPr>
        <p:spPr>
          <a:xfrm>
            <a:off x="5724127" y="3933056"/>
            <a:ext cx="1800195"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工程建设指挥部</a:t>
            </a:r>
          </a:p>
        </p:txBody>
      </p:sp>
      <p:cxnSp>
        <p:nvCxnSpPr>
          <p:cNvPr id="20" name="直接箭头连接符 19"/>
          <p:cNvCxnSpPr/>
          <p:nvPr/>
        </p:nvCxnSpPr>
        <p:spPr>
          <a:xfrm>
            <a:off x="6516216" y="3501008"/>
            <a:ext cx="0" cy="43204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3" name="矩形 22"/>
          <p:cNvSpPr/>
          <p:nvPr/>
        </p:nvSpPr>
        <p:spPr>
          <a:xfrm>
            <a:off x="5724128" y="4869160"/>
            <a:ext cx="165618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江投工会主席</a:t>
            </a:r>
          </a:p>
        </p:txBody>
      </p:sp>
      <p:cxnSp>
        <p:nvCxnSpPr>
          <p:cNvPr id="24" name="直接箭头连接符 23"/>
          <p:cNvCxnSpPr/>
          <p:nvPr/>
        </p:nvCxnSpPr>
        <p:spPr>
          <a:xfrm>
            <a:off x="6516216" y="4437112"/>
            <a:ext cx="0" cy="43204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5" name="矩形 24"/>
          <p:cNvSpPr/>
          <p:nvPr/>
        </p:nvSpPr>
        <p:spPr>
          <a:xfrm>
            <a:off x="4427984" y="980728"/>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法定代表人</a:t>
            </a:r>
          </a:p>
        </p:txBody>
      </p:sp>
      <p:cxnSp>
        <p:nvCxnSpPr>
          <p:cNvPr id="26" name="直接箭头连接符 25"/>
          <p:cNvCxnSpPr/>
          <p:nvPr/>
        </p:nvCxnSpPr>
        <p:spPr>
          <a:xfrm flipV="1">
            <a:off x="4860032" y="1484784"/>
            <a:ext cx="0" cy="43204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 name="直接箭头连接符 29"/>
          <p:cNvCxnSpPr/>
          <p:nvPr/>
        </p:nvCxnSpPr>
        <p:spPr>
          <a:xfrm flipV="1">
            <a:off x="6516216" y="1484784"/>
            <a:ext cx="0" cy="43204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7" name="椭圆形标注 26"/>
          <p:cNvSpPr/>
          <p:nvPr/>
        </p:nvSpPr>
        <p:spPr>
          <a:xfrm>
            <a:off x="7020272" y="260648"/>
            <a:ext cx="1296144" cy="648072"/>
          </a:xfrm>
          <a:prstGeom prst="wedgeEllipseCallout">
            <a:avLst>
              <a:gd name="adj1" fmla="val -40430"/>
              <a:gd name="adj2" fmla="val 8405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itchFamily="34" charset="-122"/>
                <a:ea typeface="微软雅黑" pitchFamily="34" charset="-122"/>
              </a:rPr>
              <a:t>撤职</a:t>
            </a:r>
          </a:p>
        </p:txBody>
      </p:sp>
      <p:sp>
        <p:nvSpPr>
          <p:cNvPr id="28" name="椭圆形标注 27"/>
          <p:cNvSpPr/>
          <p:nvPr/>
        </p:nvSpPr>
        <p:spPr>
          <a:xfrm>
            <a:off x="7847856" y="2780928"/>
            <a:ext cx="1296144" cy="648072"/>
          </a:xfrm>
          <a:prstGeom prst="wedgeEllipseCallout">
            <a:avLst>
              <a:gd name="adj1" fmla="val -19854"/>
              <a:gd name="adj2" fmla="val -10995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itchFamily="34" charset="-122"/>
                <a:ea typeface="微软雅黑" pitchFamily="34" charset="-122"/>
              </a:rPr>
              <a:t>入刑</a:t>
            </a:r>
            <a:endParaRPr lang="en-US" altLang="zh-CN" b="1" dirty="0">
              <a:latin typeface="微软雅黑" pitchFamily="34" charset="-122"/>
              <a:ea typeface="微软雅黑" pitchFamily="34" charset="-122"/>
            </a:endParaRPr>
          </a:p>
          <a:p>
            <a:pPr algn="ctr"/>
            <a:r>
              <a:rPr lang="en-US" altLang="zh-CN" b="1" dirty="0">
                <a:latin typeface="微软雅黑" pitchFamily="34" charset="-122"/>
                <a:ea typeface="微软雅黑" pitchFamily="34" charset="-122"/>
              </a:rPr>
              <a:t>3</a:t>
            </a:r>
            <a:r>
              <a:rPr lang="zh-CN" altLang="en-US" b="1" dirty="0">
                <a:latin typeface="微软雅黑" pitchFamily="34" charset="-122"/>
                <a:ea typeface="微软雅黑" pitchFamily="34" charset="-122"/>
              </a:rPr>
              <a:t>人</a:t>
            </a:r>
          </a:p>
        </p:txBody>
      </p:sp>
      <p:sp>
        <p:nvSpPr>
          <p:cNvPr id="29" name="椭圆形标注 28"/>
          <p:cNvSpPr/>
          <p:nvPr/>
        </p:nvSpPr>
        <p:spPr>
          <a:xfrm>
            <a:off x="7452320" y="4221088"/>
            <a:ext cx="1296144" cy="648072"/>
          </a:xfrm>
          <a:prstGeom prst="wedgeEllipseCallout">
            <a:avLst>
              <a:gd name="adj1" fmla="val -60027"/>
              <a:gd name="adj2" fmla="val 7621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itchFamily="34" charset="-122"/>
                <a:ea typeface="微软雅黑" pitchFamily="34" charset="-122"/>
              </a:rPr>
              <a:t>入刑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20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20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0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20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20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20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8" grpId="0" animBg="1"/>
      <p:bldP spid="19" grpId="0" animBg="1"/>
      <p:bldP spid="23" grpId="0" animBg="1"/>
      <p:bldP spid="25" grpId="0" animBg="1"/>
      <p:bldP spid="27" grpId="0" animBg="1"/>
      <p:bldP spid="28" grpId="0" animBg="1"/>
      <p:bldP spid="2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微信截图_20190809101958.png"/>
          <p:cNvPicPr>
            <a:picLocks noGrp="1" noChangeAspect="1"/>
          </p:cNvPicPr>
          <p:nvPr>
            <p:ph idx="1"/>
          </p:nvPr>
        </p:nvPicPr>
        <p:blipFill>
          <a:blip r:embed="rId3" cstate="print"/>
          <a:stretch>
            <a:fillRect/>
          </a:stretch>
        </p:blipFill>
        <p:spPr>
          <a:xfrm>
            <a:off x="395536" y="0"/>
            <a:ext cx="8352928" cy="6858000"/>
          </a:xfrm>
        </p:spPr>
      </p:pic>
      <p:sp>
        <p:nvSpPr>
          <p:cNvPr id="4" name="灯片编号占位符 3"/>
          <p:cNvSpPr>
            <a:spLocks noGrp="1"/>
          </p:cNvSpPr>
          <p:nvPr>
            <p:ph type="sldNum" sz="quarter" idx="12"/>
          </p:nvPr>
        </p:nvSpPr>
        <p:spPr/>
        <p:txBody>
          <a:bodyPr/>
          <a:lstStyle/>
          <a:p>
            <a:fld id="{7AFCB150-A64D-4658-A1A8-2246387FAE02}" type="slidenum">
              <a:rPr lang="zh-CN" altLang="en-US" smtClean="0"/>
              <a:pPr/>
              <a:t>52</a:t>
            </a:fld>
            <a:endParaRPr lang="zh-CN" altLang="en-US"/>
          </a:p>
        </p:txBody>
      </p:sp>
      <p:sp>
        <p:nvSpPr>
          <p:cNvPr id="6" name="矩形 5"/>
          <p:cNvSpPr/>
          <p:nvPr/>
        </p:nvSpPr>
        <p:spPr>
          <a:xfrm>
            <a:off x="5724128" y="0"/>
            <a:ext cx="3419872" cy="63813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9" name="矩形 8"/>
          <p:cNvSpPr/>
          <p:nvPr/>
        </p:nvSpPr>
        <p:spPr>
          <a:xfrm>
            <a:off x="6156176" y="4653136"/>
            <a:ext cx="576064" cy="12961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总工</a:t>
            </a:r>
          </a:p>
        </p:txBody>
      </p:sp>
      <p:cxnSp>
        <p:nvCxnSpPr>
          <p:cNvPr id="17" name="直接箭头连接符 16"/>
          <p:cNvCxnSpPr/>
          <p:nvPr/>
        </p:nvCxnSpPr>
        <p:spPr>
          <a:xfrm>
            <a:off x="7380312" y="1124744"/>
            <a:ext cx="0" cy="2160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5" name="矩形 24"/>
          <p:cNvSpPr/>
          <p:nvPr/>
        </p:nvSpPr>
        <p:spPr>
          <a:xfrm>
            <a:off x="6084168" y="620688"/>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能源股份</a:t>
            </a:r>
          </a:p>
        </p:txBody>
      </p:sp>
      <p:sp>
        <p:nvSpPr>
          <p:cNvPr id="31" name="矩形 30"/>
          <p:cNvSpPr/>
          <p:nvPr/>
        </p:nvSpPr>
        <p:spPr>
          <a:xfrm>
            <a:off x="6084168" y="1340768"/>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电力工程</a:t>
            </a:r>
          </a:p>
        </p:txBody>
      </p:sp>
      <p:sp>
        <p:nvSpPr>
          <p:cNvPr id="32" name="矩形 31"/>
          <p:cNvSpPr/>
          <p:nvPr/>
        </p:nvSpPr>
        <p:spPr>
          <a:xfrm>
            <a:off x="6084168" y="2060848"/>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中南设计院</a:t>
            </a:r>
          </a:p>
        </p:txBody>
      </p:sp>
      <p:sp>
        <p:nvSpPr>
          <p:cNvPr id="33" name="矩形 32"/>
          <p:cNvSpPr/>
          <p:nvPr/>
        </p:nvSpPr>
        <p:spPr>
          <a:xfrm>
            <a:off x="6084168" y="2852936"/>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分管领导</a:t>
            </a:r>
          </a:p>
        </p:txBody>
      </p:sp>
      <p:sp>
        <p:nvSpPr>
          <p:cNvPr id="34" name="矩形 33"/>
          <p:cNvSpPr/>
          <p:nvPr/>
        </p:nvSpPr>
        <p:spPr>
          <a:xfrm>
            <a:off x="6084168" y="3645024"/>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项目经理</a:t>
            </a:r>
          </a:p>
        </p:txBody>
      </p:sp>
      <p:sp>
        <p:nvSpPr>
          <p:cNvPr id="35" name="矩形 34"/>
          <p:cNvSpPr/>
          <p:nvPr/>
        </p:nvSpPr>
        <p:spPr>
          <a:xfrm>
            <a:off x="7092280" y="4653136"/>
            <a:ext cx="576064" cy="12961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工程部长</a:t>
            </a:r>
          </a:p>
        </p:txBody>
      </p:sp>
      <p:sp>
        <p:nvSpPr>
          <p:cNvPr id="36" name="矩形 35"/>
          <p:cNvSpPr/>
          <p:nvPr/>
        </p:nvSpPr>
        <p:spPr>
          <a:xfrm>
            <a:off x="8172400" y="4653136"/>
            <a:ext cx="576064" cy="12961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质安部长</a:t>
            </a:r>
          </a:p>
        </p:txBody>
      </p:sp>
      <p:cxnSp>
        <p:nvCxnSpPr>
          <p:cNvPr id="42" name="直接箭头连接符 41"/>
          <p:cNvCxnSpPr/>
          <p:nvPr/>
        </p:nvCxnSpPr>
        <p:spPr>
          <a:xfrm>
            <a:off x="7380312" y="1844824"/>
            <a:ext cx="0" cy="2160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3" name="直接箭头连接符 42"/>
          <p:cNvCxnSpPr/>
          <p:nvPr/>
        </p:nvCxnSpPr>
        <p:spPr>
          <a:xfrm>
            <a:off x="7380312" y="2564904"/>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5" name="直接箭头连接符 44"/>
          <p:cNvCxnSpPr/>
          <p:nvPr/>
        </p:nvCxnSpPr>
        <p:spPr>
          <a:xfrm>
            <a:off x="7380312" y="3356992"/>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6" name="直接箭头连接符 45"/>
          <p:cNvCxnSpPr/>
          <p:nvPr/>
        </p:nvCxnSpPr>
        <p:spPr>
          <a:xfrm>
            <a:off x="7452320" y="4149080"/>
            <a:ext cx="0" cy="2160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7" name="直接连接符 46"/>
          <p:cNvCxnSpPr/>
          <p:nvPr/>
        </p:nvCxnSpPr>
        <p:spPr>
          <a:xfrm>
            <a:off x="6372200" y="4365104"/>
            <a:ext cx="208823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50" name="直接箭头连接符 49"/>
          <p:cNvCxnSpPr/>
          <p:nvPr/>
        </p:nvCxnSpPr>
        <p:spPr>
          <a:xfrm>
            <a:off x="8460432" y="4365104"/>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1" name="直接箭头连接符 50"/>
          <p:cNvCxnSpPr/>
          <p:nvPr/>
        </p:nvCxnSpPr>
        <p:spPr>
          <a:xfrm>
            <a:off x="7452320" y="4365104"/>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2" name="直接箭头连接符 51"/>
          <p:cNvCxnSpPr/>
          <p:nvPr/>
        </p:nvCxnSpPr>
        <p:spPr>
          <a:xfrm>
            <a:off x="6372200" y="4365104"/>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3" name="左右箭头 22"/>
          <p:cNvSpPr/>
          <p:nvPr/>
        </p:nvSpPr>
        <p:spPr>
          <a:xfrm>
            <a:off x="6156176" y="5013176"/>
            <a:ext cx="2520280" cy="864096"/>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itchFamily="34" charset="-122"/>
                <a:ea typeface="微软雅黑" pitchFamily="34" charset="-122"/>
              </a:rPr>
              <a:t>入刑</a:t>
            </a:r>
          </a:p>
        </p:txBody>
      </p:sp>
      <p:sp>
        <p:nvSpPr>
          <p:cNvPr id="24" name="椭圆形标注 23"/>
          <p:cNvSpPr/>
          <p:nvPr/>
        </p:nvSpPr>
        <p:spPr>
          <a:xfrm>
            <a:off x="4968044" y="1376772"/>
            <a:ext cx="936104" cy="576064"/>
          </a:xfrm>
          <a:prstGeom prst="wedgeEllipseCallout">
            <a:avLst>
              <a:gd name="adj1" fmla="val 98084"/>
              <a:gd name="adj2" fmla="val 11179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itchFamily="34" charset="-122"/>
                <a:ea typeface="微软雅黑" pitchFamily="34" charset="-122"/>
              </a:rPr>
              <a:t>撤职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2000" fill="hold"/>
                                        <p:tgtEl>
                                          <p:spTgt spid="25"/>
                                        </p:tgtEl>
                                        <p:attrNameLst>
                                          <p:attrName>ppt_x</p:attrName>
                                        </p:attrNameLst>
                                      </p:cBhvr>
                                      <p:tavLst>
                                        <p:tav tm="0">
                                          <p:val>
                                            <p:strVal val="1+#ppt_w/2"/>
                                          </p:val>
                                        </p:tav>
                                        <p:tav tm="100000">
                                          <p:val>
                                            <p:strVal val="#ppt_x"/>
                                          </p:val>
                                        </p:tav>
                                      </p:tavLst>
                                    </p:anim>
                                    <p:anim calcmode="lin" valueType="num">
                                      <p:cBhvr additive="base">
                                        <p:cTn id="14"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2000" fill="hold"/>
                                        <p:tgtEl>
                                          <p:spTgt spid="31"/>
                                        </p:tgtEl>
                                        <p:attrNameLst>
                                          <p:attrName>ppt_x</p:attrName>
                                        </p:attrNameLst>
                                      </p:cBhvr>
                                      <p:tavLst>
                                        <p:tav tm="0">
                                          <p:val>
                                            <p:strVal val="1+#ppt_w/2"/>
                                          </p:val>
                                        </p:tav>
                                        <p:tav tm="100000">
                                          <p:val>
                                            <p:strVal val="#ppt_x"/>
                                          </p:val>
                                        </p:tav>
                                      </p:tavLst>
                                    </p:anim>
                                    <p:anim calcmode="lin" valueType="num">
                                      <p:cBhvr additive="base">
                                        <p:cTn id="25"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20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2000" fill="hold"/>
                                        <p:tgtEl>
                                          <p:spTgt spid="32"/>
                                        </p:tgtEl>
                                        <p:attrNameLst>
                                          <p:attrName>ppt_x</p:attrName>
                                        </p:attrNameLst>
                                      </p:cBhvr>
                                      <p:tavLst>
                                        <p:tav tm="0">
                                          <p:val>
                                            <p:strVal val="1+#ppt_w/2"/>
                                          </p:val>
                                        </p:tav>
                                        <p:tav tm="100000">
                                          <p:val>
                                            <p:strVal val="#ppt_x"/>
                                          </p:val>
                                        </p:tav>
                                      </p:tavLst>
                                    </p:anim>
                                    <p:anim calcmode="lin" valueType="num">
                                      <p:cBhvr additive="base">
                                        <p:cTn id="36" dur="2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20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3">
                                            <p:bg/>
                                          </p:spTgt>
                                        </p:tgtEl>
                                        <p:attrNameLst>
                                          <p:attrName>style.visibility</p:attrName>
                                        </p:attrNameLst>
                                      </p:cBhvr>
                                      <p:to>
                                        <p:strVal val="visible"/>
                                      </p:to>
                                    </p:set>
                                    <p:anim calcmode="lin" valueType="num">
                                      <p:cBhvr additive="base">
                                        <p:cTn id="46" dur="2000" fill="hold"/>
                                        <p:tgtEl>
                                          <p:spTgt spid="33">
                                            <p:bg/>
                                          </p:spTgt>
                                        </p:tgtEl>
                                        <p:attrNameLst>
                                          <p:attrName>ppt_x</p:attrName>
                                        </p:attrNameLst>
                                      </p:cBhvr>
                                      <p:tavLst>
                                        <p:tav tm="0">
                                          <p:val>
                                            <p:strVal val="1+#ppt_w/2"/>
                                          </p:val>
                                        </p:tav>
                                        <p:tav tm="100000">
                                          <p:val>
                                            <p:strVal val="#ppt_x"/>
                                          </p:val>
                                        </p:tav>
                                      </p:tavLst>
                                    </p:anim>
                                    <p:anim calcmode="lin" valueType="num">
                                      <p:cBhvr additive="base">
                                        <p:cTn id="47" dur="2000" fill="hold"/>
                                        <p:tgtEl>
                                          <p:spTgt spid="33">
                                            <p:bg/>
                                          </p:spTgt>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additive="base">
                                        <p:cTn id="50" dur="2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51" dur="20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20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4">
                                            <p:bg/>
                                          </p:spTgt>
                                        </p:tgtEl>
                                        <p:attrNameLst>
                                          <p:attrName>style.visibility</p:attrName>
                                        </p:attrNameLst>
                                      </p:cBhvr>
                                      <p:to>
                                        <p:strVal val="visible"/>
                                      </p:to>
                                    </p:set>
                                    <p:anim calcmode="lin" valueType="num">
                                      <p:cBhvr additive="base">
                                        <p:cTn id="61" dur="2000" fill="hold"/>
                                        <p:tgtEl>
                                          <p:spTgt spid="34">
                                            <p:bg/>
                                          </p:spTgt>
                                        </p:tgtEl>
                                        <p:attrNameLst>
                                          <p:attrName>ppt_x</p:attrName>
                                        </p:attrNameLst>
                                      </p:cBhvr>
                                      <p:tavLst>
                                        <p:tav tm="0">
                                          <p:val>
                                            <p:strVal val="1+#ppt_w/2"/>
                                          </p:val>
                                        </p:tav>
                                        <p:tav tm="100000">
                                          <p:val>
                                            <p:strVal val="#ppt_x"/>
                                          </p:val>
                                        </p:tav>
                                      </p:tavLst>
                                    </p:anim>
                                    <p:anim calcmode="lin" valueType="num">
                                      <p:cBhvr additive="base">
                                        <p:cTn id="62" dur="2000" fill="hold"/>
                                        <p:tgtEl>
                                          <p:spTgt spid="34">
                                            <p:bg/>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 calcmode="lin" valueType="num">
                                      <p:cBhvr additive="base">
                                        <p:cTn id="65" dur="2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66" dur="20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2000"/>
                                        <p:tgtEl>
                                          <p:spTgt spid="46"/>
                                        </p:tgtEl>
                                      </p:cBhvr>
                                    </p:animEffect>
                                  </p:childTnLst>
                                </p:cTn>
                              </p:par>
                              <p:par>
                                <p:cTn id="72" presetID="10"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2000"/>
                                        <p:tgtEl>
                                          <p:spTgt spid="47"/>
                                        </p:tgtEl>
                                      </p:cBhvr>
                                    </p:animEffect>
                                  </p:childTnLst>
                                </p:cTn>
                              </p:par>
                              <p:par>
                                <p:cTn id="75" presetID="10" presetClass="entr" presetSubtype="0"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2000"/>
                                        <p:tgtEl>
                                          <p:spTgt spid="50"/>
                                        </p:tgtEl>
                                      </p:cBhvr>
                                    </p:animEffect>
                                  </p:childTnLst>
                                </p:cTn>
                              </p:par>
                              <p:par>
                                <p:cTn id="78" presetID="10" presetClass="entr" presetSubtype="0" fill="hold"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2000"/>
                                        <p:tgtEl>
                                          <p:spTgt spid="51"/>
                                        </p:tgtEl>
                                      </p:cBhvr>
                                    </p:animEffect>
                                  </p:childTnLst>
                                </p:cTn>
                              </p:par>
                              <p:par>
                                <p:cTn id="81" presetID="10"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20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additive="base">
                                        <p:cTn id="88" dur="2000" fill="hold"/>
                                        <p:tgtEl>
                                          <p:spTgt spid="9"/>
                                        </p:tgtEl>
                                        <p:attrNameLst>
                                          <p:attrName>ppt_x</p:attrName>
                                        </p:attrNameLst>
                                      </p:cBhvr>
                                      <p:tavLst>
                                        <p:tav tm="0">
                                          <p:val>
                                            <p:strVal val="#ppt_x"/>
                                          </p:val>
                                        </p:tav>
                                        <p:tav tm="100000">
                                          <p:val>
                                            <p:strVal val="#ppt_x"/>
                                          </p:val>
                                        </p:tav>
                                      </p:tavLst>
                                    </p:anim>
                                    <p:anim calcmode="lin" valueType="num">
                                      <p:cBhvr additive="base">
                                        <p:cTn id="89"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additive="base">
                                        <p:cTn id="94" dur="2000" fill="hold"/>
                                        <p:tgtEl>
                                          <p:spTgt spid="35"/>
                                        </p:tgtEl>
                                        <p:attrNameLst>
                                          <p:attrName>ppt_x</p:attrName>
                                        </p:attrNameLst>
                                      </p:cBhvr>
                                      <p:tavLst>
                                        <p:tav tm="0">
                                          <p:val>
                                            <p:strVal val="#ppt_x"/>
                                          </p:val>
                                        </p:tav>
                                        <p:tav tm="100000">
                                          <p:val>
                                            <p:strVal val="#ppt_x"/>
                                          </p:val>
                                        </p:tav>
                                      </p:tavLst>
                                    </p:anim>
                                    <p:anim calcmode="lin" valueType="num">
                                      <p:cBhvr additive="base">
                                        <p:cTn id="95"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additive="base">
                                        <p:cTn id="100" dur="2000" fill="hold"/>
                                        <p:tgtEl>
                                          <p:spTgt spid="36"/>
                                        </p:tgtEl>
                                        <p:attrNameLst>
                                          <p:attrName>ppt_x</p:attrName>
                                        </p:attrNameLst>
                                      </p:cBhvr>
                                      <p:tavLst>
                                        <p:tav tm="0">
                                          <p:val>
                                            <p:strVal val="#ppt_x"/>
                                          </p:val>
                                        </p:tav>
                                        <p:tav tm="100000">
                                          <p:val>
                                            <p:strVal val="#ppt_x"/>
                                          </p:val>
                                        </p:tav>
                                      </p:tavLst>
                                    </p:anim>
                                    <p:anim calcmode="lin" valueType="num">
                                      <p:cBhvr additive="base">
                                        <p:cTn id="101"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9" presetClass="entr" presetSubtype="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1000" fill="hold"/>
                                        <p:tgtEl>
                                          <p:spTgt spid="23"/>
                                        </p:tgtEl>
                                        <p:attrNameLst>
                                          <p:attrName>ppt_x</p:attrName>
                                        </p:attrNameLst>
                                      </p:cBhvr>
                                      <p:tavLst>
                                        <p:tav tm="0">
                                          <p:val>
                                            <p:strVal val="#ppt_x-.2"/>
                                          </p:val>
                                        </p:tav>
                                        <p:tav tm="100000">
                                          <p:val>
                                            <p:strVal val="#ppt_x"/>
                                          </p:val>
                                        </p:tav>
                                      </p:tavLst>
                                    </p:anim>
                                    <p:anim calcmode="lin" valueType="num">
                                      <p:cBhvr>
                                        <p:cTn id="107"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xit" presetSubtype="0" fill="hold" nodeType="clickEffect">
                                  <p:stCondLst>
                                    <p:cond delay="0"/>
                                  </p:stCondLst>
                                  <p:childTnLst>
                                    <p:animEffect transition="out" filter="wipe(down)">
                                      <p:cBhvr>
                                        <p:cTn id="112" dur="180" accel="50000">
                                          <p:stCondLst>
                                            <p:cond delay="1820"/>
                                          </p:stCondLst>
                                        </p:cTn>
                                        <p:tgtEl>
                                          <p:spTgt spid="34">
                                            <p:txEl>
                                              <p:pRg st="0" end="0"/>
                                            </p:txEl>
                                          </p:spTgt>
                                        </p:tgtEl>
                                      </p:cBhvr>
                                    </p:animEffect>
                                    <p:anim calcmode="lin" valueType="num">
                                      <p:cBhvr>
                                        <p:cTn id="113" dur="1822" tmFilter="0,0; 0.14,0.31; 0.43,0.73; 0.71,0.91; 1.0,1.0">
                                          <p:stCondLst>
                                            <p:cond delay="0"/>
                                          </p:stCondLst>
                                        </p:cTn>
                                        <p:tgtEl>
                                          <p:spTgt spid="34">
                                            <p:txEl>
                                              <p:pRg st="0" end="0"/>
                                            </p:txEl>
                                          </p:spTgt>
                                        </p:tgtEl>
                                        <p:attrNameLst>
                                          <p:attrName>ppt_x</p:attrName>
                                        </p:attrNameLst>
                                      </p:cBhvr>
                                      <p:tavLst>
                                        <p:tav tm="0">
                                          <p:val>
                                            <p:strVal val="ppt_x"/>
                                          </p:val>
                                        </p:tav>
                                        <p:tav tm="100000">
                                          <p:val>
                                            <p:strVal val="#ppt_x+0.25"/>
                                          </p:val>
                                        </p:tav>
                                      </p:tavLst>
                                    </p:anim>
                                    <p:anim calcmode="lin" valueType="num">
                                      <p:cBhvr>
                                        <p:cTn id="114" dur="178">
                                          <p:stCondLst>
                                            <p:cond delay="1822"/>
                                          </p:stCondLst>
                                        </p:cTn>
                                        <p:tgtEl>
                                          <p:spTgt spid="34">
                                            <p:txEl>
                                              <p:pRg st="0" end="0"/>
                                            </p:txEl>
                                          </p:spTgt>
                                        </p:tgtEl>
                                        <p:attrNameLst>
                                          <p:attrName>ppt_x</p:attrName>
                                        </p:attrNameLst>
                                      </p:cBhvr>
                                      <p:tavLst>
                                        <p:tav tm="0">
                                          <p:val>
                                            <p:strVal val="ppt_x"/>
                                          </p:val>
                                        </p:tav>
                                        <p:tav tm="100000">
                                          <p:val>
                                            <p:strVal val="ppt_x"/>
                                          </p:val>
                                        </p:tav>
                                      </p:tavLst>
                                    </p:anim>
                                    <p:anim calcmode="lin" valueType="num">
                                      <p:cBhvr>
                                        <p:cTn id="115" dur="664" tmFilter="0.0,0.0;0.25,0.07;0.50,0.2;0.75,0.467;1.0,1.0">
                                          <p:stCondLst>
                                            <p:cond delay="0"/>
                                          </p:stCondLst>
                                        </p:cTn>
                                        <p:tgtEl>
                                          <p:spTgt spid="34">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6" dur="664" tmFilter="0, 0; 0.125,0.2665; 0.25,0.4; 0.375,0.465; 0.5,0.5;  0.625,0.535; 0.75,0.6; 0.875,0.7335; 1,1">
                                          <p:stCondLst>
                                            <p:cond delay="664"/>
                                          </p:stCondLst>
                                        </p:cTn>
                                        <p:tgtEl>
                                          <p:spTgt spid="34">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7" dur="332" tmFilter="0, 0; 0.125,0.2665; 0.25,0.4; 0.375,0.465; 0.5,0.5;  0.625,0.535; 0.75,0.6; 0.875,0.7335; 1,1">
                                          <p:stCondLst>
                                            <p:cond delay="1324"/>
                                          </p:stCondLst>
                                        </p:cTn>
                                        <p:tgtEl>
                                          <p:spTgt spid="34">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8" dur="164" tmFilter="0, 0; 0.125,0.2665; 0.25,0.4; 0.375,0.465; 0.5,0.5;  0.625,0.535; 0.75,0.6; 0.875,0.7335; 1,1">
                                          <p:stCondLst>
                                            <p:cond delay="1656"/>
                                          </p:stCondLst>
                                        </p:cTn>
                                        <p:tgtEl>
                                          <p:spTgt spid="34">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9" dur="180" accel="50000">
                                          <p:stCondLst>
                                            <p:cond delay="1820"/>
                                          </p:stCondLst>
                                        </p:cTn>
                                        <p:tgtEl>
                                          <p:spTgt spid="34">
                                            <p:txEl>
                                              <p:pRg st="0" end="0"/>
                                            </p:txEl>
                                          </p:spTgt>
                                        </p:tgtEl>
                                        <p:attrNameLst>
                                          <p:attrName>ppt_y</p:attrName>
                                        </p:attrNameLst>
                                      </p:cBhvr>
                                      <p:tavLst>
                                        <p:tav tm="0">
                                          <p:val>
                                            <p:strVal val="ppt_y"/>
                                          </p:val>
                                        </p:tav>
                                        <p:tav tm="100000">
                                          <p:val>
                                            <p:strVal val="ppt_y+ppt_h"/>
                                          </p:val>
                                        </p:tav>
                                      </p:tavLst>
                                    </p:anim>
                                    <p:animScale>
                                      <p:cBhvr>
                                        <p:cTn id="120" dur="26">
                                          <p:stCondLst>
                                            <p:cond delay="620"/>
                                          </p:stCondLst>
                                        </p:cTn>
                                        <p:tgtEl>
                                          <p:spTgt spid="34">
                                            <p:txEl>
                                              <p:pRg st="0" end="0"/>
                                            </p:txEl>
                                          </p:spTgt>
                                        </p:tgtEl>
                                      </p:cBhvr>
                                      <p:to x="100000" y="60000"/>
                                    </p:animScale>
                                    <p:animScale>
                                      <p:cBhvr>
                                        <p:cTn id="121" dur="166" decel="50000">
                                          <p:stCondLst>
                                            <p:cond delay="646"/>
                                          </p:stCondLst>
                                        </p:cTn>
                                        <p:tgtEl>
                                          <p:spTgt spid="34">
                                            <p:txEl>
                                              <p:pRg st="0" end="0"/>
                                            </p:txEl>
                                          </p:spTgt>
                                        </p:tgtEl>
                                      </p:cBhvr>
                                      <p:to x="100000" y="100000"/>
                                    </p:animScale>
                                    <p:animScale>
                                      <p:cBhvr>
                                        <p:cTn id="122" dur="26">
                                          <p:stCondLst>
                                            <p:cond delay="1312"/>
                                          </p:stCondLst>
                                        </p:cTn>
                                        <p:tgtEl>
                                          <p:spTgt spid="34">
                                            <p:txEl>
                                              <p:pRg st="0" end="0"/>
                                            </p:txEl>
                                          </p:spTgt>
                                        </p:tgtEl>
                                      </p:cBhvr>
                                      <p:to x="100000" y="80000"/>
                                    </p:animScale>
                                    <p:animScale>
                                      <p:cBhvr>
                                        <p:cTn id="123" dur="166" decel="50000">
                                          <p:stCondLst>
                                            <p:cond delay="1338"/>
                                          </p:stCondLst>
                                        </p:cTn>
                                        <p:tgtEl>
                                          <p:spTgt spid="34">
                                            <p:txEl>
                                              <p:pRg st="0" end="0"/>
                                            </p:txEl>
                                          </p:spTgt>
                                        </p:tgtEl>
                                      </p:cBhvr>
                                      <p:to x="100000" y="100000"/>
                                    </p:animScale>
                                    <p:animScale>
                                      <p:cBhvr>
                                        <p:cTn id="124" dur="26">
                                          <p:stCondLst>
                                            <p:cond delay="1642"/>
                                          </p:stCondLst>
                                        </p:cTn>
                                        <p:tgtEl>
                                          <p:spTgt spid="34">
                                            <p:txEl>
                                              <p:pRg st="0" end="0"/>
                                            </p:txEl>
                                          </p:spTgt>
                                        </p:tgtEl>
                                      </p:cBhvr>
                                      <p:to x="100000" y="90000"/>
                                    </p:animScale>
                                    <p:animScale>
                                      <p:cBhvr>
                                        <p:cTn id="125" dur="166" decel="50000">
                                          <p:stCondLst>
                                            <p:cond delay="1668"/>
                                          </p:stCondLst>
                                        </p:cTn>
                                        <p:tgtEl>
                                          <p:spTgt spid="34">
                                            <p:txEl>
                                              <p:pRg st="0" end="0"/>
                                            </p:txEl>
                                          </p:spTgt>
                                        </p:tgtEl>
                                      </p:cBhvr>
                                      <p:to x="100000" y="100000"/>
                                    </p:animScale>
                                    <p:animScale>
                                      <p:cBhvr>
                                        <p:cTn id="126" dur="26">
                                          <p:stCondLst>
                                            <p:cond delay="1808"/>
                                          </p:stCondLst>
                                        </p:cTn>
                                        <p:tgtEl>
                                          <p:spTgt spid="34">
                                            <p:txEl>
                                              <p:pRg st="0" end="0"/>
                                            </p:txEl>
                                          </p:spTgt>
                                        </p:tgtEl>
                                      </p:cBhvr>
                                      <p:to x="100000" y="95000"/>
                                    </p:animScale>
                                    <p:animScale>
                                      <p:cBhvr>
                                        <p:cTn id="127" dur="166" decel="50000">
                                          <p:stCondLst>
                                            <p:cond delay="1834"/>
                                          </p:stCondLst>
                                        </p:cTn>
                                        <p:tgtEl>
                                          <p:spTgt spid="34">
                                            <p:txEl>
                                              <p:pRg st="0" end="0"/>
                                            </p:txEl>
                                          </p:spTgt>
                                        </p:tgtEl>
                                      </p:cBhvr>
                                      <p:to x="100000" y="100000"/>
                                    </p:animScale>
                                    <p:set>
                                      <p:cBhvr>
                                        <p:cTn id="128" dur="1" fill="hold">
                                          <p:stCondLst>
                                            <p:cond delay="1999"/>
                                          </p:stCondLst>
                                        </p:cTn>
                                        <p:tgtEl>
                                          <p:spTgt spid="34">
                                            <p:txEl>
                                              <p:pRg st="0" end="0"/>
                                            </p:txEl>
                                          </p:spTgt>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xit" presetSubtype="4" fill="hold" nodeType="clickEffect">
                                  <p:stCondLst>
                                    <p:cond delay="0"/>
                                  </p:stCondLst>
                                  <p:childTnLst>
                                    <p:anim calcmode="lin" valueType="num">
                                      <p:cBhvr additive="base">
                                        <p:cTn id="132" dur="500"/>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33" dur="500"/>
                                        <p:tgtEl>
                                          <p:spTgt spid="33">
                                            <p:txEl>
                                              <p:pRg st="0" end="0"/>
                                            </p:txEl>
                                          </p:spTgt>
                                        </p:tgtEl>
                                        <p:attrNameLst>
                                          <p:attrName>ppt_y</p:attrName>
                                        </p:attrNameLst>
                                      </p:cBhvr>
                                      <p:tavLst>
                                        <p:tav tm="0">
                                          <p:val>
                                            <p:strVal val="ppt_y"/>
                                          </p:val>
                                        </p:tav>
                                        <p:tav tm="100000">
                                          <p:val>
                                            <p:strVal val="1+ppt_h/2"/>
                                          </p:val>
                                        </p:tav>
                                      </p:tavLst>
                                    </p:anim>
                                    <p:set>
                                      <p:cBhvr>
                                        <p:cTn id="134" dur="1" fill="hold">
                                          <p:stCondLst>
                                            <p:cond delay="499"/>
                                          </p:stCondLst>
                                        </p:cTn>
                                        <p:tgtEl>
                                          <p:spTgt spid="33">
                                            <p:txEl>
                                              <p:pRg st="0" end="0"/>
                                            </p:txEl>
                                          </p:spTgt>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5" grpId="0" animBg="1"/>
      <p:bldP spid="31" grpId="0" animBg="1"/>
      <p:bldP spid="32" grpId="0" animBg="1"/>
      <p:bldP spid="33" grpId="0" build="allAtOnce" animBg="1"/>
      <p:bldP spid="34" grpId="0" build="allAtOnce" animBg="1"/>
      <p:bldP spid="35" grpId="0" animBg="1"/>
      <p:bldP spid="36" grpId="0" animBg="1"/>
      <p:bldP spid="23"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微信截图_20190809101958.png"/>
          <p:cNvPicPr>
            <a:picLocks noGrp="1" noChangeAspect="1"/>
          </p:cNvPicPr>
          <p:nvPr>
            <p:ph idx="1"/>
          </p:nvPr>
        </p:nvPicPr>
        <p:blipFill>
          <a:blip r:embed="rId2" cstate="print"/>
          <a:stretch>
            <a:fillRect/>
          </a:stretch>
        </p:blipFill>
        <p:spPr>
          <a:xfrm>
            <a:off x="395536" y="0"/>
            <a:ext cx="8352928" cy="6858000"/>
          </a:xfrm>
        </p:spPr>
      </p:pic>
      <p:sp>
        <p:nvSpPr>
          <p:cNvPr id="4" name="灯片编号占位符 3"/>
          <p:cNvSpPr>
            <a:spLocks noGrp="1"/>
          </p:cNvSpPr>
          <p:nvPr>
            <p:ph type="sldNum" sz="quarter" idx="12"/>
          </p:nvPr>
        </p:nvSpPr>
        <p:spPr/>
        <p:txBody>
          <a:bodyPr/>
          <a:lstStyle/>
          <a:p>
            <a:fld id="{7AFCB150-A64D-4658-A1A8-2246387FAE02}" type="slidenum">
              <a:rPr lang="zh-CN" altLang="en-US" smtClean="0"/>
              <a:pPr/>
              <a:t>53</a:t>
            </a:fld>
            <a:endParaRPr lang="zh-CN" altLang="en-US"/>
          </a:p>
        </p:txBody>
      </p:sp>
      <p:sp>
        <p:nvSpPr>
          <p:cNvPr id="6" name="矩形 5"/>
          <p:cNvSpPr/>
          <p:nvPr/>
        </p:nvSpPr>
        <p:spPr>
          <a:xfrm>
            <a:off x="0" y="548680"/>
            <a:ext cx="3419872" cy="58326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5" name="矩形 24"/>
          <p:cNvSpPr/>
          <p:nvPr/>
        </p:nvSpPr>
        <p:spPr>
          <a:xfrm>
            <a:off x="323528" y="908720"/>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法定代表人</a:t>
            </a:r>
          </a:p>
        </p:txBody>
      </p:sp>
      <p:sp>
        <p:nvSpPr>
          <p:cNvPr id="31" name="矩形 30"/>
          <p:cNvSpPr/>
          <p:nvPr/>
        </p:nvSpPr>
        <p:spPr>
          <a:xfrm>
            <a:off x="323528" y="1628800"/>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项目经理</a:t>
            </a:r>
          </a:p>
        </p:txBody>
      </p:sp>
      <p:sp>
        <p:nvSpPr>
          <p:cNvPr id="32" name="矩形 31"/>
          <p:cNvSpPr/>
          <p:nvPr/>
        </p:nvSpPr>
        <p:spPr>
          <a:xfrm>
            <a:off x="323528" y="2348880"/>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总工</a:t>
            </a:r>
          </a:p>
        </p:txBody>
      </p:sp>
      <p:sp>
        <p:nvSpPr>
          <p:cNvPr id="33" name="矩形 32"/>
          <p:cNvSpPr/>
          <p:nvPr/>
        </p:nvSpPr>
        <p:spPr>
          <a:xfrm>
            <a:off x="323528" y="3140968"/>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工程部长</a:t>
            </a:r>
          </a:p>
        </p:txBody>
      </p:sp>
      <p:sp>
        <p:nvSpPr>
          <p:cNvPr id="34" name="矩形 33"/>
          <p:cNvSpPr/>
          <p:nvPr/>
        </p:nvSpPr>
        <p:spPr>
          <a:xfrm>
            <a:off x="323528" y="3933056"/>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质量部长</a:t>
            </a:r>
          </a:p>
        </p:txBody>
      </p:sp>
      <p:sp>
        <p:nvSpPr>
          <p:cNvPr id="23" name="矩形 22"/>
          <p:cNvSpPr/>
          <p:nvPr/>
        </p:nvSpPr>
        <p:spPr>
          <a:xfrm>
            <a:off x="323528" y="4797152"/>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安检部长</a:t>
            </a:r>
          </a:p>
        </p:txBody>
      </p:sp>
      <p:sp>
        <p:nvSpPr>
          <p:cNvPr id="24" name="矩形 23"/>
          <p:cNvSpPr/>
          <p:nvPr/>
        </p:nvSpPr>
        <p:spPr>
          <a:xfrm>
            <a:off x="341784" y="5562674"/>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执行经理（无资质）</a:t>
            </a:r>
          </a:p>
        </p:txBody>
      </p:sp>
      <p:sp>
        <p:nvSpPr>
          <p:cNvPr id="26" name="下箭头 25"/>
          <p:cNvSpPr/>
          <p:nvPr/>
        </p:nvSpPr>
        <p:spPr>
          <a:xfrm>
            <a:off x="0" y="692696"/>
            <a:ext cx="864096" cy="532859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latin typeface="微软雅黑" pitchFamily="34" charset="-122"/>
                <a:ea typeface="微软雅黑" pitchFamily="34" charset="-122"/>
              </a:rPr>
              <a:t>入刑</a:t>
            </a:r>
          </a:p>
        </p:txBody>
      </p:sp>
      <p:sp>
        <p:nvSpPr>
          <p:cNvPr id="27" name="矩形 26"/>
          <p:cNvSpPr/>
          <p:nvPr/>
        </p:nvSpPr>
        <p:spPr>
          <a:xfrm>
            <a:off x="3419872" y="548680"/>
            <a:ext cx="3240360" cy="58326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8" name="矩形 27"/>
          <p:cNvSpPr/>
          <p:nvPr/>
        </p:nvSpPr>
        <p:spPr>
          <a:xfrm>
            <a:off x="3635896" y="1628800"/>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latin typeface="微软雅黑" pitchFamily="34" charset="-122"/>
                <a:ea typeface="微软雅黑" pitchFamily="34" charset="-122"/>
              </a:rPr>
              <a:t>6MPa</a:t>
            </a:r>
            <a:endParaRPr lang="zh-CN" altLang="en-US" b="1" dirty="0">
              <a:latin typeface="微软雅黑" pitchFamily="34" charset="-122"/>
              <a:ea typeface="微软雅黑" pitchFamily="34" charset="-122"/>
            </a:endParaRPr>
          </a:p>
        </p:txBody>
      </p:sp>
      <p:sp>
        <p:nvSpPr>
          <p:cNvPr id="29" name="矩形 28"/>
          <p:cNvSpPr/>
          <p:nvPr/>
        </p:nvSpPr>
        <p:spPr>
          <a:xfrm>
            <a:off x="3635896" y="2348880"/>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增加早强剂</a:t>
            </a:r>
          </a:p>
        </p:txBody>
      </p:sp>
      <p:sp>
        <p:nvSpPr>
          <p:cNvPr id="30" name="矩形 29"/>
          <p:cNvSpPr/>
          <p:nvPr/>
        </p:nvSpPr>
        <p:spPr>
          <a:xfrm>
            <a:off x="3635896" y="3140968"/>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试块检测报告</a:t>
            </a:r>
          </a:p>
        </p:txBody>
      </p:sp>
      <p:sp>
        <p:nvSpPr>
          <p:cNvPr id="37" name="矩形 36"/>
          <p:cNvSpPr/>
          <p:nvPr/>
        </p:nvSpPr>
        <p:spPr>
          <a:xfrm>
            <a:off x="3563888" y="3933056"/>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质量检测机构</a:t>
            </a:r>
          </a:p>
        </p:txBody>
      </p:sp>
      <p:sp>
        <p:nvSpPr>
          <p:cNvPr id="38" name="矩形 37"/>
          <p:cNvSpPr/>
          <p:nvPr/>
        </p:nvSpPr>
        <p:spPr>
          <a:xfrm>
            <a:off x="3563888" y="4797152"/>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质量监督站</a:t>
            </a:r>
          </a:p>
        </p:txBody>
      </p:sp>
      <p:sp>
        <p:nvSpPr>
          <p:cNvPr id="39" name="圆角矩形标注 38"/>
          <p:cNvSpPr/>
          <p:nvPr/>
        </p:nvSpPr>
        <p:spPr>
          <a:xfrm>
            <a:off x="3563888" y="3861048"/>
            <a:ext cx="2952328" cy="936104"/>
          </a:xfrm>
          <a:prstGeom prst="wedgeRoundRectCallout">
            <a:avLst>
              <a:gd name="adj1" fmla="val -78725"/>
              <a:gd name="adj2" fmla="val -84333"/>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、与增加早强计常识不符</a:t>
            </a:r>
            <a:r>
              <a:rPr lang="en-US" altLang="zh-CN" b="1" dirty="0">
                <a:latin typeface="微软雅黑" pitchFamily="34" charset="-122"/>
                <a:ea typeface="微软雅黑" pitchFamily="34" charset="-122"/>
              </a:rPr>
              <a:t>2</a:t>
            </a:r>
            <a:r>
              <a:rPr lang="zh-CN" altLang="en-US" b="1" dirty="0">
                <a:latin typeface="微软雅黑" pitchFamily="34" charset="-122"/>
                <a:ea typeface="微软雅黑" pitchFamily="34" charset="-122"/>
              </a:rPr>
              <a:t>、非法检测机构出具报告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bg/>
                                          </p:spTgt>
                                        </p:tgtEl>
                                        <p:attrNameLst>
                                          <p:attrName>style.visibility</p:attrName>
                                        </p:attrNameLst>
                                      </p:cBhvr>
                                      <p:to>
                                        <p:strVal val="visible"/>
                                      </p:to>
                                    </p:set>
                                    <p:anim calcmode="lin" valueType="num">
                                      <p:cBhvr additive="base">
                                        <p:cTn id="19"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1">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 calcmode="lin" valueType="num">
                                      <p:cBhvr additive="base">
                                        <p:cTn id="2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xit" presetSubtype="0" fill="hold" nodeType="clickEffect">
                                  <p:stCondLst>
                                    <p:cond delay="0"/>
                                  </p:stCondLst>
                                  <p:childTnLst>
                                    <p:animEffect transition="out" filter="wipe(down)">
                                      <p:cBhvr>
                                        <p:cTn id="52" dur="180" accel="50000">
                                          <p:stCondLst>
                                            <p:cond delay="1820"/>
                                          </p:stCondLst>
                                        </p:cTn>
                                        <p:tgtEl>
                                          <p:spTgt spid="31">
                                            <p:txEl>
                                              <p:pRg st="0" end="0"/>
                                            </p:txEl>
                                          </p:spTgt>
                                        </p:tgtEl>
                                      </p:cBhvr>
                                    </p:animEffect>
                                    <p:anim calcmode="lin" valueType="num">
                                      <p:cBhvr>
                                        <p:cTn id="53" dur="1822" tmFilter="0,0; 0.14,0.31; 0.43,0.73; 0.71,0.91; 1.0,1.0">
                                          <p:stCondLst>
                                            <p:cond delay="0"/>
                                          </p:stCondLst>
                                        </p:cTn>
                                        <p:tgtEl>
                                          <p:spTgt spid="31">
                                            <p:txEl>
                                              <p:pRg st="0" end="0"/>
                                            </p:txEl>
                                          </p:spTgt>
                                        </p:tgtEl>
                                        <p:attrNameLst>
                                          <p:attrName>ppt_x</p:attrName>
                                        </p:attrNameLst>
                                      </p:cBhvr>
                                      <p:tavLst>
                                        <p:tav tm="0">
                                          <p:val>
                                            <p:strVal val="ppt_x"/>
                                          </p:val>
                                        </p:tav>
                                        <p:tav tm="100000">
                                          <p:val>
                                            <p:strVal val="#ppt_x+0.25"/>
                                          </p:val>
                                        </p:tav>
                                      </p:tavLst>
                                    </p:anim>
                                    <p:anim calcmode="lin" valueType="num">
                                      <p:cBhvr>
                                        <p:cTn id="54" dur="178">
                                          <p:stCondLst>
                                            <p:cond delay="1822"/>
                                          </p:stCondLst>
                                        </p:cTn>
                                        <p:tgtEl>
                                          <p:spTgt spid="31">
                                            <p:txEl>
                                              <p:pRg st="0" end="0"/>
                                            </p:txEl>
                                          </p:spTgt>
                                        </p:tgtEl>
                                        <p:attrNameLst>
                                          <p:attrName>ppt_x</p:attrName>
                                        </p:attrNameLst>
                                      </p:cBhvr>
                                      <p:tavLst>
                                        <p:tav tm="0">
                                          <p:val>
                                            <p:strVal val="ppt_x"/>
                                          </p:val>
                                        </p:tav>
                                        <p:tav tm="100000">
                                          <p:val>
                                            <p:strVal val="ppt_x"/>
                                          </p:val>
                                        </p:tav>
                                      </p:tavLst>
                                    </p:anim>
                                    <p:anim calcmode="lin" valueType="num">
                                      <p:cBhvr>
                                        <p:cTn id="55" dur="664" tmFilter="0.0,0.0;0.25,0.07;0.50,0.2;0.75,0.467;1.0,1.0">
                                          <p:stCondLst>
                                            <p:cond delay="0"/>
                                          </p:stCondLst>
                                        </p:cTn>
                                        <p:tgtEl>
                                          <p:spTgt spid="31">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6" dur="664" tmFilter="0, 0; 0.125,0.2665; 0.25,0.4; 0.375,0.465; 0.5,0.5;  0.625,0.535; 0.75,0.6; 0.875,0.7335; 1,1">
                                          <p:stCondLst>
                                            <p:cond delay="664"/>
                                          </p:stCondLst>
                                        </p:cTn>
                                        <p:tgtEl>
                                          <p:spTgt spid="31">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7" dur="332" tmFilter="0, 0; 0.125,0.2665; 0.25,0.4; 0.375,0.465; 0.5,0.5;  0.625,0.535; 0.75,0.6; 0.875,0.7335; 1,1">
                                          <p:stCondLst>
                                            <p:cond delay="1324"/>
                                          </p:stCondLst>
                                        </p:cTn>
                                        <p:tgtEl>
                                          <p:spTgt spid="31">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8" dur="164" tmFilter="0, 0; 0.125,0.2665; 0.25,0.4; 0.375,0.465; 0.5,0.5;  0.625,0.535; 0.75,0.6; 0.875,0.7335; 1,1">
                                          <p:stCondLst>
                                            <p:cond delay="1656"/>
                                          </p:stCondLst>
                                        </p:cTn>
                                        <p:tgtEl>
                                          <p:spTgt spid="31">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9" dur="180" accel="50000">
                                          <p:stCondLst>
                                            <p:cond delay="1820"/>
                                          </p:stCondLst>
                                        </p:cTn>
                                        <p:tgtEl>
                                          <p:spTgt spid="31">
                                            <p:txEl>
                                              <p:pRg st="0" end="0"/>
                                            </p:txEl>
                                          </p:spTgt>
                                        </p:tgtEl>
                                        <p:attrNameLst>
                                          <p:attrName>ppt_y</p:attrName>
                                        </p:attrNameLst>
                                      </p:cBhvr>
                                      <p:tavLst>
                                        <p:tav tm="0">
                                          <p:val>
                                            <p:strVal val="ppt_y"/>
                                          </p:val>
                                        </p:tav>
                                        <p:tav tm="100000">
                                          <p:val>
                                            <p:strVal val="ppt_y+ppt_h"/>
                                          </p:val>
                                        </p:tav>
                                      </p:tavLst>
                                    </p:anim>
                                    <p:animScale>
                                      <p:cBhvr>
                                        <p:cTn id="60" dur="26">
                                          <p:stCondLst>
                                            <p:cond delay="620"/>
                                          </p:stCondLst>
                                        </p:cTn>
                                        <p:tgtEl>
                                          <p:spTgt spid="31">
                                            <p:txEl>
                                              <p:pRg st="0" end="0"/>
                                            </p:txEl>
                                          </p:spTgt>
                                        </p:tgtEl>
                                      </p:cBhvr>
                                      <p:to x="100000" y="60000"/>
                                    </p:animScale>
                                    <p:animScale>
                                      <p:cBhvr>
                                        <p:cTn id="61" dur="166" decel="50000">
                                          <p:stCondLst>
                                            <p:cond delay="646"/>
                                          </p:stCondLst>
                                        </p:cTn>
                                        <p:tgtEl>
                                          <p:spTgt spid="31">
                                            <p:txEl>
                                              <p:pRg st="0" end="0"/>
                                            </p:txEl>
                                          </p:spTgt>
                                        </p:tgtEl>
                                      </p:cBhvr>
                                      <p:to x="100000" y="100000"/>
                                    </p:animScale>
                                    <p:animScale>
                                      <p:cBhvr>
                                        <p:cTn id="62" dur="26">
                                          <p:stCondLst>
                                            <p:cond delay="1312"/>
                                          </p:stCondLst>
                                        </p:cTn>
                                        <p:tgtEl>
                                          <p:spTgt spid="31">
                                            <p:txEl>
                                              <p:pRg st="0" end="0"/>
                                            </p:txEl>
                                          </p:spTgt>
                                        </p:tgtEl>
                                      </p:cBhvr>
                                      <p:to x="100000" y="80000"/>
                                    </p:animScale>
                                    <p:animScale>
                                      <p:cBhvr>
                                        <p:cTn id="63" dur="166" decel="50000">
                                          <p:stCondLst>
                                            <p:cond delay="1338"/>
                                          </p:stCondLst>
                                        </p:cTn>
                                        <p:tgtEl>
                                          <p:spTgt spid="31">
                                            <p:txEl>
                                              <p:pRg st="0" end="0"/>
                                            </p:txEl>
                                          </p:spTgt>
                                        </p:tgtEl>
                                      </p:cBhvr>
                                      <p:to x="100000" y="100000"/>
                                    </p:animScale>
                                    <p:animScale>
                                      <p:cBhvr>
                                        <p:cTn id="64" dur="26">
                                          <p:stCondLst>
                                            <p:cond delay="1642"/>
                                          </p:stCondLst>
                                        </p:cTn>
                                        <p:tgtEl>
                                          <p:spTgt spid="31">
                                            <p:txEl>
                                              <p:pRg st="0" end="0"/>
                                            </p:txEl>
                                          </p:spTgt>
                                        </p:tgtEl>
                                      </p:cBhvr>
                                      <p:to x="100000" y="90000"/>
                                    </p:animScale>
                                    <p:animScale>
                                      <p:cBhvr>
                                        <p:cTn id="65" dur="166" decel="50000">
                                          <p:stCondLst>
                                            <p:cond delay="1668"/>
                                          </p:stCondLst>
                                        </p:cTn>
                                        <p:tgtEl>
                                          <p:spTgt spid="31">
                                            <p:txEl>
                                              <p:pRg st="0" end="0"/>
                                            </p:txEl>
                                          </p:spTgt>
                                        </p:tgtEl>
                                      </p:cBhvr>
                                      <p:to x="100000" y="100000"/>
                                    </p:animScale>
                                    <p:animScale>
                                      <p:cBhvr>
                                        <p:cTn id="66" dur="26">
                                          <p:stCondLst>
                                            <p:cond delay="1808"/>
                                          </p:stCondLst>
                                        </p:cTn>
                                        <p:tgtEl>
                                          <p:spTgt spid="31">
                                            <p:txEl>
                                              <p:pRg st="0" end="0"/>
                                            </p:txEl>
                                          </p:spTgt>
                                        </p:tgtEl>
                                      </p:cBhvr>
                                      <p:to x="100000" y="95000"/>
                                    </p:animScale>
                                    <p:animScale>
                                      <p:cBhvr>
                                        <p:cTn id="67" dur="166" decel="50000">
                                          <p:stCondLst>
                                            <p:cond delay="1834"/>
                                          </p:stCondLst>
                                        </p:cTn>
                                        <p:tgtEl>
                                          <p:spTgt spid="31">
                                            <p:txEl>
                                              <p:pRg st="0" end="0"/>
                                            </p:txEl>
                                          </p:spTgt>
                                        </p:tgtEl>
                                      </p:cBhvr>
                                      <p:to x="100000" y="100000"/>
                                    </p:animScale>
                                    <p:set>
                                      <p:cBhvr>
                                        <p:cTn id="68" dur="1" fill="hold">
                                          <p:stCondLst>
                                            <p:cond delay="1999"/>
                                          </p:stCondLst>
                                        </p:cTn>
                                        <p:tgtEl>
                                          <p:spTgt spid="31">
                                            <p:txEl>
                                              <p:pRg st="0" end="0"/>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2000" fill="hold"/>
                                        <p:tgtEl>
                                          <p:spTgt spid="26"/>
                                        </p:tgtEl>
                                        <p:attrNameLst>
                                          <p:attrName>ppt_x</p:attrName>
                                        </p:attrNameLst>
                                      </p:cBhvr>
                                      <p:tavLst>
                                        <p:tav tm="0">
                                          <p:val>
                                            <p:strVal val="#ppt_x"/>
                                          </p:val>
                                        </p:tav>
                                        <p:tav tm="100000">
                                          <p:val>
                                            <p:strVal val="#ppt_x"/>
                                          </p:val>
                                        </p:tav>
                                      </p:tavLst>
                                    </p:anim>
                                    <p:anim calcmode="lin" valueType="num">
                                      <p:cBhvr additive="base">
                                        <p:cTn id="80" dur="2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2000" fill="hold"/>
                                        <p:tgtEl>
                                          <p:spTgt spid="27"/>
                                        </p:tgtEl>
                                        <p:attrNameLst>
                                          <p:attrName>ppt_x</p:attrName>
                                        </p:attrNameLst>
                                      </p:cBhvr>
                                      <p:tavLst>
                                        <p:tav tm="0">
                                          <p:val>
                                            <p:strVal val="#ppt_x"/>
                                          </p:val>
                                        </p:tav>
                                        <p:tav tm="100000">
                                          <p:val>
                                            <p:strVal val="#ppt_x"/>
                                          </p:val>
                                        </p:tav>
                                      </p:tavLst>
                                    </p:anim>
                                    <p:anim calcmode="lin" valueType="num">
                                      <p:cBhvr additive="base">
                                        <p:cTn id="86"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2000"/>
                                        <p:tgtEl>
                                          <p:spTgt spid="3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2000"/>
                                        <p:tgtEl>
                                          <p:spTgt spid="39"/>
                                        </p:tgtEl>
                                      </p:cBhvr>
                                    </p:animEffect>
                                    <p:set>
                                      <p:cBhvr>
                                        <p:cTn id="114" dur="1" fill="hold">
                                          <p:stCondLst>
                                            <p:cond delay="1999"/>
                                          </p:stCondLst>
                                        </p:cTn>
                                        <p:tgtEl>
                                          <p:spTgt spid="3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ppt_x"/>
                                          </p:val>
                                        </p:tav>
                                        <p:tav tm="100000">
                                          <p:val>
                                            <p:strVal val="#ppt_x"/>
                                          </p:val>
                                        </p:tav>
                                      </p:tavLst>
                                    </p:anim>
                                    <p:anim calcmode="lin" valueType="num">
                                      <p:cBhvr additive="base">
                                        <p:cTn id="1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 calcmode="lin" valueType="num">
                                      <p:cBhvr additive="base">
                                        <p:cTn id="125" dur="500" fill="hold"/>
                                        <p:tgtEl>
                                          <p:spTgt spid="38"/>
                                        </p:tgtEl>
                                        <p:attrNameLst>
                                          <p:attrName>ppt_x</p:attrName>
                                        </p:attrNameLst>
                                      </p:cBhvr>
                                      <p:tavLst>
                                        <p:tav tm="0">
                                          <p:val>
                                            <p:strVal val="#ppt_x"/>
                                          </p:val>
                                        </p:tav>
                                        <p:tav tm="100000">
                                          <p:val>
                                            <p:strVal val="#ppt_x"/>
                                          </p:val>
                                        </p:tav>
                                      </p:tavLst>
                                    </p:anim>
                                    <p:anim calcmode="lin" valueType="num">
                                      <p:cBhvr additive="base">
                                        <p:cTn id="1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31" grpId="0" build="allAtOnce" animBg="1"/>
      <p:bldP spid="32" grpId="0" animBg="1"/>
      <p:bldP spid="33" grpId="0" animBg="1"/>
      <p:bldP spid="34" grpId="0" animBg="1"/>
      <p:bldP spid="23" grpId="0" animBg="1"/>
      <p:bldP spid="24" grpId="0" animBg="1"/>
      <p:bldP spid="26" grpId="0" animBg="1"/>
      <p:bldP spid="27" grpId="0" animBg="1"/>
      <p:bldP spid="28" grpId="0" animBg="1"/>
      <p:bldP spid="29" grpId="0" animBg="1"/>
      <p:bldP spid="30" grpId="0" animBg="1"/>
      <p:bldP spid="37" grpId="0" animBg="1"/>
      <p:bldP spid="38" grpId="0" animBg="1"/>
      <p:bldP spid="39" grpId="0" animBg="1"/>
      <p:bldP spid="39"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微信截图_20190809101958.png"/>
          <p:cNvPicPr>
            <a:picLocks noGrp="1" noChangeAspect="1"/>
          </p:cNvPicPr>
          <p:nvPr>
            <p:ph idx="1"/>
          </p:nvPr>
        </p:nvPicPr>
        <p:blipFill>
          <a:blip r:embed="rId2" cstate="print"/>
          <a:stretch>
            <a:fillRect/>
          </a:stretch>
        </p:blipFill>
        <p:spPr>
          <a:xfrm>
            <a:off x="395536" y="0"/>
            <a:ext cx="8352928" cy="6858000"/>
          </a:xfrm>
        </p:spPr>
      </p:pic>
      <p:sp>
        <p:nvSpPr>
          <p:cNvPr id="4" name="灯片编号占位符 3"/>
          <p:cNvSpPr>
            <a:spLocks noGrp="1"/>
          </p:cNvSpPr>
          <p:nvPr>
            <p:ph type="sldNum" sz="quarter" idx="12"/>
          </p:nvPr>
        </p:nvSpPr>
        <p:spPr/>
        <p:txBody>
          <a:bodyPr/>
          <a:lstStyle/>
          <a:p>
            <a:fld id="{7AFCB150-A64D-4658-A1A8-2246387FAE02}" type="slidenum">
              <a:rPr lang="zh-CN" altLang="en-US" smtClean="0"/>
              <a:pPr/>
              <a:t>54</a:t>
            </a:fld>
            <a:endParaRPr lang="zh-CN" altLang="en-US"/>
          </a:p>
        </p:txBody>
      </p:sp>
      <p:sp>
        <p:nvSpPr>
          <p:cNvPr id="6" name="矩形 5"/>
          <p:cNvSpPr/>
          <p:nvPr/>
        </p:nvSpPr>
        <p:spPr>
          <a:xfrm>
            <a:off x="0" y="0"/>
            <a:ext cx="3419872" cy="645333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9" name="矩形 8"/>
          <p:cNvSpPr/>
          <p:nvPr/>
        </p:nvSpPr>
        <p:spPr>
          <a:xfrm>
            <a:off x="467544" y="4869160"/>
            <a:ext cx="576064" cy="15121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法定代表人</a:t>
            </a:r>
          </a:p>
        </p:txBody>
      </p:sp>
      <p:sp>
        <p:nvSpPr>
          <p:cNvPr id="25" name="矩形 24"/>
          <p:cNvSpPr/>
          <p:nvPr/>
        </p:nvSpPr>
        <p:spPr>
          <a:xfrm>
            <a:off x="395536" y="836712"/>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书记</a:t>
            </a:r>
          </a:p>
        </p:txBody>
      </p:sp>
      <p:sp>
        <p:nvSpPr>
          <p:cNvPr id="31" name="矩形 30"/>
          <p:cNvSpPr/>
          <p:nvPr/>
        </p:nvSpPr>
        <p:spPr>
          <a:xfrm>
            <a:off x="395536" y="1556792"/>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副市长（县级）</a:t>
            </a:r>
          </a:p>
        </p:txBody>
      </p:sp>
      <p:sp>
        <p:nvSpPr>
          <p:cNvPr id="32" name="矩形 31"/>
          <p:cNvSpPr/>
          <p:nvPr/>
        </p:nvSpPr>
        <p:spPr>
          <a:xfrm>
            <a:off x="395536" y="2276872"/>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工信委主任</a:t>
            </a:r>
          </a:p>
        </p:txBody>
      </p:sp>
      <p:sp>
        <p:nvSpPr>
          <p:cNvPr id="33" name="矩形 32"/>
          <p:cNvSpPr/>
          <p:nvPr/>
        </p:nvSpPr>
        <p:spPr>
          <a:xfrm>
            <a:off x="395536" y="3068960"/>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工信委副主任</a:t>
            </a:r>
          </a:p>
        </p:txBody>
      </p:sp>
      <p:sp>
        <p:nvSpPr>
          <p:cNvPr id="34" name="矩形 33"/>
          <p:cNvSpPr/>
          <p:nvPr/>
        </p:nvSpPr>
        <p:spPr>
          <a:xfrm>
            <a:off x="395536" y="3861048"/>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散装办主任</a:t>
            </a:r>
          </a:p>
        </p:txBody>
      </p:sp>
      <p:sp>
        <p:nvSpPr>
          <p:cNvPr id="35" name="矩形 34"/>
          <p:cNvSpPr/>
          <p:nvPr/>
        </p:nvSpPr>
        <p:spPr>
          <a:xfrm>
            <a:off x="1475656" y="4869160"/>
            <a:ext cx="576064" cy="15121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生产副总</a:t>
            </a:r>
          </a:p>
        </p:txBody>
      </p:sp>
      <p:sp>
        <p:nvSpPr>
          <p:cNvPr id="36" name="矩形 35"/>
          <p:cNvSpPr/>
          <p:nvPr/>
        </p:nvSpPr>
        <p:spPr>
          <a:xfrm>
            <a:off x="2483768" y="4869160"/>
            <a:ext cx="576064" cy="15121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经营副理</a:t>
            </a:r>
          </a:p>
        </p:txBody>
      </p:sp>
      <p:cxnSp>
        <p:nvCxnSpPr>
          <p:cNvPr id="42" name="直接箭头连接符 41"/>
          <p:cNvCxnSpPr/>
          <p:nvPr/>
        </p:nvCxnSpPr>
        <p:spPr>
          <a:xfrm flipV="1">
            <a:off x="1763688" y="2060848"/>
            <a:ext cx="0" cy="2160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3" name="直接箭头连接符 42"/>
          <p:cNvCxnSpPr>
            <a:stCxn id="33" idx="0"/>
          </p:cNvCxnSpPr>
          <p:nvPr/>
        </p:nvCxnSpPr>
        <p:spPr>
          <a:xfrm flipV="1">
            <a:off x="1763688" y="2780928"/>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5" name="直接箭头连接符 44"/>
          <p:cNvCxnSpPr/>
          <p:nvPr/>
        </p:nvCxnSpPr>
        <p:spPr>
          <a:xfrm flipV="1">
            <a:off x="1763688" y="3573016"/>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6" name="直接箭头连接符 45"/>
          <p:cNvCxnSpPr/>
          <p:nvPr/>
        </p:nvCxnSpPr>
        <p:spPr>
          <a:xfrm flipV="1">
            <a:off x="1763688" y="4365104"/>
            <a:ext cx="0" cy="2160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7" name="直接连接符 46"/>
          <p:cNvCxnSpPr/>
          <p:nvPr/>
        </p:nvCxnSpPr>
        <p:spPr>
          <a:xfrm>
            <a:off x="683568" y="4581128"/>
            <a:ext cx="208823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50" name="直接箭头连接符 49"/>
          <p:cNvCxnSpPr/>
          <p:nvPr/>
        </p:nvCxnSpPr>
        <p:spPr>
          <a:xfrm>
            <a:off x="2771800" y="4581128"/>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1" name="直接箭头连接符 50"/>
          <p:cNvCxnSpPr/>
          <p:nvPr/>
        </p:nvCxnSpPr>
        <p:spPr>
          <a:xfrm>
            <a:off x="1763688" y="4581128"/>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2" name="直接箭头连接符 51"/>
          <p:cNvCxnSpPr/>
          <p:nvPr/>
        </p:nvCxnSpPr>
        <p:spPr>
          <a:xfrm>
            <a:off x="683568" y="4581128"/>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8" name="直接箭头连接符 57"/>
          <p:cNvCxnSpPr/>
          <p:nvPr/>
        </p:nvCxnSpPr>
        <p:spPr>
          <a:xfrm flipV="1">
            <a:off x="1763688" y="1340768"/>
            <a:ext cx="0" cy="2160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0" name="矩形 59"/>
          <p:cNvSpPr/>
          <p:nvPr/>
        </p:nvSpPr>
        <p:spPr>
          <a:xfrm>
            <a:off x="395536" y="0"/>
            <a:ext cx="2736304"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副省长</a:t>
            </a:r>
          </a:p>
        </p:txBody>
      </p:sp>
      <p:cxnSp>
        <p:nvCxnSpPr>
          <p:cNvPr id="61" name="直接箭头连接符 60"/>
          <p:cNvCxnSpPr>
            <a:stCxn id="25" idx="0"/>
            <a:endCxn id="60" idx="2"/>
          </p:cNvCxnSpPr>
          <p:nvPr/>
        </p:nvCxnSpPr>
        <p:spPr>
          <a:xfrm flipV="1">
            <a:off x="1763688" y="504056"/>
            <a:ext cx="0" cy="33265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0" name="左右箭头 69"/>
          <p:cNvSpPr/>
          <p:nvPr/>
        </p:nvSpPr>
        <p:spPr>
          <a:xfrm>
            <a:off x="539552" y="5517232"/>
            <a:ext cx="2376264" cy="72008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latin typeface="微软雅黑" pitchFamily="34" charset="-122"/>
                <a:ea typeface="微软雅黑" pitchFamily="34" charset="-122"/>
              </a:rPr>
              <a:t>入刑</a:t>
            </a:r>
          </a:p>
        </p:txBody>
      </p:sp>
      <p:sp>
        <p:nvSpPr>
          <p:cNvPr id="71" name="上下箭头 70"/>
          <p:cNvSpPr/>
          <p:nvPr/>
        </p:nvSpPr>
        <p:spPr>
          <a:xfrm>
            <a:off x="2411760" y="2348880"/>
            <a:ext cx="720080" cy="1944216"/>
          </a:xfrm>
          <a:prstGeom prst="up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latin typeface="微软雅黑" pitchFamily="34" charset="-122"/>
                <a:ea typeface="微软雅黑" pitchFamily="34" charset="-122"/>
              </a:rPr>
              <a:t>入刑</a:t>
            </a:r>
          </a:p>
        </p:txBody>
      </p:sp>
      <p:sp>
        <p:nvSpPr>
          <p:cNvPr id="72" name="椭圆形标注 71"/>
          <p:cNvSpPr/>
          <p:nvPr/>
        </p:nvSpPr>
        <p:spPr>
          <a:xfrm>
            <a:off x="3546645" y="1631231"/>
            <a:ext cx="936104" cy="504056"/>
          </a:xfrm>
          <a:prstGeom prst="wedgeEllipseCallout">
            <a:avLst>
              <a:gd name="adj1" fmla="val -116088"/>
              <a:gd name="adj2" fmla="val -175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itchFamily="34" charset="-122"/>
                <a:ea typeface="微软雅黑" pitchFamily="34" charset="-122"/>
              </a:rPr>
              <a:t>警告</a:t>
            </a:r>
          </a:p>
        </p:txBody>
      </p:sp>
      <p:sp>
        <p:nvSpPr>
          <p:cNvPr id="73" name="椭圆形标注 72"/>
          <p:cNvSpPr/>
          <p:nvPr/>
        </p:nvSpPr>
        <p:spPr>
          <a:xfrm>
            <a:off x="3481536" y="906691"/>
            <a:ext cx="936104" cy="504056"/>
          </a:xfrm>
          <a:prstGeom prst="wedgeEllipseCallout">
            <a:avLst>
              <a:gd name="adj1" fmla="val -110627"/>
              <a:gd name="adj2" fmla="val -1073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itchFamily="34" charset="-122"/>
                <a:ea typeface="微软雅黑" pitchFamily="34" charset="-122"/>
              </a:rPr>
              <a:t>撤职</a:t>
            </a:r>
          </a:p>
        </p:txBody>
      </p:sp>
      <p:sp>
        <p:nvSpPr>
          <p:cNvPr id="74" name="椭圆形标注 73"/>
          <p:cNvSpPr/>
          <p:nvPr/>
        </p:nvSpPr>
        <p:spPr>
          <a:xfrm>
            <a:off x="3561893" y="332656"/>
            <a:ext cx="936104" cy="504056"/>
          </a:xfrm>
          <a:prstGeom prst="wedgeEllipseCallout">
            <a:avLst>
              <a:gd name="adj1" fmla="val -118515"/>
              <a:gd name="adj2" fmla="val -670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itchFamily="34" charset="-122"/>
                <a:ea typeface="微软雅黑" pitchFamily="34" charset="-122"/>
              </a:rPr>
              <a:t>记过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ppt_x"/>
                                          </p:val>
                                        </p:tav>
                                        <p:tav tm="100000">
                                          <p:val>
                                            <p:strVal val="#ppt_x"/>
                                          </p:val>
                                        </p:tav>
                                      </p:tavLst>
                                    </p:anim>
                                    <p:anim calcmode="lin" valueType="num">
                                      <p:cBhvr additive="base">
                                        <p:cTn id="1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2000" fill="hold"/>
                                        <p:tgtEl>
                                          <p:spTgt spid="35"/>
                                        </p:tgtEl>
                                        <p:attrNameLst>
                                          <p:attrName>ppt_x</p:attrName>
                                        </p:attrNameLst>
                                      </p:cBhvr>
                                      <p:tavLst>
                                        <p:tav tm="0">
                                          <p:val>
                                            <p:strVal val="#ppt_x"/>
                                          </p:val>
                                        </p:tav>
                                        <p:tav tm="100000">
                                          <p:val>
                                            <p:strVal val="#ppt_x"/>
                                          </p:val>
                                        </p:tav>
                                      </p:tavLst>
                                    </p:anim>
                                    <p:anim calcmode="lin" valueType="num">
                                      <p:cBhvr additive="base">
                                        <p:cTn id="20"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2000" fill="hold"/>
                                        <p:tgtEl>
                                          <p:spTgt spid="36"/>
                                        </p:tgtEl>
                                        <p:attrNameLst>
                                          <p:attrName>ppt_x</p:attrName>
                                        </p:attrNameLst>
                                      </p:cBhvr>
                                      <p:tavLst>
                                        <p:tav tm="0">
                                          <p:val>
                                            <p:strVal val="#ppt_x"/>
                                          </p:val>
                                        </p:tav>
                                        <p:tav tm="100000">
                                          <p:val>
                                            <p:strVal val="#ppt_x"/>
                                          </p:val>
                                        </p:tav>
                                      </p:tavLst>
                                    </p:anim>
                                    <p:anim calcmode="lin" valueType="num">
                                      <p:cBhvr additive="base">
                                        <p:cTn id="26"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0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2000"/>
                                        <p:tgtEl>
                                          <p:spTgt spid="50"/>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20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20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2000" fill="hold"/>
                                        <p:tgtEl>
                                          <p:spTgt spid="34"/>
                                        </p:tgtEl>
                                        <p:attrNameLst>
                                          <p:attrName>ppt_x</p:attrName>
                                        </p:attrNameLst>
                                      </p:cBhvr>
                                      <p:tavLst>
                                        <p:tav tm="0">
                                          <p:val>
                                            <p:strVal val="0-#ppt_w/2"/>
                                          </p:val>
                                        </p:tav>
                                        <p:tav tm="100000">
                                          <p:val>
                                            <p:strVal val="#ppt_x"/>
                                          </p:val>
                                        </p:tav>
                                      </p:tavLst>
                                    </p:anim>
                                    <p:anim calcmode="lin" valueType="num">
                                      <p:cBhvr additive="base">
                                        <p:cTn id="51" dur="2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20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2000" fill="hold"/>
                                        <p:tgtEl>
                                          <p:spTgt spid="33"/>
                                        </p:tgtEl>
                                        <p:attrNameLst>
                                          <p:attrName>ppt_x</p:attrName>
                                        </p:attrNameLst>
                                      </p:cBhvr>
                                      <p:tavLst>
                                        <p:tav tm="0">
                                          <p:val>
                                            <p:strVal val="0-#ppt_w/2"/>
                                          </p:val>
                                        </p:tav>
                                        <p:tav tm="100000">
                                          <p:val>
                                            <p:strVal val="#ppt_x"/>
                                          </p:val>
                                        </p:tav>
                                      </p:tavLst>
                                    </p:anim>
                                    <p:anim calcmode="lin" valueType="num">
                                      <p:cBhvr additive="base">
                                        <p:cTn id="62"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0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2000" fill="hold"/>
                                        <p:tgtEl>
                                          <p:spTgt spid="32"/>
                                        </p:tgtEl>
                                        <p:attrNameLst>
                                          <p:attrName>ppt_x</p:attrName>
                                        </p:attrNameLst>
                                      </p:cBhvr>
                                      <p:tavLst>
                                        <p:tav tm="0">
                                          <p:val>
                                            <p:strVal val="0-#ppt_w/2"/>
                                          </p:val>
                                        </p:tav>
                                        <p:tav tm="100000">
                                          <p:val>
                                            <p:strVal val="#ppt_x"/>
                                          </p:val>
                                        </p:tav>
                                      </p:tavLst>
                                    </p:anim>
                                    <p:anim calcmode="lin" valueType="num">
                                      <p:cBhvr additive="base">
                                        <p:cTn id="73" dur="2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20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2000" fill="hold"/>
                                        <p:tgtEl>
                                          <p:spTgt spid="31"/>
                                        </p:tgtEl>
                                        <p:attrNameLst>
                                          <p:attrName>ppt_x</p:attrName>
                                        </p:attrNameLst>
                                      </p:cBhvr>
                                      <p:tavLst>
                                        <p:tav tm="0">
                                          <p:val>
                                            <p:strVal val="0-#ppt_w/2"/>
                                          </p:val>
                                        </p:tav>
                                        <p:tav tm="100000">
                                          <p:val>
                                            <p:strVal val="#ppt_x"/>
                                          </p:val>
                                        </p:tav>
                                      </p:tavLst>
                                    </p:anim>
                                    <p:anim calcmode="lin" valueType="num">
                                      <p:cBhvr additive="base">
                                        <p:cTn id="84"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20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2000" fill="hold"/>
                                        <p:tgtEl>
                                          <p:spTgt spid="25"/>
                                        </p:tgtEl>
                                        <p:attrNameLst>
                                          <p:attrName>ppt_x</p:attrName>
                                        </p:attrNameLst>
                                      </p:cBhvr>
                                      <p:tavLst>
                                        <p:tav tm="0">
                                          <p:val>
                                            <p:strVal val="0-#ppt_w/2"/>
                                          </p:val>
                                        </p:tav>
                                        <p:tav tm="100000">
                                          <p:val>
                                            <p:strVal val="#ppt_x"/>
                                          </p:val>
                                        </p:tav>
                                      </p:tavLst>
                                    </p:anim>
                                    <p:anim calcmode="lin" valueType="num">
                                      <p:cBhvr additive="base">
                                        <p:cTn id="95"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2000"/>
                                        <p:tgtEl>
                                          <p:spTgt spid="61"/>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additive="base">
                                        <p:cTn id="105" dur="2000" fill="hold"/>
                                        <p:tgtEl>
                                          <p:spTgt spid="60"/>
                                        </p:tgtEl>
                                        <p:attrNameLst>
                                          <p:attrName>ppt_x</p:attrName>
                                        </p:attrNameLst>
                                      </p:cBhvr>
                                      <p:tavLst>
                                        <p:tav tm="0">
                                          <p:val>
                                            <p:strVal val="0-#ppt_w/2"/>
                                          </p:val>
                                        </p:tav>
                                        <p:tav tm="100000">
                                          <p:val>
                                            <p:strVal val="#ppt_x"/>
                                          </p:val>
                                        </p:tav>
                                      </p:tavLst>
                                    </p:anim>
                                    <p:anim calcmode="lin" valueType="num">
                                      <p:cBhvr additive="base">
                                        <p:cTn id="106" dur="2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000" fill="hold"/>
                                        <p:tgtEl>
                                          <p:spTgt spid="70"/>
                                        </p:tgtEl>
                                        <p:attrNameLst>
                                          <p:attrName>ppt_x</p:attrName>
                                        </p:attrNameLst>
                                      </p:cBhvr>
                                      <p:tavLst>
                                        <p:tav tm="0">
                                          <p:val>
                                            <p:strVal val="#ppt_x-.2"/>
                                          </p:val>
                                        </p:tav>
                                        <p:tav tm="100000">
                                          <p:val>
                                            <p:strVal val="#ppt_x"/>
                                          </p:val>
                                        </p:tav>
                                      </p:tavLst>
                                    </p:anim>
                                    <p:anim calcmode="lin" valueType="num">
                                      <p:cBhvr>
                                        <p:cTn id="112" dur="1000" fill="hold"/>
                                        <p:tgtEl>
                                          <p:spTgt spid="70"/>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7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2000"/>
                                        <p:tgtEl>
                                          <p:spTgt spid="71"/>
                                        </p:tgtEl>
                                      </p:cBhvr>
                                    </p:animEffect>
                                  </p:childTnLst>
                                </p:cTn>
                              </p:par>
                            </p:childTnLst>
                          </p:cTn>
                        </p:par>
                      </p:childTnLst>
                    </p:cTn>
                  </p:par>
                  <p:par>
                    <p:cTn id="119" fill="hold">
                      <p:stCondLst>
                        <p:cond delay="indefinite"/>
                      </p:stCondLst>
                      <p:childTnLst>
                        <p:par>
                          <p:cTn id="120" fill="hold">
                            <p:stCondLst>
                              <p:cond delay="0"/>
                            </p:stCondLst>
                            <p:childTnLst>
                              <p:par>
                                <p:cTn id="121" presetID="54" presetClass="entr" presetSubtype="0" accel="100000" fill="hold" grpId="0" nodeType="clickEffect">
                                  <p:stCondLst>
                                    <p:cond delay="0"/>
                                  </p:stCondLst>
                                  <p:childTnLst>
                                    <p:set>
                                      <p:cBhvr>
                                        <p:cTn id="122" dur="1" fill="hold">
                                          <p:stCondLst>
                                            <p:cond delay="0"/>
                                          </p:stCondLst>
                                        </p:cTn>
                                        <p:tgtEl>
                                          <p:spTgt spid="72"/>
                                        </p:tgtEl>
                                        <p:attrNameLst>
                                          <p:attrName>style.visibility</p:attrName>
                                        </p:attrNameLst>
                                      </p:cBhvr>
                                      <p:to>
                                        <p:strVal val="visible"/>
                                      </p:to>
                                    </p:set>
                                    <p:anim calcmode="lin" valueType="num">
                                      <p:cBhvr>
                                        <p:cTn id="123" dur="2000" fill="hold"/>
                                        <p:tgtEl>
                                          <p:spTgt spid="72"/>
                                        </p:tgtEl>
                                        <p:attrNameLst>
                                          <p:attrName>ppt_w</p:attrName>
                                        </p:attrNameLst>
                                      </p:cBhvr>
                                      <p:tavLst>
                                        <p:tav tm="0">
                                          <p:val>
                                            <p:strVal val="#ppt_w*0.05"/>
                                          </p:val>
                                        </p:tav>
                                        <p:tav tm="100000">
                                          <p:val>
                                            <p:strVal val="#ppt_w"/>
                                          </p:val>
                                        </p:tav>
                                      </p:tavLst>
                                    </p:anim>
                                    <p:anim calcmode="lin" valueType="num">
                                      <p:cBhvr>
                                        <p:cTn id="124" dur="2000" fill="hold"/>
                                        <p:tgtEl>
                                          <p:spTgt spid="72"/>
                                        </p:tgtEl>
                                        <p:attrNameLst>
                                          <p:attrName>ppt_h</p:attrName>
                                        </p:attrNameLst>
                                      </p:cBhvr>
                                      <p:tavLst>
                                        <p:tav tm="0">
                                          <p:val>
                                            <p:strVal val="#ppt_h"/>
                                          </p:val>
                                        </p:tav>
                                        <p:tav tm="100000">
                                          <p:val>
                                            <p:strVal val="#ppt_h"/>
                                          </p:val>
                                        </p:tav>
                                      </p:tavLst>
                                    </p:anim>
                                    <p:anim calcmode="lin" valueType="num">
                                      <p:cBhvr>
                                        <p:cTn id="125" dur="2000" fill="hold"/>
                                        <p:tgtEl>
                                          <p:spTgt spid="72"/>
                                        </p:tgtEl>
                                        <p:attrNameLst>
                                          <p:attrName>ppt_x</p:attrName>
                                        </p:attrNameLst>
                                      </p:cBhvr>
                                      <p:tavLst>
                                        <p:tav tm="0">
                                          <p:val>
                                            <p:strVal val="#ppt_x-.2"/>
                                          </p:val>
                                        </p:tav>
                                        <p:tav tm="100000">
                                          <p:val>
                                            <p:strVal val="#ppt_x"/>
                                          </p:val>
                                        </p:tav>
                                      </p:tavLst>
                                    </p:anim>
                                    <p:anim calcmode="lin" valueType="num">
                                      <p:cBhvr>
                                        <p:cTn id="126" dur="2000" fill="hold"/>
                                        <p:tgtEl>
                                          <p:spTgt spid="72"/>
                                        </p:tgtEl>
                                        <p:attrNameLst>
                                          <p:attrName>ppt_y</p:attrName>
                                        </p:attrNameLst>
                                      </p:cBhvr>
                                      <p:tavLst>
                                        <p:tav tm="0">
                                          <p:val>
                                            <p:strVal val="#ppt_y"/>
                                          </p:val>
                                        </p:tav>
                                        <p:tav tm="100000">
                                          <p:val>
                                            <p:strVal val="#ppt_y"/>
                                          </p:val>
                                        </p:tav>
                                      </p:tavLst>
                                    </p:anim>
                                    <p:animEffect transition="in" filter="fade">
                                      <p:cBhvr>
                                        <p:cTn id="127" dur="2000"/>
                                        <p:tgtEl>
                                          <p:spTgt spid="72"/>
                                        </p:tgtEl>
                                      </p:cBhvr>
                                    </p:animEffect>
                                  </p:childTnLst>
                                </p:cTn>
                              </p:par>
                            </p:childTnLst>
                          </p:cTn>
                        </p:par>
                      </p:childTnLst>
                    </p:cTn>
                  </p:par>
                  <p:par>
                    <p:cTn id="128" fill="hold">
                      <p:stCondLst>
                        <p:cond delay="indefinite"/>
                      </p:stCondLst>
                      <p:childTnLst>
                        <p:par>
                          <p:cTn id="129" fill="hold">
                            <p:stCondLst>
                              <p:cond delay="0"/>
                            </p:stCondLst>
                            <p:childTnLst>
                              <p:par>
                                <p:cTn id="130" presetID="54" presetClass="entr" presetSubtype="0" accel="100000" fill="hold" grpId="0" nodeType="clickEffect">
                                  <p:stCondLst>
                                    <p:cond delay="0"/>
                                  </p:stCondLst>
                                  <p:childTnLst>
                                    <p:set>
                                      <p:cBhvr>
                                        <p:cTn id="131" dur="1" fill="hold">
                                          <p:stCondLst>
                                            <p:cond delay="0"/>
                                          </p:stCondLst>
                                        </p:cTn>
                                        <p:tgtEl>
                                          <p:spTgt spid="73"/>
                                        </p:tgtEl>
                                        <p:attrNameLst>
                                          <p:attrName>style.visibility</p:attrName>
                                        </p:attrNameLst>
                                      </p:cBhvr>
                                      <p:to>
                                        <p:strVal val="visible"/>
                                      </p:to>
                                    </p:set>
                                    <p:anim calcmode="lin" valueType="num">
                                      <p:cBhvr>
                                        <p:cTn id="132" dur="2000" fill="hold"/>
                                        <p:tgtEl>
                                          <p:spTgt spid="73"/>
                                        </p:tgtEl>
                                        <p:attrNameLst>
                                          <p:attrName>ppt_w</p:attrName>
                                        </p:attrNameLst>
                                      </p:cBhvr>
                                      <p:tavLst>
                                        <p:tav tm="0">
                                          <p:val>
                                            <p:strVal val="#ppt_w*0.05"/>
                                          </p:val>
                                        </p:tav>
                                        <p:tav tm="100000">
                                          <p:val>
                                            <p:strVal val="#ppt_w"/>
                                          </p:val>
                                        </p:tav>
                                      </p:tavLst>
                                    </p:anim>
                                    <p:anim calcmode="lin" valueType="num">
                                      <p:cBhvr>
                                        <p:cTn id="133" dur="2000" fill="hold"/>
                                        <p:tgtEl>
                                          <p:spTgt spid="73"/>
                                        </p:tgtEl>
                                        <p:attrNameLst>
                                          <p:attrName>ppt_h</p:attrName>
                                        </p:attrNameLst>
                                      </p:cBhvr>
                                      <p:tavLst>
                                        <p:tav tm="0">
                                          <p:val>
                                            <p:strVal val="#ppt_h"/>
                                          </p:val>
                                        </p:tav>
                                        <p:tav tm="100000">
                                          <p:val>
                                            <p:strVal val="#ppt_h"/>
                                          </p:val>
                                        </p:tav>
                                      </p:tavLst>
                                    </p:anim>
                                    <p:anim calcmode="lin" valueType="num">
                                      <p:cBhvr>
                                        <p:cTn id="134" dur="2000" fill="hold"/>
                                        <p:tgtEl>
                                          <p:spTgt spid="73"/>
                                        </p:tgtEl>
                                        <p:attrNameLst>
                                          <p:attrName>ppt_x</p:attrName>
                                        </p:attrNameLst>
                                      </p:cBhvr>
                                      <p:tavLst>
                                        <p:tav tm="0">
                                          <p:val>
                                            <p:strVal val="#ppt_x-.2"/>
                                          </p:val>
                                        </p:tav>
                                        <p:tav tm="100000">
                                          <p:val>
                                            <p:strVal val="#ppt_x"/>
                                          </p:val>
                                        </p:tav>
                                      </p:tavLst>
                                    </p:anim>
                                    <p:anim calcmode="lin" valueType="num">
                                      <p:cBhvr>
                                        <p:cTn id="135" dur="2000" fill="hold"/>
                                        <p:tgtEl>
                                          <p:spTgt spid="73"/>
                                        </p:tgtEl>
                                        <p:attrNameLst>
                                          <p:attrName>ppt_y</p:attrName>
                                        </p:attrNameLst>
                                      </p:cBhvr>
                                      <p:tavLst>
                                        <p:tav tm="0">
                                          <p:val>
                                            <p:strVal val="#ppt_y"/>
                                          </p:val>
                                        </p:tav>
                                        <p:tav tm="100000">
                                          <p:val>
                                            <p:strVal val="#ppt_y"/>
                                          </p:val>
                                        </p:tav>
                                      </p:tavLst>
                                    </p:anim>
                                    <p:animEffect transition="in" filter="fade">
                                      <p:cBhvr>
                                        <p:cTn id="136" dur="2000"/>
                                        <p:tgtEl>
                                          <p:spTgt spid="73"/>
                                        </p:tgtEl>
                                      </p:cBhvr>
                                    </p:animEffect>
                                  </p:childTnLst>
                                </p:cTn>
                              </p:par>
                            </p:childTnLst>
                          </p:cTn>
                        </p:par>
                      </p:childTnLst>
                    </p:cTn>
                  </p:par>
                  <p:par>
                    <p:cTn id="137" fill="hold">
                      <p:stCondLst>
                        <p:cond delay="indefinite"/>
                      </p:stCondLst>
                      <p:childTnLst>
                        <p:par>
                          <p:cTn id="138" fill="hold">
                            <p:stCondLst>
                              <p:cond delay="0"/>
                            </p:stCondLst>
                            <p:childTnLst>
                              <p:par>
                                <p:cTn id="139" presetID="54" presetClass="entr" presetSubtype="0" accel="100000" fill="hold" grpId="0" nodeType="click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p:cTn id="141" dur="2000" fill="hold"/>
                                        <p:tgtEl>
                                          <p:spTgt spid="74"/>
                                        </p:tgtEl>
                                        <p:attrNameLst>
                                          <p:attrName>ppt_w</p:attrName>
                                        </p:attrNameLst>
                                      </p:cBhvr>
                                      <p:tavLst>
                                        <p:tav tm="0">
                                          <p:val>
                                            <p:strVal val="#ppt_w*0.05"/>
                                          </p:val>
                                        </p:tav>
                                        <p:tav tm="100000">
                                          <p:val>
                                            <p:strVal val="#ppt_w"/>
                                          </p:val>
                                        </p:tav>
                                      </p:tavLst>
                                    </p:anim>
                                    <p:anim calcmode="lin" valueType="num">
                                      <p:cBhvr>
                                        <p:cTn id="142" dur="2000" fill="hold"/>
                                        <p:tgtEl>
                                          <p:spTgt spid="74"/>
                                        </p:tgtEl>
                                        <p:attrNameLst>
                                          <p:attrName>ppt_h</p:attrName>
                                        </p:attrNameLst>
                                      </p:cBhvr>
                                      <p:tavLst>
                                        <p:tav tm="0">
                                          <p:val>
                                            <p:strVal val="#ppt_h"/>
                                          </p:val>
                                        </p:tav>
                                        <p:tav tm="100000">
                                          <p:val>
                                            <p:strVal val="#ppt_h"/>
                                          </p:val>
                                        </p:tav>
                                      </p:tavLst>
                                    </p:anim>
                                    <p:anim calcmode="lin" valueType="num">
                                      <p:cBhvr>
                                        <p:cTn id="143" dur="2000" fill="hold"/>
                                        <p:tgtEl>
                                          <p:spTgt spid="74"/>
                                        </p:tgtEl>
                                        <p:attrNameLst>
                                          <p:attrName>ppt_x</p:attrName>
                                        </p:attrNameLst>
                                      </p:cBhvr>
                                      <p:tavLst>
                                        <p:tav tm="0">
                                          <p:val>
                                            <p:strVal val="#ppt_x-.2"/>
                                          </p:val>
                                        </p:tav>
                                        <p:tav tm="100000">
                                          <p:val>
                                            <p:strVal val="#ppt_x"/>
                                          </p:val>
                                        </p:tav>
                                      </p:tavLst>
                                    </p:anim>
                                    <p:anim calcmode="lin" valueType="num">
                                      <p:cBhvr>
                                        <p:cTn id="144" dur="2000" fill="hold"/>
                                        <p:tgtEl>
                                          <p:spTgt spid="74"/>
                                        </p:tgtEl>
                                        <p:attrNameLst>
                                          <p:attrName>ppt_y</p:attrName>
                                        </p:attrNameLst>
                                      </p:cBhvr>
                                      <p:tavLst>
                                        <p:tav tm="0">
                                          <p:val>
                                            <p:strVal val="#ppt_y"/>
                                          </p:val>
                                        </p:tav>
                                        <p:tav tm="100000">
                                          <p:val>
                                            <p:strVal val="#ppt_y"/>
                                          </p:val>
                                        </p:tav>
                                      </p:tavLst>
                                    </p:anim>
                                    <p:animEffect transition="in" filter="fade">
                                      <p:cBhvr>
                                        <p:cTn id="145"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5" grpId="0" animBg="1"/>
      <p:bldP spid="31" grpId="0" animBg="1"/>
      <p:bldP spid="32" grpId="0" animBg="1"/>
      <p:bldP spid="33" grpId="0" animBg="1"/>
      <p:bldP spid="34" grpId="0" animBg="1"/>
      <p:bldP spid="35" grpId="0" animBg="1"/>
      <p:bldP spid="36" grpId="0" animBg="1"/>
      <p:bldP spid="60" grpId="0" animBg="1"/>
      <p:bldP spid="70" grpId="0" animBg="1"/>
      <p:bldP spid="71" grpId="0" animBg="1"/>
      <p:bldP spid="72" grpId="0" animBg="1"/>
      <p:bldP spid="73" grpId="0" animBg="1"/>
      <p:bldP spid="7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2823" y="2132856"/>
            <a:ext cx="7772400" cy="1470025"/>
          </a:xfrm>
        </p:spPr>
        <p:txBody>
          <a:bodyPr/>
          <a:lstStyle/>
          <a:p>
            <a:r>
              <a:rPr lang="zh-CN" altLang="en-US" b="1" dirty="0">
                <a:latin typeface="微软雅黑" pitchFamily="34" charset="-122"/>
                <a:ea typeface="微软雅黑" pitchFamily="34" charset="-122"/>
              </a:rPr>
              <a:t>第五章</a:t>
            </a:r>
          </a:p>
        </p:txBody>
      </p:sp>
      <p:sp>
        <p:nvSpPr>
          <p:cNvPr id="3" name="副标题 2"/>
          <p:cNvSpPr>
            <a:spLocks noGrp="1"/>
          </p:cNvSpPr>
          <p:nvPr>
            <p:ph type="subTitle" idx="1"/>
          </p:nvPr>
        </p:nvSpPr>
        <p:spPr>
          <a:xfrm>
            <a:off x="611560" y="3886200"/>
            <a:ext cx="7560840" cy="1752600"/>
          </a:xfrm>
        </p:spPr>
        <p:txBody>
          <a:bodyPr>
            <a:normAutofit/>
          </a:bodyPr>
          <a:lstStyle/>
          <a:p>
            <a:r>
              <a:rPr lang="en-US" altLang="zh-CN" sz="4400" b="1" dirty="0">
                <a:latin typeface="微软雅黑" pitchFamily="34" charset="-122"/>
                <a:ea typeface="微软雅黑" pitchFamily="34" charset="-122"/>
              </a:rPr>
              <a:t> EPC</a:t>
            </a:r>
            <a:r>
              <a:rPr lang="zh-CN" altLang="en-US" sz="4400" b="1" dirty="0">
                <a:latin typeface="微软雅黑" pitchFamily="34" charset="-122"/>
                <a:ea typeface="微软雅黑" pitchFamily="34" charset="-122"/>
              </a:rPr>
              <a:t>全过程咨询法律实务</a:t>
            </a:r>
            <a:endParaRPr lang="zh-CN" altLang="en-US" sz="4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570534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一、案例</a:t>
            </a:r>
          </a:p>
        </p:txBody>
      </p:sp>
      <p:sp>
        <p:nvSpPr>
          <p:cNvPr id="6" name="TextBox 5"/>
          <p:cNvSpPr txBox="1"/>
          <p:nvPr/>
        </p:nvSpPr>
        <p:spPr>
          <a:xfrm>
            <a:off x="395536" y="1340768"/>
            <a:ext cx="69127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李四承包章三厂房工程。备案合同定额下浮计价。</a:t>
            </a:r>
            <a:endParaRPr lang="en-US" altLang="zh-CN" sz="2400" b="1" dirty="0">
              <a:latin typeface="微软雅黑" pitchFamily="34" charset="-122"/>
              <a:ea typeface="微软雅黑" pitchFamily="34" charset="-122"/>
            </a:endParaRPr>
          </a:p>
        </p:txBody>
      </p:sp>
      <p:sp>
        <p:nvSpPr>
          <p:cNvPr id="12" name="灯片编号占位符 11"/>
          <p:cNvSpPr>
            <a:spLocks noGrp="1"/>
          </p:cNvSpPr>
          <p:nvPr>
            <p:ph type="sldNum" sz="quarter" idx="12"/>
          </p:nvPr>
        </p:nvSpPr>
        <p:spPr/>
        <p:txBody>
          <a:bodyPr/>
          <a:lstStyle/>
          <a:p>
            <a:fld id="{7AFCB150-A64D-4658-A1A8-2246387FAE02}" type="slidenum">
              <a:rPr lang="zh-CN" altLang="en-US" smtClean="0"/>
              <a:pPr/>
              <a:t>56</a:t>
            </a:fld>
            <a:endParaRPr lang="zh-CN" altLang="en-US"/>
          </a:p>
        </p:txBody>
      </p:sp>
      <p:sp>
        <p:nvSpPr>
          <p:cNvPr id="8" name="TextBox 7"/>
          <p:cNvSpPr txBox="1"/>
          <p:nvPr/>
        </p:nvSpPr>
        <p:spPr>
          <a:xfrm>
            <a:off x="395536" y="2492896"/>
            <a:ext cx="821537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施工过程中遇到暗浜，增加了地基成本。</a:t>
            </a:r>
            <a:endParaRPr lang="en-US" altLang="zh-CN" sz="2400" b="1" dirty="0">
              <a:latin typeface="微软雅黑" pitchFamily="34" charset="-122"/>
              <a:ea typeface="微软雅黑" pitchFamily="34" charset="-122"/>
            </a:endParaRPr>
          </a:p>
        </p:txBody>
      </p:sp>
      <p:sp>
        <p:nvSpPr>
          <p:cNvPr id="9" name="TextBox 8"/>
          <p:cNvSpPr txBox="1"/>
          <p:nvPr/>
        </p:nvSpPr>
        <p:spPr>
          <a:xfrm>
            <a:off x="395536" y="3068960"/>
            <a:ext cx="54726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施工过程中发生工伤事故，死亡一人。</a:t>
            </a:r>
            <a:endParaRPr lang="en-US" altLang="zh-CN" sz="2400" b="1" dirty="0">
              <a:latin typeface="微软雅黑" pitchFamily="34" charset="-122"/>
              <a:ea typeface="微软雅黑" pitchFamily="34" charset="-122"/>
            </a:endParaRPr>
          </a:p>
        </p:txBody>
      </p:sp>
      <p:sp>
        <p:nvSpPr>
          <p:cNvPr id="10" name="TextBox 9"/>
          <p:cNvSpPr txBox="1"/>
          <p:nvPr/>
        </p:nvSpPr>
        <p:spPr>
          <a:xfrm>
            <a:off x="395536" y="3645024"/>
            <a:ext cx="81369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诉讼：主张以备案的中标合同作为结算的依据。</a:t>
            </a:r>
            <a:endParaRPr lang="en-US" altLang="zh-CN" sz="2400" b="1" dirty="0">
              <a:latin typeface="微软雅黑" pitchFamily="34" charset="-122"/>
              <a:ea typeface="微软雅黑" pitchFamily="34" charset="-122"/>
            </a:endParaRPr>
          </a:p>
        </p:txBody>
      </p:sp>
      <p:sp>
        <p:nvSpPr>
          <p:cNvPr id="11" name="TextBox 10"/>
          <p:cNvSpPr txBox="1"/>
          <p:nvPr/>
        </p:nvSpPr>
        <p:spPr>
          <a:xfrm>
            <a:off x="395536" y="4293096"/>
            <a:ext cx="81369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抗辩：本项目为直接发包项目，不适用招投标法。</a:t>
            </a:r>
            <a:endParaRPr lang="en-US" altLang="zh-CN" sz="2400" b="1" dirty="0">
              <a:latin typeface="微软雅黑" pitchFamily="34" charset="-122"/>
              <a:ea typeface="微软雅黑" pitchFamily="34" charset="-122"/>
            </a:endParaRPr>
          </a:p>
        </p:txBody>
      </p:sp>
      <p:sp>
        <p:nvSpPr>
          <p:cNvPr id="13" name="TextBox 12"/>
          <p:cNvSpPr txBox="1"/>
          <p:nvPr/>
        </p:nvSpPr>
        <p:spPr>
          <a:xfrm>
            <a:off x="395536" y="4941168"/>
            <a:ext cx="81369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反诉：工期延误赔偿</a:t>
            </a:r>
            <a:r>
              <a:rPr lang="en-US" altLang="zh-CN" sz="2400" b="1" dirty="0">
                <a:latin typeface="微软雅黑" pitchFamily="34" charset="-122"/>
                <a:ea typeface="微软雅黑" pitchFamily="34" charset="-122"/>
              </a:rPr>
              <a:t>300</a:t>
            </a:r>
            <a:r>
              <a:rPr lang="zh-CN" altLang="en-US" sz="2400" b="1" dirty="0">
                <a:latin typeface="微软雅黑" pitchFamily="34" charset="-122"/>
                <a:ea typeface="微软雅黑" pitchFamily="34" charset="-122"/>
              </a:rPr>
              <a:t>万。</a:t>
            </a:r>
            <a:endParaRPr lang="en-US" altLang="zh-CN" sz="2400" b="1" dirty="0">
              <a:latin typeface="微软雅黑" pitchFamily="34" charset="-122"/>
              <a:ea typeface="微软雅黑" pitchFamily="34" charset="-122"/>
            </a:endParaRPr>
          </a:p>
        </p:txBody>
      </p:sp>
      <p:sp>
        <p:nvSpPr>
          <p:cNvPr id="14" name="TextBox 13"/>
          <p:cNvSpPr txBox="1"/>
          <p:nvPr/>
        </p:nvSpPr>
        <p:spPr>
          <a:xfrm>
            <a:off x="395536" y="5589240"/>
            <a:ext cx="619268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最终：支持</a:t>
            </a:r>
            <a:r>
              <a:rPr lang="en-US" altLang="zh-CN" sz="2400" b="1" dirty="0">
                <a:latin typeface="微软雅黑" pitchFamily="34" charset="-122"/>
                <a:ea typeface="微软雅黑" pitchFamily="34" charset="-122"/>
              </a:rPr>
              <a:t>100</a:t>
            </a:r>
            <a:r>
              <a:rPr lang="zh-CN" altLang="en-US" sz="2400" b="1" dirty="0">
                <a:latin typeface="微软雅黑" pitchFamily="34" charset="-122"/>
                <a:ea typeface="微软雅黑" pitchFamily="34" charset="-122"/>
              </a:rPr>
              <a:t>万工期延误赔偿金。</a:t>
            </a:r>
            <a:endParaRPr lang="en-US" altLang="zh-CN" sz="2400" b="1" dirty="0">
              <a:latin typeface="微软雅黑" pitchFamily="34" charset="-122"/>
              <a:ea typeface="微软雅黑" pitchFamily="34" charset="-122"/>
            </a:endParaRPr>
          </a:p>
        </p:txBody>
      </p:sp>
      <p:sp>
        <p:nvSpPr>
          <p:cNvPr id="15" name="TextBox 14"/>
          <p:cNvSpPr txBox="1"/>
          <p:nvPr/>
        </p:nvSpPr>
        <p:spPr>
          <a:xfrm>
            <a:off x="395536" y="1916832"/>
            <a:ext cx="821537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签订补充协议，约定</a:t>
            </a:r>
            <a:r>
              <a:rPr lang="zh-CN" altLang="en-US" sz="2400" b="1" dirty="0">
                <a:latin typeface="微软雅黑" pitchFamily="34" charset="-122"/>
                <a:ea typeface="微软雅黑" pitchFamily="34" charset="-122"/>
                <a:hlinkClick r:id="rId2" action="ppaction://hlinksldjump"/>
              </a:rPr>
              <a:t>固</a:t>
            </a:r>
            <a:r>
              <a:rPr lang="zh-CN" altLang="en-US" sz="2400" b="1" dirty="0">
                <a:latin typeface="微软雅黑" pitchFamily="34" charset="-122"/>
                <a:ea typeface="微软雅黑" pitchFamily="34" charset="-122"/>
              </a:rPr>
              <a:t>定总价。</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25466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2000" fill="hold"/>
                                        <p:tgtEl>
                                          <p:spTgt spid="15"/>
                                        </p:tgtEl>
                                        <p:attrNameLst>
                                          <p:attrName>ppt_x</p:attrName>
                                        </p:attrNameLst>
                                      </p:cBhvr>
                                      <p:tavLst>
                                        <p:tav tm="0">
                                          <p:val>
                                            <p:strVal val="1+#ppt_w/2"/>
                                          </p:val>
                                        </p:tav>
                                        <p:tav tm="100000">
                                          <p:val>
                                            <p:strVal val="#ppt_x"/>
                                          </p:val>
                                        </p:tav>
                                      </p:tavLst>
                                    </p:anim>
                                    <p:anim calcmode="lin" valueType="num">
                                      <p:cBhvr additive="base">
                                        <p:cTn id="14"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1+#ppt_w/2"/>
                                          </p:val>
                                        </p:tav>
                                        <p:tav tm="100000">
                                          <p:val>
                                            <p:strVal val="#ppt_x"/>
                                          </p:val>
                                        </p:tav>
                                      </p:tavLst>
                                    </p:anim>
                                    <p:anim calcmode="lin" valueType="num">
                                      <p:cBhvr additive="base">
                                        <p:cTn id="32"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000" fill="hold"/>
                                        <p:tgtEl>
                                          <p:spTgt spid="11"/>
                                        </p:tgtEl>
                                        <p:attrNameLst>
                                          <p:attrName>ppt_x</p:attrName>
                                        </p:attrNameLst>
                                      </p:cBhvr>
                                      <p:tavLst>
                                        <p:tav tm="0">
                                          <p:val>
                                            <p:strVal val="1+#ppt_w/2"/>
                                          </p:val>
                                        </p:tav>
                                        <p:tav tm="100000">
                                          <p:val>
                                            <p:strVal val="#ppt_x"/>
                                          </p:val>
                                        </p:tav>
                                      </p:tavLst>
                                    </p:anim>
                                    <p:anim calcmode="lin" valueType="num">
                                      <p:cBhvr additive="base">
                                        <p:cTn id="3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000" fill="hold"/>
                                        <p:tgtEl>
                                          <p:spTgt spid="13"/>
                                        </p:tgtEl>
                                        <p:attrNameLst>
                                          <p:attrName>ppt_x</p:attrName>
                                        </p:attrNameLst>
                                      </p:cBhvr>
                                      <p:tavLst>
                                        <p:tav tm="0">
                                          <p:val>
                                            <p:strVal val="1+#ppt_w/2"/>
                                          </p:val>
                                        </p:tav>
                                        <p:tav tm="100000">
                                          <p:val>
                                            <p:strVal val="#ppt_x"/>
                                          </p:val>
                                        </p:tav>
                                      </p:tavLst>
                                    </p:anim>
                                    <p:anim calcmode="lin" valueType="num">
                                      <p:cBhvr additive="base">
                                        <p:cTn id="44"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2000" fill="hold"/>
                                        <p:tgtEl>
                                          <p:spTgt spid="14"/>
                                        </p:tgtEl>
                                        <p:attrNameLst>
                                          <p:attrName>ppt_x</p:attrName>
                                        </p:attrNameLst>
                                      </p:cBhvr>
                                      <p:tavLst>
                                        <p:tav tm="0">
                                          <p:val>
                                            <p:strVal val="1+#ppt_w/2"/>
                                          </p:val>
                                        </p:tav>
                                        <p:tav tm="100000">
                                          <p:val>
                                            <p:strVal val="#ppt_x"/>
                                          </p:val>
                                        </p:tav>
                                      </p:tavLst>
                                    </p:anim>
                                    <p:anim calcmode="lin" valueType="num">
                                      <p:cBhvr additive="base">
                                        <p:cTn id="50"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P spid="14"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556792"/>
            <a:ext cx="8229600" cy="3989040"/>
          </a:xfrm>
        </p:spPr>
        <p:txBody>
          <a:bodyPr>
            <a:normAutofit/>
          </a:bodyPr>
          <a:lstStyle/>
          <a:p>
            <a:pPr>
              <a:buNone/>
            </a:pPr>
            <a:r>
              <a:rPr lang="zh-CN" altLang="zh-CN" sz="2000" b="1" dirty="0">
                <a:latin typeface="微软雅黑" pitchFamily="34" charset="-122"/>
                <a:ea typeface="微软雅黑" pitchFamily="34" charset="-122"/>
              </a:rPr>
              <a:t>第</a:t>
            </a:r>
            <a:r>
              <a:rPr lang="zh-CN" altLang="en-US" sz="2000" b="1" dirty="0">
                <a:latin typeface="微软雅黑" pitchFamily="34" charset="-122"/>
                <a:ea typeface="微软雅黑" pitchFamily="34" charset="-122"/>
              </a:rPr>
              <a:t>十</a:t>
            </a:r>
            <a:r>
              <a:rPr lang="zh-CN" altLang="zh-CN" sz="2000" b="1" dirty="0">
                <a:latin typeface="微软雅黑" pitchFamily="34" charset="-122"/>
                <a:ea typeface="微软雅黑" pitchFamily="34" charset="-122"/>
              </a:rPr>
              <a:t>条</a:t>
            </a:r>
            <a:r>
              <a:rPr lang="en-US" altLang="zh-CN" sz="2000" b="1" dirty="0">
                <a:latin typeface="微软雅黑" pitchFamily="34" charset="-122"/>
                <a:ea typeface="微软雅黑" pitchFamily="34" charset="-122"/>
              </a:rPr>
              <a:t>  </a:t>
            </a:r>
            <a:r>
              <a:rPr lang="zh-CN" altLang="zh-CN" sz="2000" b="1" dirty="0">
                <a:latin typeface="微软雅黑" pitchFamily="34" charset="-122"/>
                <a:ea typeface="微软雅黑" pitchFamily="34" charset="-122"/>
              </a:rPr>
              <a:t>当事人约定顺延工期应当经发包人或者监理人签证等方式确</a:t>
            </a:r>
            <a:endParaRPr lang="en-US" altLang="zh-CN" sz="2000" b="1" dirty="0">
              <a:latin typeface="微软雅黑" pitchFamily="34" charset="-122"/>
              <a:ea typeface="微软雅黑" pitchFamily="34" charset="-122"/>
            </a:endParaRPr>
          </a:p>
          <a:p>
            <a:pPr>
              <a:buNone/>
            </a:pPr>
            <a:r>
              <a:rPr lang="zh-CN" altLang="zh-CN" sz="2000" b="1" dirty="0">
                <a:latin typeface="微软雅黑" pitchFamily="34" charset="-122"/>
                <a:ea typeface="微软雅黑" pitchFamily="34" charset="-122"/>
              </a:rPr>
              <a:t>认，承包人虽未取得工期顺延的确认，但能够证明在合同约定的期限</a:t>
            </a:r>
            <a:endParaRPr lang="en-US" altLang="zh-CN" sz="2000" b="1" dirty="0">
              <a:latin typeface="微软雅黑" pitchFamily="34" charset="-122"/>
              <a:ea typeface="微软雅黑" pitchFamily="34" charset="-122"/>
            </a:endParaRPr>
          </a:p>
          <a:p>
            <a:pPr>
              <a:buNone/>
            </a:pPr>
            <a:r>
              <a:rPr lang="zh-CN" altLang="zh-CN" sz="2000" b="1" dirty="0">
                <a:latin typeface="微软雅黑" pitchFamily="34" charset="-122"/>
                <a:ea typeface="微软雅黑" pitchFamily="34" charset="-122"/>
              </a:rPr>
              <a:t>内向发包人或者监理人申请过工期顺延且顺延事由符合合同约定，承</a:t>
            </a:r>
            <a:endParaRPr lang="en-US" altLang="zh-CN" sz="2000" b="1" dirty="0">
              <a:latin typeface="微软雅黑" pitchFamily="34" charset="-122"/>
              <a:ea typeface="微软雅黑" pitchFamily="34" charset="-122"/>
            </a:endParaRPr>
          </a:p>
          <a:p>
            <a:pPr>
              <a:buNone/>
            </a:pPr>
            <a:r>
              <a:rPr lang="zh-CN" altLang="zh-CN" sz="2000" b="1" dirty="0">
                <a:latin typeface="微软雅黑" pitchFamily="34" charset="-122"/>
                <a:ea typeface="微软雅黑" pitchFamily="34" charset="-122"/>
              </a:rPr>
              <a:t>包人以此为由主张工期顺延的，人民法院应予支持。</a:t>
            </a:r>
          </a:p>
          <a:p>
            <a:pPr>
              <a:buNone/>
            </a:pPr>
            <a:r>
              <a:rPr lang="en-US" altLang="zh-CN" sz="2000" b="1" dirty="0">
                <a:latin typeface="微软雅黑" pitchFamily="34" charset="-122"/>
                <a:ea typeface="微软雅黑" pitchFamily="34" charset="-122"/>
              </a:rPr>
              <a:t> </a:t>
            </a:r>
            <a:endParaRPr lang="zh-CN" altLang="zh-CN" sz="2000" b="1" dirty="0">
              <a:latin typeface="微软雅黑" pitchFamily="34" charset="-122"/>
              <a:ea typeface="微软雅黑" pitchFamily="34" charset="-122"/>
            </a:endParaRPr>
          </a:p>
          <a:p>
            <a:pPr>
              <a:buNone/>
            </a:pPr>
            <a:r>
              <a:rPr lang="zh-CN" altLang="zh-CN" sz="2000" b="1" dirty="0">
                <a:latin typeface="微软雅黑" pitchFamily="34" charset="-122"/>
                <a:ea typeface="微软雅黑" pitchFamily="34" charset="-122"/>
              </a:rPr>
              <a:t>当事人约定承包人未在约定期限内提出工期顺延申请视为工期不顺延</a:t>
            </a:r>
            <a:endParaRPr lang="en-US" altLang="zh-CN" sz="2000" b="1" dirty="0">
              <a:latin typeface="微软雅黑" pitchFamily="34" charset="-122"/>
              <a:ea typeface="微软雅黑" pitchFamily="34" charset="-122"/>
            </a:endParaRPr>
          </a:p>
          <a:p>
            <a:pPr>
              <a:buNone/>
            </a:pPr>
            <a:r>
              <a:rPr lang="zh-CN" altLang="zh-CN" sz="2000" b="1" dirty="0">
                <a:latin typeface="微软雅黑" pitchFamily="34" charset="-122"/>
                <a:ea typeface="微软雅黑" pitchFamily="34" charset="-122"/>
              </a:rPr>
              <a:t>的，按照约定处理，但发包人在约定期限后同意工期顺延或者承包人</a:t>
            </a:r>
            <a:endParaRPr lang="en-US" altLang="zh-CN" sz="2000" b="1" dirty="0">
              <a:latin typeface="微软雅黑" pitchFamily="34" charset="-122"/>
              <a:ea typeface="微软雅黑" pitchFamily="34" charset="-122"/>
            </a:endParaRPr>
          </a:p>
          <a:p>
            <a:pPr>
              <a:buNone/>
            </a:pPr>
            <a:r>
              <a:rPr lang="zh-CN" altLang="zh-CN" sz="2000" b="1" dirty="0">
                <a:latin typeface="微软雅黑" pitchFamily="34" charset="-122"/>
                <a:ea typeface="微软雅黑" pitchFamily="34" charset="-122"/>
              </a:rPr>
              <a:t>提出合理抗辩的除外。</a:t>
            </a:r>
          </a:p>
          <a:p>
            <a:pPr>
              <a:buNone/>
            </a:pPr>
            <a:endParaRPr lang="zh-CN" altLang="en-US" dirty="0"/>
          </a:p>
        </p:txBody>
      </p:sp>
      <p:sp>
        <p:nvSpPr>
          <p:cNvPr id="4" name="灯片编号占位符 3"/>
          <p:cNvSpPr>
            <a:spLocks noGrp="1"/>
          </p:cNvSpPr>
          <p:nvPr>
            <p:ph type="sldNum" sz="quarter" idx="12"/>
          </p:nvPr>
        </p:nvSpPr>
        <p:spPr/>
        <p:txBody>
          <a:bodyPr/>
          <a:lstStyle/>
          <a:p>
            <a:fld id="{7AFCB150-A64D-4658-A1A8-2246387FAE02}" type="slidenum">
              <a:rPr lang="zh-CN" altLang="en-US" smtClean="0"/>
              <a:pPr/>
              <a:t>57</a:t>
            </a:fld>
            <a:endParaRPr lang="zh-CN" altLang="en-US"/>
          </a:p>
        </p:txBody>
      </p:sp>
      <p:cxnSp>
        <p:nvCxnSpPr>
          <p:cNvPr id="6" name="直接连接符 5"/>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55576" y="188640"/>
            <a:ext cx="29523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二、工程咨询新政</a:t>
            </a:r>
          </a:p>
        </p:txBody>
      </p:sp>
      <p:cxnSp>
        <p:nvCxnSpPr>
          <p:cNvPr id="9" name="直接连接符 8"/>
          <p:cNvCxnSpPr/>
          <p:nvPr/>
        </p:nvCxnSpPr>
        <p:spPr>
          <a:xfrm>
            <a:off x="2627784" y="3717032"/>
            <a:ext cx="1656184" cy="0"/>
          </a:xfrm>
          <a:prstGeom prst="line">
            <a:avLst/>
          </a:prstGeom>
        </p:spPr>
        <p:style>
          <a:lnRef idx="2">
            <a:schemeClr val="accent6"/>
          </a:lnRef>
          <a:fillRef idx="0">
            <a:schemeClr val="accent6"/>
          </a:fillRef>
          <a:effectRef idx="1">
            <a:schemeClr val="accent6"/>
          </a:effectRef>
          <a:fontRef idx="minor">
            <a:schemeClr val="tx1"/>
          </a:fontRef>
        </p:style>
      </p:cxnSp>
      <p:sp>
        <p:nvSpPr>
          <p:cNvPr id="11" name="任意多边形 10"/>
          <p:cNvSpPr/>
          <p:nvPr/>
        </p:nvSpPr>
        <p:spPr>
          <a:xfrm>
            <a:off x="1259632" y="3212976"/>
            <a:ext cx="648072" cy="576064"/>
          </a:xfrm>
          <a:custGeom>
            <a:avLst/>
            <a:gdLst>
              <a:gd name="connsiteX0" fmla="*/ 527050 w 1250950"/>
              <a:gd name="connsiteY0" fmla="*/ 71967 h 381000"/>
              <a:gd name="connsiteX1" fmla="*/ 1187450 w 1250950"/>
              <a:gd name="connsiteY1" fmla="*/ 148167 h 381000"/>
              <a:gd name="connsiteX2" fmla="*/ 146050 w 1250950"/>
              <a:gd name="connsiteY2" fmla="*/ 364067 h 381000"/>
              <a:gd name="connsiteX3" fmla="*/ 311150 w 1250950"/>
              <a:gd name="connsiteY3" fmla="*/ 46567 h 381000"/>
              <a:gd name="connsiteX4" fmla="*/ 450850 w 1250950"/>
              <a:gd name="connsiteY4" fmla="*/ 84667 h 381000"/>
              <a:gd name="connsiteX5" fmla="*/ 615950 w 1250950"/>
              <a:gd name="connsiteY5" fmla="*/ 71967 h 381000"/>
              <a:gd name="connsiteX6" fmla="*/ 615950 w 1250950"/>
              <a:gd name="connsiteY6" fmla="*/ 71967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950" h="381000">
                <a:moveTo>
                  <a:pt x="527050" y="71967"/>
                </a:moveTo>
                <a:cubicBezTo>
                  <a:pt x="889000" y="85725"/>
                  <a:pt x="1250950" y="99484"/>
                  <a:pt x="1187450" y="148167"/>
                </a:cubicBezTo>
                <a:cubicBezTo>
                  <a:pt x="1123950" y="196850"/>
                  <a:pt x="292100" y="381000"/>
                  <a:pt x="146050" y="364067"/>
                </a:cubicBezTo>
                <a:cubicBezTo>
                  <a:pt x="0" y="347134"/>
                  <a:pt x="260350" y="93134"/>
                  <a:pt x="311150" y="46567"/>
                </a:cubicBezTo>
                <a:cubicBezTo>
                  <a:pt x="361950" y="0"/>
                  <a:pt x="400050" y="80434"/>
                  <a:pt x="450850" y="84667"/>
                </a:cubicBezTo>
                <a:lnTo>
                  <a:pt x="615950" y="71967"/>
                </a:lnTo>
                <a:lnTo>
                  <a:pt x="615950" y="71967"/>
                </a:ln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zh-CN" altLang="en-US"/>
          </a:p>
        </p:txBody>
      </p:sp>
      <p:sp>
        <p:nvSpPr>
          <p:cNvPr id="12" name="任意多边形 11"/>
          <p:cNvSpPr/>
          <p:nvPr/>
        </p:nvSpPr>
        <p:spPr>
          <a:xfrm>
            <a:off x="6300192" y="3356992"/>
            <a:ext cx="645583" cy="495300"/>
          </a:xfrm>
          <a:custGeom>
            <a:avLst/>
            <a:gdLst>
              <a:gd name="connsiteX0" fmla="*/ 304800 w 645583"/>
              <a:gd name="connsiteY0" fmla="*/ 57150 h 495300"/>
              <a:gd name="connsiteX1" fmla="*/ 12700 w 645583"/>
              <a:gd name="connsiteY1" fmla="*/ 133350 h 495300"/>
              <a:gd name="connsiteX2" fmla="*/ 228600 w 645583"/>
              <a:gd name="connsiteY2" fmla="*/ 463550 h 495300"/>
              <a:gd name="connsiteX3" fmla="*/ 609600 w 645583"/>
              <a:gd name="connsiteY3" fmla="*/ 323850 h 495300"/>
              <a:gd name="connsiteX4" fmla="*/ 444500 w 645583"/>
              <a:gd name="connsiteY4" fmla="*/ 44450 h 495300"/>
              <a:gd name="connsiteX5" fmla="*/ 495300 w 645583"/>
              <a:gd name="connsiteY5" fmla="*/ 571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83" h="495300">
                <a:moveTo>
                  <a:pt x="304800" y="57150"/>
                </a:moveTo>
                <a:cubicBezTo>
                  <a:pt x="165100" y="61383"/>
                  <a:pt x="25400" y="65617"/>
                  <a:pt x="12700" y="133350"/>
                </a:cubicBezTo>
                <a:cubicBezTo>
                  <a:pt x="0" y="201083"/>
                  <a:pt x="129117" y="431800"/>
                  <a:pt x="228600" y="463550"/>
                </a:cubicBezTo>
                <a:cubicBezTo>
                  <a:pt x="328083" y="495300"/>
                  <a:pt x="573617" y="393700"/>
                  <a:pt x="609600" y="323850"/>
                </a:cubicBezTo>
                <a:cubicBezTo>
                  <a:pt x="645583" y="254000"/>
                  <a:pt x="463550" y="88900"/>
                  <a:pt x="444500" y="44450"/>
                </a:cubicBezTo>
                <a:cubicBezTo>
                  <a:pt x="425450" y="0"/>
                  <a:pt x="460375" y="28575"/>
                  <a:pt x="495300" y="57150"/>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zh-CN" altLang="en-US"/>
          </a:p>
        </p:txBody>
      </p:sp>
      <p:sp>
        <p:nvSpPr>
          <p:cNvPr id="14" name="矩形标注 13"/>
          <p:cNvSpPr/>
          <p:nvPr/>
        </p:nvSpPr>
        <p:spPr>
          <a:xfrm>
            <a:off x="3347864" y="4797152"/>
            <a:ext cx="2592288" cy="504056"/>
          </a:xfrm>
          <a:prstGeom prst="wedgeRectCallout">
            <a:avLst>
              <a:gd name="adj1" fmla="val -80113"/>
              <a:gd name="adj2" fmla="val -20121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a:latin typeface="微软雅黑" pitchFamily="34" charset="-122"/>
                <a:ea typeface="微软雅黑" pitchFamily="34" charset="-122"/>
              </a:rPr>
              <a:t>工期反索赔法律依据</a:t>
            </a:r>
          </a:p>
        </p:txBody>
      </p:sp>
      <p:sp>
        <p:nvSpPr>
          <p:cNvPr id="10" name="TextBox 9"/>
          <p:cNvSpPr txBox="1"/>
          <p:nvPr/>
        </p:nvSpPr>
        <p:spPr>
          <a:xfrm>
            <a:off x="683568" y="980728"/>
            <a:ext cx="2088232"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司法解释一</a:t>
            </a:r>
          </a:p>
        </p:txBody>
      </p:sp>
    </p:spTree>
    <p:extLst>
      <p:ext uri="{BB962C8B-B14F-4D97-AF65-F5344CB8AC3E}">
        <p14:creationId xmlns:p14="http://schemas.microsoft.com/office/powerpoint/2010/main" val="159308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style.rotation</p:attrName>
                                        </p:attrNameLst>
                                      </p:cBhvr>
                                      <p:tavLst>
                                        <p:tav tm="0">
                                          <p:val>
                                            <p:fltVal val="720"/>
                                          </p:val>
                                        </p:tav>
                                        <p:tav tm="100000">
                                          <p:val>
                                            <p:fltVal val="0"/>
                                          </p:val>
                                        </p:tav>
                                      </p:tavLst>
                                    </p:anim>
                                    <p:anim calcmode="lin" valueType="num">
                                      <p:cBhvr>
                                        <p:cTn id="21" dur="2000" fill="hold"/>
                                        <p:tgtEl>
                                          <p:spTgt spid="12"/>
                                        </p:tgtEl>
                                        <p:attrNameLst>
                                          <p:attrName>ppt_h</p:attrName>
                                        </p:attrNameLst>
                                      </p:cBhvr>
                                      <p:tavLst>
                                        <p:tav tm="0">
                                          <p:val>
                                            <p:fltVal val="0"/>
                                          </p:val>
                                        </p:tav>
                                        <p:tav tm="100000">
                                          <p:val>
                                            <p:strVal val="#ppt_h"/>
                                          </p:val>
                                        </p:tav>
                                      </p:tavLst>
                                    </p:anim>
                                    <p:anim calcmode="lin" valueType="num">
                                      <p:cBhvr>
                                        <p:cTn id="22"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800" decel="100000"/>
                                        <p:tgtEl>
                                          <p:spTgt spid="14"/>
                                        </p:tgtEl>
                                      </p:cBhvr>
                                    </p:animEffect>
                                    <p:anim calcmode="lin" valueType="num">
                                      <p:cBhvr>
                                        <p:cTn id="28" dur="800" decel="100000" fill="hold"/>
                                        <p:tgtEl>
                                          <p:spTgt spid="14"/>
                                        </p:tgtEl>
                                        <p:attrNameLst>
                                          <p:attrName>style.rotation</p:attrName>
                                        </p:attrNameLst>
                                      </p:cBhvr>
                                      <p:tavLst>
                                        <p:tav tm="0">
                                          <p:val>
                                            <p:fltVal val="-90"/>
                                          </p:val>
                                        </p:tav>
                                        <p:tav tm="100000">
                                          <p:val>
                                            <p:fltVal val="0"/>
                                          </p:val>
                                        </p:tav>
                                      </p:tavLst>
                                    </p:anim>
                                    <p:anim calcmode="lin" valueType="num">
                                      <p:cBhvr>
                                        <p:cTn id="29" dur="800" decel="100000" fill="hold"/>
                                        <p:tgtEl>
                                          <p:spTgt spid="14"/>
                                        </p:tgtEl>
                                        <p:attrNameLst>
                                          <p:attrName>ppt_x</p:attrName>
                                        </p:attrNameLst>
                                      </p:cBhvr>
                                      <p:tavLst>
                                        <p:tav tm="0">
                                          <p:val>
                                            <p:strVal val="#ppt_x+0.4"/>
                                          </p:val>
                                        </p:tav>
                                        <p:tav tm="100000">
                                          <p:val>
                                            <p:strVal val="#ppt_x-0.05"/>
                                          </p:val>
                                        </p:tav>
                                      </p:tavLst>
                                    </p:anim>
                                    <p:anim calcmode="lin" valueType="num">
                                      <p:cBhvr>
                                        <p:cTn id="30" dur="800" decel="100000" fill="hold"/>
                                        <p:tgtEl>
                                          <p:spTgt spid="1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B8A4A4A8-85B8-4351-8CD2-5707F6B4E421}" type="slidenum">
              <a:rPr lang="zh-CN" altLang="en-US" smtClean="0"/>
              <a:pPr/>
              <a:t>58</a:t>
            </a:fld>
            <a:endParaRPr lang="zh-CN" altLang="en-US"/>
          </a:p>
        </p:txBody>
      </p:sp>
      <p:cxnSp>
        <p:nvCxnSpPr>
          <p:cNvPr id="6" name="直接连接符 5"/>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83568" y="188640"/>
            <a:ext cx="51125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三、</a:t>
            </a:r>
            <a:r>
              <a:rPr lang="en-US" altLang="zh-CN" sz="2400" b="1" dirty="0">
                <a:latin typeface="微软雅黑" pitchFamily="34" charset="-122"/>
                <a:ea typeface="微软雅黑" pitchFamily="34" charset="-122"/>
              </a:rPr>
              <a:t>EPC</a:t>
            </a:r>
            <a:r>
              <a:rPr lang="zh-CN" altLang="en-US" sz="2400" b="1" dirty="0">
                <a:latin typeface="微软雅黑" pitchFamily="34" charset="-122"/>
                <a:ea typeface="微软雅黑" pitchFamily="34" charset="-122"/>
              </a:rPr>
              <a:t>项目全过程咨询实务</a:t>
            </a:r>
          </a:p>
        </p:txBody>
      </p:sp>
      <p:sp>
        <p:nvSpPr>
          <p:cNvPr id="9" name="TextBox 6">
            <a:extLst>
              <a:ext uri="{FF2B5EF4-FFF2-40B4-BE49-F238E27FC236}">
                <a16:creationId xmlns:a16="http://schemas.microsoft.com/office/drawing/2014/main" id="{12E0415D-8E5E-486B-97F0-F181D5439D3C}"/>
              </a:ext>
            </a:extLst>
          </p:cNvPr>
          <p:cNvSpPr txBox="1"/>
          <p:nvPr/>
        </p:nvSpPr>
        <p:spPr>
          <a:xfrm>
            <a:off x="2867472" y="1016571"/>
            <a:ext cx="31683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坤  卦</a:t>
            </a:r>
          </a:p>
        </p:txBody>
      </p:sp>
      <p:sp>
        <p:nvSpPr>
          <p:cNvPr id="10" name="TextBox 6">
            <a:extLst>
              <a:ext uri="{FF2B5EF4-FFF2-40B4-BE49-F238E27FC236}">
                <a16:creationId xmlns:a16="http://schemas.microsoft.com/office/drawing/2014/main" id="{022CB3A3-A940-4D9F-A5FA-6EECC05F4F79}"/>
              </a:ext>
            </a:extLst>
          </p:cNvPr>
          <p:cNvSpPr txBox="1"/>
          <p:nvPr/>
        </p:nvSpPr>
        <p:spPr>
          <a:xfrm>
            <a:off x="525564" y="1656066"/>
            <a:ext cx="8170305" cy="738664"/>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a:t>
            </a:r>
            <a:r>
              <a:rPr lang="zh-CN" altLang="en-US" b="1" dirty="0">
                <a:latin typeface="微软雅黑" pitchFamily="34" charset="-122"/>
                <a:ea typeface="微软雅黑" pitchFamily="34" charset="-122"/>
              </a:rPr>
              <a:t>          元  亨  利  牝马贞。君子有攸往，先迷，后得，主利。西南得朋，东北  </a:t>
            </a:r>
            <a:endParaRPr lang="en-US" altLang="zh-CN" b="1" dirty="0">
              <a:latin typeface="微软雅黑" pitchFamily="34" charset="-122"/>
              <a:ea typeface="微软雅黑" pitchFamily="34" charset="-122"/>
            </a:endParaRPr>
          </a:p>
          <a:p>
            <a:r>
              <a:rPr lang="en-US" altLang="zh-CN" b="1" dirty="0">
                <a:latin typeface="微软雅黑" pitchFamily="34" charset="-122"/>
                <a:ea typeface="微软雅黑" pitchFamily="34" charset="-122"/>
              </a:rPr>
              <a:t>           </a:t>
            </a:r>
            <a:r>
              <a:rPr lang="zh-CN" altLang="en-US" b="1" dirty="0">
                <a:latin typeface="微软雅黑" pitchFamily="34" charset="-122"/>
                <a:ea typeface="微软雅黑" pitchFamily="34" charset="-122"/>
              </a:rPr>
              <a:t>丧朋。安贞，吉。</a:t>
            </a:r>
          </a:p>
        </p:txBody>
      </p:sp>
      <p:sp>
        <p:nvSpPr>
          <p:cNvPr id="11" name="TextBox 6">
            <a:extLst>
              <a:ext uri="{FF2B5EF4-FFF2-40B4-BE49-F238E27FC236}">
                <a16:creationId xmlns:a16="http://schemas.microsoft.com/office/drawing/2014/main" id="{50ED66F7-5DC6-4FCF-83E7-21A491471588}"/>
              </a:ext>
            </a:extLst>
          </p:cNvPr>
          <p:cNvSpPr txBox="1"/>
          <p:nvPr/>
        </p:nvSpPr>
        <p:spPr>
          <a:xfrm>
            <a:off x="4451648" y="2431541"/>
            <a:ext cx="31683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a:t>
            </a:r>
            <a:r>
              <a:rPr lang="zh-CN" altLang="en-US" b="1" dirty="0">
                <a:latin typeface="微软雅黑" pitchFamily="34" charset="-122"/>
                <a:ea typeface="微软雅黑" pitchFamily="34" charset="-122"/>
              </a:rPr>
              <a:t>          利永贞</a:t>
            </a:r>
          </a:p>
        </p:txBody>
      </p:sp>
      <p:sp>
        <p:nvSpPr>
          <p:cNvPr id="14" name="TextBox 6">
            <a:extLst>
              <a:ext uri="{FF2B5EF4-FFF2-40B4-BE49-F238E27FC236}">
                <a16:creationId xmlns:a16="http://schemas.microsoft.com/office/drawing/2014/main" id="{041643B5-1AE4-40C6-862A-A292FB3E6C3A}"/>
              </a:ext>
            </a:extLst>
          </p:cNvPr>
          <p:cNvSpPr txBox="1"/>
          <p:nvPr/>
        </p:nvSpPr>
        <p:spPr>
          <a:xfrm>
            <a:off x="4451648" y="2976269"/>
            <a:ext cx="3168352"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           龙战于野，其血玄黄。</a:t>
            </a:r>
          </a:p>
        </p:txBody>
      </p:sp>
      <p:sp>
        <p:nvSpPr>
          <p:cNvPr id="15" name="TextBox 6">
            <a:extLst>
              <a:ext uri="{FF2B5EF4-FFF2-40B4-BE49-F238E27FC236}">
                <a16:creationId xmlns:a16="http://schemas.microsoft.com/office/drawing/2014/main" id="{96D33481-2B58-4D0F-99E6-CEB71C423115}"/>
              </a:ext>
            </a:extLst>
          </p:cNvPr>
          <p:cNvSpPr txBox="1"/>
          <p:nvPr/>
        </p:nvSpPr>
        <p:spPr>
          <a:xfrm>
            <a:off x="4451648" y="3465952"/>
            <a:ext cx="31683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a:t>
            </a:r>
            <a:r>
              <a:rPr lang="zh-CN" altLang="en-US" b="1" dirty="0">
                <a:latin typeface="微软雅黑" pitchFamily="34" charset="-122"/>
                <a:ea typeface="微软雅黑" pitchFamily="34" charset="-122"/>
              </a:rPr>
              <a:t>          黄裳，元吉。</a:t>
            </a:r>
          </a:p>
        </p:txBody>
      </p:sp>
      <p:sp>
        <p:nvSpPr>
          <p:cNvPr id="17" name="TextBox 6">
            <a:extLst>
              <a:ext uri="{FF2B5EF4-FFF2-40B4-BE49-F238E27FC236}">
                <a16:creationId xmlns:a16="http://schemas.microsoft.com/office/drawing/2014/main" id="{B82D8B59-40A2-4D22-9A8F-FA5654F6DC38}"/>
              </a:ext>
            </a:extLst>
          </p:cNvPr>
          <p:cNvSpPr txBox="1"/>
          <p:nvPr/>
        </p:nvSpPr>
        <p:spPr>
          <a:xfrm>
            <a:off x="4451648" y="3909927"/>
            <a:ext cx="31683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a:t>
            </a:r>
            <a:r>
              <a:rPr lang="zh-CN" altLang="en-US" b="1" dirty="0">
                <a:latin typeface="微软雅黑" pitchFamily="34" charset="-122"/>
                <a:ea typeface="微软雅黑" pitchFamily="34" charset="-122"/>
              </a:rPr>
              <a:t>          括囊，无咎，无誉。</a:t>
            </a:r>
          </a:p>
        </p:txBody>
      </p:sp>
      <p:sp>
        <p:nvSpPr>
          <p:cNvPr id="18" name="TextBox 6">
            <a:extLst>
              <a:ext uri="{FF2B5EF4-FFF2-40B4-BE49-F238E27FC236}">
                <a16:creationId xmlns:a16="http://schemas.microsoft.com/office/drawing/2014/main" id="{47DA4933-0D79-4B3A-9DF6-839409F7BD18}"/>
              </a:ext>
            </a:extLst>
          </p:cNvPr>
          <p:cNvSpPr txBox="1"/>
          <p:nvPr/>
        </p:nvSpPr>
        <p:spPr>
          <a:xfrm>
            <a:off x="4431089" y="4468441"/>
            <a:ext cx="4244221"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a:t>
            </a:r>
            <a:r>
              <a:rPr lang="zh-CN" altLang="en-US" b="1" dirty="0">
                <a:latin typeface="微软雅黑" pitchFamily="34" charset="-122"/>
                <a:ea typeface="微软雅黑" pitchFamily="34" charset="-122"/>
              </a:rPr>
              <a:t>          含章可贞，或从王事，无成有终。</a:t>
            </a:r>
          </a:p>
        </p:txBody>
      </p:sp>
      <p:sp>
        <p:nvSpPr>
          <p:cNvPr id="19" name="TextBox 6">
            <a:extLst>
              <a:ext uri="{FF2B5EF4-FFF2-40B4-BE49-F238E27FC236}">
                <a16:creationId xmlns:a16="http://schemas.microsoft.com/office/drawing/2014/main" id="{AEA42F77-322F-4C61-83B7-F9D1F1545B52}"/>
              </a:ext>
            </a:extLst>
          </p:cNvPr>
          <p:cNvSpPr txBox="1"/>
          <p:nvPr/>
        </p:nvSpPr>
        <p:spPr>
          <a:xfrm>
            <a:off x="4451648" y="4939840"/>
            <a:ext cx="38647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a:t>
            </a:r>
            <a:r>
              <a:rPr lang="zh-CN" altLang="en-US" b="1" dirty="0">
                <a:latin typeface="微软雅黑" pitchFamily="34" charset="-122"/>
                <a:ea typeface="微软雅黑" pitchFamily="34" charset="-122"/>
              </a:rPr>
              <a:t>          直、方、大不习，无不利。</a:t>
            </a:r>
          </a:p>
        </p:txBody>
      </p:sp>
      <p:sp>
        <p:nvSpPr>
          <p:cNvPr id="20" name="TextBox 6">
            <a:extLst>
              <a:ext uri="{FF2B5EF4-FFF2-40B4-BE49-F238E27FC236}">
                <a16:creationId xmlns:a16="http://schemas.microsoft.com/office/drawing/2014/main" id="{FF524AC9-26DF-4C31-8C06-CA16C28E1CCE}"/>
              </a:ext>
            </a:extLst>
          </p:cNvPr>
          <p:cNvSpPr txBox="1"/>
          <p:nvPr/>
        </p:nvSpPr>
        <p:spPr>
          <a:xfrm>
            <a:off x="4451648" y="5427248"/>
            <a:ext cx="31683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a:t>
            </a:r>
            <a:r>
              <a:rPr lang="zh-CN" altLang="en-US" b="1" dirty="0">
                <a:latin typeface="微软雅黑" pitchFamily="34" charset="-122"/>
                <a:ea typeface="微软雅黑" pitchFamily="34" charset="-122"/>
              </a:rPr>
              <a:t>          履，霜坚，冰至。</a:t>
            </a:r>
          </a:p>
        </p:txBody>
      </p:sp>
      <p:sp>
        <p:nvSpPr>
          <p:cNvPr id="13" name="矩形 12">
            <a:extLst>
              <a:ext uri="{FF2B5EF4-FFF2-40B4-BE49-F238E27FC236}">
                <a16:creationId xmlns:a16="http://schemas.microsoft.com/office/drawing/2014/main" id="{1ED55194-BC7C-4395-A186-7F5E95E43EEE}"/>
              </a:ext>
            </a:extLst>
          </p:cNvPr>
          <p:cNvSpPr/>
          <p:nvPr/>
        </p:nvSpPr>
        <p:spPr>
          <a:xfrm>
            <a:off x="3055907" y="5658081"/>
            <a:ext cx="884178" cy="11044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7EC93923-AD0F-4522-91EF-BA031754E1A1}"/>
              </a:ext>
            </a:extLst>
          </p:cNvPr>
          <p:cNvSpPr/>
          <p:nvPr/>
        </p:nvSpPr>
        <p:spPr>
          <a:xfrm>
            <a:off x="3066863" y="5161639"/>
            <a:ext cx="855577" cy="1131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1EC0AB1-7D63-4584-BD36-990268DDFB73}"/>
              </a:ext>
            </a:extLst>
          </p:cNvPr>
          <p:cNvSpPr/>
          <p:nvPr/>
        </p:nvSpPr>
        <p:spPr>
          <a:xfrm>
            <a:off x="3072542" y="4690240"/>
            <a:ext cx="832858" cy="1199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C0AB85EA-5E7E-48FB-8DB5-C0A8E86380AD}"/>
              </a:ext>
            </a:extLst>
          </p:cNvPr>
          <p:cNvSpPr/>
          <p:nvPr/>
        </p:nvSpPr>
        <p:spPr>
          <a:xfrm>
            <a:off x="3071326" y="4131726"/>
            <a:ext cx="844419" cy="1243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BE158754-48E1-4CD5-81C8-01294AA761FA}"/>
              </a:ext>
            </a:extLst>
          </p:cNvPr>
          <p:cNvSpPr/>
          <p:nvPr/>
        </p:nvSpPr>
        <p:spPr>
          <a:xfrm>
            <a:off x="3095056" y="3650082"/>
            <a:ext cx="827382" cy="1243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4BFBDDB2-9159-45F9-9B8C-DE1F908ED9E7}"/>
              </a:ext>
            </a:extLst>
          </p:cNvPr>
          <p:cNvSpPr/>
          <p:nvPr/>
        </p:nvSpPr>
        <p:spPr>
          <a:xfrm>
            <a:off x="3106619" y="3103048"/>
            <a:ext cx="827382" cy="1275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左大括号 26">
            <a:extLst>
              <a:ext uri="{FF2B5EF4-FFF2-40B4-BE49-F238E27FC236}">
                <a16:creationId xmlns:a16="http://schemas.microsoft.com/office/drawing/2014/main" id="{1532CCF3-E4A8-4218-8A9D-5354E1968A86}"/>
              </a:ext>
            </a:extLst>
          </p:cNvPr>
          <p:cNvSpPr/>
          <p:nvPr/>
        </p:nvSpPr>
        <p:spPr>
          <a:xfrm>
            <a:off x="1279910" y="3127295"/>
            <a:ext cx="103454" cy="117441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8" name="左大括号 27">
            <a:extLst>
              <a:ext uri="{FF2B5EF4-FFF2-40B4-BE49-F238E27FC236}">
                <a16:creationId xmlns:a16="http://schemas.microsoft.com/office/drawing/2014/main" id="{26215886-4F12-495D-B893-34095D404B62}"/>
              </a:ext>
            </a:extLst>
          </p:cNvPr>
          <p:cNvSpPr/>
          <p:nvPr/>
        </p:nvSpPr>
        <p:spPr>
          <a:xfrm>
            <a:off x="1333534" y="4693198"/>
            <a:ext cx="61898" cy="118638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3FF92AEB-10C6-43BD-BE31-620D3B038697}"/>
              </a:ext>
            </a:extLst>
          </p:cNvPr>
          <p:cNvSpPr txBox="1"/>
          <p:nvPr/>
        </p:nvSpPr>
        <p:spPr>
          <a:xfrm>
            <a:off x="516495" y="3300303"/>
            <a:ext cx="461665" cy="890837"/>
          </a:xfrm>
          <a:prstGeom prst="rect">
            <a:avLst/>
          </a:prstGeom>
          <a:noFill/>
        </p:spPr>
        <p:txBody>
          <a:bodyPr vert="eaVert" wrap="square" rtlCol="0">
            <a:spAutoFit/>
          </a:bodyPr>
          <a:lstStyle/>
          <a:p>
            <a:r>
              <a:rPr lang="zh-CN" altLang="en-US" b="1" dirty="0">
                <a:latin typeface="微软雅黑" panose="020B0503020204020204" pitchFamily="34" charset="-122"/>
                <a:ea typeface="微软雅黑" panose="020B0503020204020204" pitchFamily="34" charset="-122"/>
              </a:rPr>
              <a:t>上</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坤</a:t>
            </a:r>
          </a:p>
        </p:txBody>
      </p:sp>
      <p:sp>
        <p:nvSpPr>
          <p:cNvPr id="30" name="文本框 29">
            <a:extLst>
              <a:ext uri="{FF2B5EF4-FFF2-40B4-BE49-F238E27FC236}">
                <a16:creationId xmlns:a16="http://schemas.microsoft.com/office/drawing/2014/main" id="{CB495D85-8B7A-422C-B795-1F1A27D62170}"/>
              </a:ext>
            </a:extLst>
          </p:cNvPr>
          <p:cNvSpPr txBox="1"/>
          <p:nvPr/>
        </p:nvSpPr>
        <p:spPr>
          <a:xfrm>
            <a:off x="516494" y="4810312"/>
            <a:ext cx="461665" cy="890837"/>
          </a:xfrm>
          <a:prstGeom prst="rect">
            <a:avLst/>
          </a:prstGeom>
          <a:noFill/>
        </p:spPr>
        <p:txBody>
          <a:bodyPr vert="eaVert" wrap="square" rtlCol="0">
            <a:spAutoFit/>
          </a:bodyPr>
          <a:lstStyle/>
          <a:p>
            <a:r>
              <a:rPr lang="zh-CN" altLang="en-US" b="1" dirty="0">
                <a:latin typeface="微软雅黑" panose="020B0503020204020204" pitchFamily="34" charset="-122"/>
                <a:ea typeface="微软雅黑" panose="020B0503020204020204" pitchFamily="34" charset="-122"/>
              </a:rPr>
              <a:t>下   坤</a:t>
            </a:r>
          </a:p>
        </p:txBody>
      </p:sp>
      <p:sp>
        <p:nvSpPr>
          <p:cNvPr id="31" name="矩形 30">
            <a:extLst>
              <a:ext uri="{FF2B5EF4-FFF2-40B4-BE49-F238E27FC236}">
                <a16:creationId xmlns:a16="http://schemas.microsoft.com/office/drawing/2014/main" id="{BAB50EB3-B247-41D3-8654-5735C65007A6}"/>
              </a:ext>
            </a:extLst>
          </p:cNvPr>
          <p:cNvSpPr/>
          <p:nvPr/>
        </p:nvSpPr>
        <p:spPr>
          <a:xfrm>
            <a:off x="1717370" y="5664790"/>
            <a:ext cx="884178" cy="11044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CA780109-F394-469E-AF70-7B3F807DD664}"/>
              </a:ext>
            </a:extLst>
          </p:cNvPr>
          <p:cNvSpPr/>
          <p:nvPr/>
        </p:nvSpPr>
        <p:spPr>
          <a:xfrm>
            <a:off x="1734409" y="5170673"/>
            <a:ext cx="855577" cy="1131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3D5FC6C4-B601-4461-BAF8-6517D4CB7917}"/>
              </a:ext>
            </a:extLst>
          </p:cNvPr>
          <p:cNvSpPr/>
          <p:nvPr/>
        </p:nvSpPr>
        <p:spPr>
          <a:xfrm>
            <a:off x="1740088" y="4699274"/>
            <a:ext cx="832858" cy="1199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2C4DDD64-15A2-4308-9A3F-6CC84C42F104}"/>
              </a:ext>
            </a:extLst>
          </p:cNvPr>
          <p:cNvSpPr/>
          <p:nvPr/>
        </p:nvSpPr>
        <p:spPr>
          <a:xfrm>
            <a:off x="1738872" y="4140760"/>
            <a:ext cx="844419" cy="1243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5A42A27E-2889-4A40-85EC-134359A86695}"/>
              </a:ext>
            </a:extLst>
          </p:cNvPr>
          <p:cNvSpPr/>
          <p:nvPr/>
        </p:nvSpPr>
        <p:spPr>
          <a:xfrm>
            <a:off x="1762602" y="3659116"/>
            <a:ext cx="827382" cy="1243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A7ACE04B-C462-4D6C-8375-2E93E29E2CA2}"/>
              </a:ext>
            </a:extLst>
          </p:cNvPr>
          <p:cNvSpPr/>
          <p:nvPr/>
        </p:nvSpPr>
        <p:spPr>
          <a:xfrm>
            <a:off x="1774165" y="3112082"/>
            <a:ext cx="827382" cy="1275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C1C4E441-9A99-4011-8CA1-3161DBE855B9}"/>
              </a:ext>
            </a:extLst>
          </p:cNvPr>
          <p:cNvSpPr txBox="1"/>
          <p:nvPr/>
        </p:nvSpPr>
        <p:spPr>
          <a:xfrm>
            <a:off x="4427984" y="5516483"/>
            <a:ext cx="86409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初六：</a:t>
            </a:r>
          </a:p>
        </p:txBody>
      </p:sp>
      <p:sp>
        <p:nvSpPr>
          <p:cNvPr id="37" name="文本框 36">
            <a:extLst>
              <a:ext uri="{FF2B5EF4-FFF2-40B4-BE49-F238E27FC236}">
                <a16:creationId xmlns:a16="http://schemas.microsoft.com/office/drawing/2014/main" id="{09F0A5FD-49E8-45DE-9AA6-D5E19709F058}"/>
              </a:ext>
            </a:extLst>
          </p:cNvPr>
          <p:cNvSpPr txBox="1"/>
          <p:nvPr/>
        </p:nvSpPr>
        <p:spPr>
          <a:xfrm>
            <a:off x="4399317" y="5026800"/>
            <a:ext cx="86409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六二：</a:t>
            </a:r>
          </a:p>
        </p:txBody>
      </p:sp>
      <p:sp>
        <p:nvSpPr>
          <p:cNvPr id="38" name="文本框 37">
            <a:extLst>
              <a:ext uri="{FF2B5EF4-FFF2-40B4-BE49-F238E27FC236}">
                <a16:creationId xmlns:a16="http://schemas.microsoft.com/office/drawing/2014/main" id="{00E6E827-3762-4034-A000-BE8E9331D8C2}"/>
              </a:ext>
            </a:extLst>
          </p:cNvPr>
          <p:cNvSpPr txBox="1"/>
          <p:nvPr/>
        </p:nvSpPr>
        <p:spPr>
          <a:xfrm>
            <a:off x="4380495" y="4564296"/>
            <a:ext cx="86409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六三：</a:t>
            </a:r>
          </a:p>
        </p:txBody>
      </p:sp>
      <p:sp>
        <p:nvSpPr>
          <p:cNvPr id="39" name="文本框 38">
            <a:extLst>
              <a:ext uri="{FF2B5EF4-FFF2-40B4-BE49-F238E27FC236}">
                <a16:creationId xmlns:a16="http://schemas.microsoft.com/office/drawing/2014/main" id="{CB25EFF5-9851-4E85-8CFD-3F4723F80ABD}"/>
              </a:ext>
            </a:extLst>
          </p:cNvPr>
          <p:cNvSpPr txBox="1"/>
          <p:nvPr/>
        </p:nvSpPr>
        <p:spPr>
          <a:xfrm>
            <a:off x="4399317" y="4015394"/>
            <a:ext cx="86409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六四：</a:t>
            </a:r>
          </a:p>
        </p:txBody>
      </p:sp>
      <p:sp>
        <p:nvSpPr>
          <p:cNvPr id="40" name="文本框 39">
            <a:extLst>
              <a:ext uri="{FF2B5EF4-FFF2-40B4-BE49-F238E27FC236}">
                <a16:creationId xmlns:a16="http://schemas.microsoft.com/office/drawing/2014/main" id="{92430235-006C-41CF-AE3A-D4853DAD19C8}"/>
              </a:ext>
            </a:extLst>
          </p:cNvPr>
          <p:cNvSpPr txBox="1"/>
          <p:nvPr/>
        </p:nvSpPr>
        <p:spPr>
          <a:xfrm>
            <a:off x="4451648" y="3526804"/>
            <a:ext cx="86409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六五：</a:t>
            </a:r>
          </a:p>
        </p:txBody>
      </p:sp>
      <p:sp>
        <p:nvSpPr>
          <p:cNvPr id="41" name="文本框 40">
            <a:extLst>
              <a:ext uri="{FF2B5EF4-FFF2-40B4-BE49-F238E27FC236}">
                <a16:creationId xmlns:a16="http://schemas.microsoft.com/office/drawing/2014/main" id="{7E18F71A-9631-4FE9-A0B0-B839048A7C84}"/>
              </a:ext>
            </a:extLst>
          </p:cNvPr>
          <p:cNvSpPr txBox="1"/>
          <p:nvPr/>
        </p:nvSpPr>
        <p:spPr>
          <a:xfrm>
            <a:off x="4439073" y="2986068"/>
            <a:ext cx="86409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上六：</a:t>
            </a:r>
          </a:p>
        </p:txBody>
      </p:sp>
      <p:sp>
        <p:nvSpPr>
          <p:cNvPr id="42" name="文本框 41">
            <a:extLst>
              <a:ext uri="{FF2B5EF4-FFF2-40B4-BE49-F238E27FC236}">
                <a16:creationId xmlns:a16="http://schemas.microsoft.com/office/drawing/2014/main" id="{9E5B7B03-8653-4BDD-A5BA-4DDB133782F2}"/>
              </a:ext>
            </a:extLst>
          </p:cNvPr>
          <p:cNvSpPr txBox="1"/>
          <p:nvPr/>
        </p:nvSpPr>
        <p:spPr>
          <a:xfrm>
            <a:off x="4439073" y="2503663"/>
            <a:ext cx="86409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用六：</a:t>
            </a:r>
          </a:p>
        </p:txBody>
      </p:sp>
      <p:sp>
        <p:nvSpPr>
          <p:cNvPr id="8" name="文本框 7">
            <a:extLst>
              <a:ext uri="{FF2B5EF4-FFF2-40B4-BE49-F238E27FC236}">
                <a16:creationId xmlns:a16="http://schemas.microsoft.com/office/drawing/2014/main" id="{197F9CFF-2A22-45B3-B79F-B123BF6E4ED7}"/>
              </a:ext>
            </a:extLst>
          </p:cNvPr>
          <p:cNvSpPr txBox="1"/>
          <p:nvPr/>
        </p:nvSpPr>
        <p:spPr>
          <a:xfrm>
            <a:off x="683568" y="1727982"/>
            <a:ext cx="648072"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卦辞：</a:t>
            </a:r>
          </a:p>
        </p:txBody>
      </p:sp>
      <p:sp>
        <p:nvSpPr>
          <p:cNvPr id="12" name="矩形 11">
            <a:extLst>
              <a:ext uri="{FF2B5EF4-FFF2-40B4-BE49-F238E27FC236}">
                <a16:creationId xmlns:a16="http://schemas.microsoft.com/office/drawing/2014/main" id="{1427C2BA-9C03-4E4C-89EB-0EB0E61FD0ED}"/>
              </a:ext>
            </a:extLst>
          </p:cNvPr>
          <p:cNvSpPr/>
          <p:nvPr/>
        </p:nvSpPr>
        <p:spPr>
          <a:xfrm>
            <a:off x="326240" y="894104"/>
            <a:ext cx="8568952" cy="57606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全过程咨询实务</a:t>
            </a:r>
          </a:p>
        </p:txBody>
      </p:sp>
    </p:spTree>
    <p:extLst>
      <p:ext uri="{BB962C8B-B14F-4D97-AF65-F5344CB8AC3E}">
        <p14:creationId xmlns:p14="http://schemas.microsoft.com/office/powerpoint/2010/main" val="285988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2000" fill="hold"/>
                                        <p:tgtEl>
                                          <p:spTgt spid="5"/>
                                        </p:tgtEl>
                                        <p:attrNameLst>
                                          <p:attrName>ppt_x</p:attrName>
                                        </p:attrNameLst>
                                      </p:cBhvr>
                                      <p:tavLst>
                                        <p:tav tm="0">
                                          <p:val>
                                            <p:strVal val="#ppt_x"/>
                                          </p:val>
                                        </p:tav>
                                        <p:tav tm="100000">
                                          <p:val>
                                            <p:strVal val="#ppt_x"/>
                                          </p:val>
                                        </p:tav>
                                      </p:tavLst>
                                    </p:anim>
                                    <p:anim calcmode="lin" valueType="num">
                                      <p:cBhvr additive="base">
                                        <p:cTn id="4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2000" fill="hold"/>
                                        <p:tgtEl>
                                          <p:spTgt spid="37"/>
                                        </p:tgtEl>
                                        <p:attrNameLst>
                                          <p:attrName>ppt_x</p:attrName>
                                        </p:attrNameLst>
                                      </p:cBhvr>
                                      <p:tavLst>
                                        <p:tav tm="0">
                                          <p:val>
                                            <p:strVal val="#ppt_x"/>
                                          </p:val>
                                        </p:tav>
                                        <p:tav tm="100000">
                                          <p:val>
                                            <p:strVal val="#ppt_x"/>
                                          </p:val>
                                        </p:tav>
                                      </p:tavLst>
                                    </p:anim>
                                    <p:anim calcmode="lin" valueType="num">
                                      <p:cBhvr additive="base">
                                        <p:cTn id="54"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2000" fill="hold"/>
                                        <p:tgtEl>
                                          <p:spTgt spid="38"/>
                                        </p:tgtEl>
                                        <p:attrNameLst>
                                          <p:attrName>ppt_x</p:attrName>
                                        </p:attrNameLst>
                                      </p:cBhvr>
                                      <p:tavLst>
                                        <p:tav tm="0">
                                          <p:val>
                                            <p:strVal val="#ppt_x"/>
                                          </p:val>
                                        </p:tav>
                                        <p:tav tm="100000">
                                          <p:val>
                                            <p:strVal val="#ppt_x"/>
                                          </p:val>
                                        </p:tav>
                                      </p:tavLst>
                                    </p:anim>
                                    <p:anim calcmode="lin" valueType="num">
                                      <p:cBhvr additive="base">
                                        <p:cTn id="60"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2000" fill="hold"/>
                                        <p:tgtEl>
                                          <p:spTgt spid="39"/>
                                        </p:tgtEl>
                                        <p:attrNameLst>
                                          <p:attrName>ppt_x</p:attrName>
                                        </p:attrNameLst>
                                      </p:cBhvr>
                                      <p:tavLst>
                                        <p:tav tm="0">
                                          <p:val>
                                            <p:strVal val="#ppt_x"/>
                                          </p:val>
                                        </p:tav>
                                        <p:tav tm="100000">
                                          <p:val>
                                            <p:strVal val="#ppt_x"/>
                                          </p:val>
                                        </p:tav>
                                      </p:tavLst>
                                    </p:anim>
                                    <p:anim calcmode="lin" valueType="num">
                                      <p:cBhvr additive="base">
                                        <p:cTn id="66"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2000" fill="hold"/>
                                        <p:tgtEl>
                                          <p:spTgt spid="40"/>
                                        </p:tgtEl>
                                        <p:attrNameLst>
                                          <p:attrName>ppt_x</p:attrName>
                                        </p:attrNameLst>
                                      </p:cBhvr>
                                      <p:tavLst>
                                        <p:tav tm="0">
                                          <p:val>
                                            <p:strVal val="#ppt_x"/>
                                          </p:val>
                                        </p:tav>
                                        <p:tav tm="100000">
                                          <p:val>
                                            <p:strVal val="#ppt_x"/>
                                          </p:val>
                                        </p:tav>
                                      </p:tavLst>
                                    </p:anim>
                                    <p:anim calcmode="lin" valueType="num">
                                      <p:cBhvr additive="base">
                                        <p:cTn id="72" dur="2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ppt_x"/>
                                          </p:val>
                                        </p:tav>
                                        <p:tav tm="100000">
                                          <p:val>
                                            <p:strVal val="#ppt_x"/>
                                          </p:val>
                                        </p:tav>
                                      </p:tavLst>
                                    </p:anim>
                                    <p:anim calcmode="lin" valueType="num">
                                      <p:cBhvr additive="base">
                                        <p:cTn id="78" dur="2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2000" fill="hold"/>
                                        <p:tgtEl>
                                          <p:spTgt spid="42"/>
                                        </p:tgtEl>
                                        <p:attrNameLst>
                                          <p:attrName>ppt_x</p:attrName>
                                        </p:attrNameLst>
                                      </p:cBhvr>
                                      <p:tavLst>
                                        <p:tav tm="0">
                                          <p:val>
                                            <p:strVal val="#ppt_x"/>
                                          </p:val>
                                        </p:tav>
                                        <p:tav tm="100000">
                                          <p:val>
                                            <p:strVal val="#ppt_x"/>
                                          </p:val>
                                        </p:tav>
                                      </p:tavLst>
                                    </p:anim>
                                    <p:anim calcmode="lin" valueType="num">
                                      <p:cBhvr additive="base">
                                        <p:cTn id="84" dur="2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heel(1)">
                                      <p:cBhvr>
                                        <p:cTn id="89" dur="20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20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2000"/>
                                        <p:tgtEl>
                                          <p:spTgt spid="1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2000"/>
                                        <p:tgtEl>
                                          <p:spTgt spid="2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2000"/>
                                        <p:tgtEl>
                                          <p:spTgt spid="2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2000"/>
                                        <p:tgtEl>
                                          <p:spTgt spid="2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2000"/>
                                        <p:tgtEl>
                                          <p:spTgt spid="2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2000"/>
                                        <p:tgtEl>
                                          <p:spTgt spid="3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2000"/>
                                        <p:tgtEl>
                                          <p:spTgt spid="3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2000"/>
                                        <p:tgtEl>
                                          <p:spTgt spid="3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2000"/>
                                        <p:tgtEl>
                                          <p:spTgt spid="3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2000"/>
                                        <p:tgtEl>
                                          <p:spTgt spid="3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20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20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2000"/>
                                        <p:tgtEl>
                                          <p:spTgt spid="2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fade">
                                      <p:cBhvr>
                                        <p:cTn id="152" dur="2000"/>
                                        <p:tgtEl>
                                          <p:spTgt spid="30"/>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12"/>
                                        </p:tgtEl>
                                        <p:attrNameLst>
                                          <p:attrName>style.visibility</p:attrName>
                                        </p:attrNameLst>
                                      </p:cBhvr>
                                      <p:to>
                                        <p:strVal val="visible"/>
                                      </p:to>
                                    </p:set>
                                    <p:animEffect transition="in" filter="barn(inVertical)">
                                      <p:cBhvr>
                                        <p:cTn id="15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P spid="17" grpId="0"/>
      <p:bldP spid="18" grpId="0"/>
      <p:bldP spid="19" grpId="0"/>
      <p:bldP spid="20" grpId="0"/>
      <p:bldP spid="13" grpId="0" animBg="1"/>
      <p:bldP spid="21" grpId="0" animBg="1"/>
      <p:bldP spid="22" grpId="0" animBg="1"/>
      <p:bldP spid="23" grpId="0" animBg="1"/>
      <p:bldP spid="24" grpId="0" animBg="1"/>
      <p:bldP spid="25" grpId="0" animBg="1"/>
      <p:bldP spid="27" grpId="0" animBg="1"/>
      <p:bldP spid="28" grpId="0" animBg="1"/>
      <p:bldP spid="29" grpId="0"/>
      <p:bldP spid="30" grpId="0"/>
      <p:bldP spid="31" grpId="0" animBg="1"/>
      <p:bldP spid="32" grpId="0" animBg="1"/>
      <p:bldP spid="33" grpId="0" animBg="1"/>
      <p:bldP spid="34" grpId="0" animBg="1"/>
      <p:bldP spid="35" grpId="0" animBg="1"/>
      <p:bldP spid="36" grpId="0" animBg="1"/>
      <p:bldP spid="5" grpId="0"/>
      <p:bldP spid="37" grpId="0"/>
      <p:bldP spid="38" grpId="0"/>
      <p:bldP spid="39" grpId="0"/>
      <p:bldP spid="40" grpId="0"/>
      <p:bldP spid="41" grpId="0"/>
      <p:bldP spid="42" grpId="0"/>
      <p:bldP spid="8" grpId="0"/>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latin typeface="微软雅黑" pitchFamily="34" charset="-122"/>
                <a:ea typeface="微软雅黑" pitchFamily="34" charset="-122"/>
              </a:rPr>
              <a:t>第六章</a:t>
            </a:r>
          </a:p>
        </p:txBody>
      </p:sp>
      <p:sp>
        <p:nvSpPr>
          <p:cNvPr id="3" name="副标题 2"/>
          <p:cNvSpPr>
            <a:spLocks noGrp="1"/>
          </p:cNvSpPr>
          <p:nvPr>
            <p:ph type="subTitle" idx="1"/>
          </p:nvPr>
        </p:nvSpPr>
        <p:spPr>
          <a:xfrm>
            <a:off x="611560" y="3886200"/>
            <a:ext cx="7560840" cy="1752600"/>
          </a:xfrm>
        </p:spPr>
        <p:txBody>
          <a:bodyPr>
            <a:normAutofit/>
          </a:bodyPr>
          <a:lstStyle/>
          <a:p>
            <a:r>
              <a:rPr lang="en-US" altLang="zh-CN" sz="4400" b="1" dirty="0">
                <a:latin typeface="微软雅黑" pitchFamily="34" charset="-122"/>
                <a:ea typeface="微软雅黑" pitchFamily="34" charset="-122"/>
              </a:rPr>
              <a:t> EPC</a:t>
            </a:r>
            <a:r>
              <a:rPr lang="zh-CN" altLang="en-US" sz="4400" b="1" dirty="0">
                <a:latin typeface="微软雅黑" pitchFamily="34" charset="-122"/>
                <a:ea typeface="微软雅黑" pitchFamily="34" charset="-122"/>
              </a:rPr>
              <a:t>项目计价风险管控</a:t>
            </a:r>
            <a:endParaRPr lang="zh-CN" altLang="en-US" sz="4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27056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2264" y="1183146"/>
            <a:ext cx="8229600" cy="4525963"/>
          </a:xfrm>
        </p:spPr>
        <p:txBody>
          <a:bodyPr>
            <a:normAutofit/>
          </a:bodyPr>
          <a:lstStyle/>
          <a:p>
            <a:pPr>
              <a:buNone/>
            </a:pPr>
            <a:endParaRPr lang="en-US" altLang="zh-CN" sz="2800" b="1" dirty="0">
              <a:latin typeface="微软雅黑" pitchFamily="34" charset="-122"/>
              <a:ea typeface="微软雅黑" pitchFamily="34" charset="-122"/>
            </a:endParaRPr>
          </a:p>
          <a:p>
            <a:pPr>
              <a:buFont typeface="Wingdings" panose="05000000000000000000" pitchFamily="2" charset="2"/>
              <a:buChar char="u"/>
            </a:pPr>
            <a:r>
              <a:rPr lang="zh-CN" altLang="en-US" sz="2800" b="1" dirty="0">
                <a:latin typeface="微软雅黑" pitchFamily="34" charset="-122"/>
                <a:ea typeface="微软雅黑" pitchFamily="34" charset="-122"/>
              </a:rPr>
              <a:t> 管理</a:t>
            </a:r>
            <a:endParaRPr lang="en-US" altLang="zh-CN" sz="2800" b="1" dirty="0">
              <a:latin typeface="微软雅黑" pitchFamily="34" charset="-122"/>
              <a:ea typeface="微软雅黑" pitchFamily="34" charset="-122"/>
            </a:endParaRPr>
          </a:p>
          <a:p>
            <a:pPr>
              <a:buFont typeface="Wingdings" panose="05000000000000000000" pitchFamily="2" charset="2"/>
              <a:buChar char="u"/>
            </a:pPr>
            <a:endParaRPr lang="en-US" altLang="zh-CN" sz="2800" b="1" dirty="0">
              <a:solidFill>
                <a:schemeClr val="bg2"/>
              </a:solidFill>
              <a:latin typeface="微软雅黑" pitchFamily="34" charset="-122"/>
              <a:ea typeface="微软雅黑" pitchFamily="34" charset="-122"/>
            </a:endParaRPr>
          </a:p>
          <a:p>
            <a:pPr>
              <a:buFont typeface="Wingdings" pitchFamily="2" charset="2"/>
              <a:buChar char="Ø"/>
            </a:pPr>
            <a:r>
              <a:rPr lang="zh-CN" altLang="en-US" sz="2400" b="1" dirty="0">
                <a:latin typeface="微软雅黑" pitchFamily="34" charset="-122"/>
                <a:ea typeface="微软雅黑" pitchFamily="34" charset="-122"/>
              </a:rPr>
              <a:t>风险</a:t>
            </a:r>
            <a:endParaRPr lang="en-US" altLang="zh-CN" sz="2400" b="1" dirty="0">
              <a:latin typeface="微软雅黑" pitchFamily="34" charset="-122"/>
              <a:ea typeface="微软雅黑" pitchFamily="34" charset="-122"/>
            </a:endParaRPr>
          </a:p>
          <a:p>
            <a:pPr>
              <a:buNone/>
            </a:pPr>
            <a:endParaRPr lang="en-US" altLang="zh-CN" sz="2400" b="1" dirty="0">
              <a:latin typeface="微软雅黑" pitchFamily="34" charset="-122"/>
              <a:ea typeface="微软雅黑" pitchFamily="34" charset="-122"/>
            </a:endParaRPr>
          </a:p>
          <a:p>
            <a:pPr>
              <a:buFont typeface="Wingdings" pitchFamily="2" charset="2"/>
              <a:buChar char="Ø"/>
            </a:pPr>
            <a:r>
              <a:rPr lang="zh-CN" altLang="en-US" sz="2400" b="1" dirty="0">
                <a:latin typeface="微软雅黑" pitchFamily="34" charset="-122"/>
                <a:ea typeface="微软雅黑" pitchFamily="34" charset="-122"/>
              </a:rPr>
              <a:t>风险管理</a:t>
            </a:r>
            <a:endParaRPr lang="en-US" altLang="zh-CN" sz="2400" b="1" dirty="0">
              <a:latin typeface="微软雅黑" pitchFamily="34" charset="-122"/>
              <a:ea typeface="微软雅黑" pitchFamily="34" charset="-122"/>
            </a:endParaRPr>
          </a:p>
          <a:p>
            <a:pPr>
              <a:buNone/>
            </a:pPr>
            <a:endParaRPr lang="en-US" altLang="zh-CN" sz="2400" b="1" dirty="0">
              <a:latin typeface="微软雅黑" pitchFamily="34" charset="-122"/>
              <a:ea typeface="微软雅黑" pitchFamily="34" charset="-122"/>
            </a:endParaRPr>
          </a:p>
          <a:p>
            <a:pPr>
              <a:buFont typeface="Wingdings" pitchFamily="2" charset="2"/>
              <a:buChar char="Ø"/>
            </a:pPr>
            <a:r>
              <a:rPr lang="zh-CN" altLang="en-US" sz="2400" b="1" dirty="0">
                <a:latin typeface="微软雅黑" pitchFamily="34" charset="-122"/>
                <a:ea typeface="微软雅黑" pitchFamily="34" charset="-122"/>
              </a:rPr>
              <a:t>全过程咨询管理</a:t>
            </a:r>
          </a:p>
          <a:p>
            <a:pPr>
              <a:buFont typeface="Wingdings" pitchFamily="2" charset="2"/>
              <a:buChar char="Ø"/>
            </a:pPr>
            <a:endParaRPr lang="zh-CN" altLang="en-US" sz="2400" b="1" dirty="0">
              <a:solidFill>
                <a:schemeClr val="bg2"/>
              </a:solidFill>
              <a:latin typeface="微软雅黑" pitchFamily="34" charset="-122"/>
              <a:ea typeface="微软雅黑" pitchFamily="34" charset="-122"/>
            </a:endParaRPr>
          </a:p>
        </p:txBody>
      </p:sp>
      <p:cxnSp>
        <p:nvCxnSpPr>
          <p:cNvPr id="7" name="直接连接符 6"/>
          <p:cNvCxnSpPr/>
          <p:nvPr/>
        </p:nvCxnSpPr>
        <p:spPr>
          <a:xfrm>
            <a:off x="0" y="90872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1560" y="260648"/>
            <a:ext cx="388843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二、全过程咨询管理概述</a:t>
            </a:r>
          </a:p>
        </p:txBody>
      </p:sp>
      <p:sp>
        <p:nvSpPr>
          <p:cNvPr id="2" name="日期占位符 1">
            <a:extLst>
              <a:ext uri="{FF2B5EF4-FFF2-40B4-BE49-F238E27FC236}">
                <a16:creationId xmlns:a16="http://schemas.microsoft.com/office/drawing/2014/main" id="{FAE00D2E-9EF6-47F0-A562-D4B8C979ED84}"/>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6FE445AC-8CD1-4B57-A8BA-3DB913C73088}"/>
              </a:ext>
            </a:extLst>
          </p:cNvPr>
          <p:cNvSpPr>
            <a:spLocks noGrp="1"/>
          </p:cNvSpPr>
          <p:nvPr>
            <p:ph type="sldNum" sz="quarter" idx="12"/>
          </p:nvPr>
        </p:nvSpPr>
        <p:spPr/>
        <p:txBody>
          <a:bodyPr/>
          <a:lstStyle/>
          <a:p>
            <a:fld id="{7AFCB150-A64D-4658-A1A8-2246387FAE02}" type="slidenum">
              <a:rPr lang="zh-CN" altLang="en-US" smtClean="0"/>
              <a:pPr/>
              <a:t>6</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4786346" cy="461665"/>
          </a:xfrm>
          <a:prstGeom prst="rect">
            <a:avLst/>
          </a:prstGeom>
        </p:spPr>
        <p:txBody>
          <a:bodyPr wrap="square">
            <a:spAutoFit/>
          </a:bodyPr>
          <a:lstStyle/>
          <a:p>
            <a:r>
              <a:rPr lang="zh-CN" altLang="en-US" sz="2400" b="1" dirty="0">
                <a:latin typeface="微软雅黑" pitchFamily="34" charset="-122"/>
                <a:ea typeface="微软雅黑" pitchFamily="34" charset="-122"/>
              </a:rPr>
              <a:t>一、履约计价风险管控</a:t>
            </a:r>
          </a:p>
        </p:txBody>
      </p:sp>
      <p:sp>
        <p:nvSpPr>
          <p:cNvPr id="6" name="矩形 5"/>
          <p:cNvSpPr/>
          <p:nvPr/>
        </p:nvSpPr>
        <p:spPr>
          <a:xfrm>
            <a:off x="1403648" y="2708920"/>
            <a:ext cx="1000132"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价款</a:t>
            </a:r>
          </a:p>
        </p:txBody>
      </p:sp>
      <p:sp>
        <p:nvSpPr>
          <p:cNvPr id="7" name="矩形 6"/>
          <p:cNvSpPr/>
          <p:nvPr/>
        </p:nvSpPr>
        <p:spPr>
          <a:xfrm>
            <a:off x="3419872" y="1916832"/>
            <a:ext cx="936104"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计量</a:t>
            </a:r>
          </a:p>
        </p:txBody>
      </p:sp>
      <p:sp>
        <p:nvSpPr>
          <p:cNvPr id="8" name="矩形 7"/>
          <p:cNvSpPr/>
          <p:nvPr/>
        </p:nvSpPr>
        <p:spPr>
          <a:xfrm>
            <a:off x="5436096" y="3573016"/>
            <a:ext cx="1571636"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总价固定</a:t>
            </a:r>
          </a:p>
        </p:txBody>
      </p:sp>
      <p:sp>
        <p:nvSpPr>
          <p:cNvPr id="10" name="矩形 9"/>
          <p:cNvSpPr/>
          <p:nvPr/>
        </p:nvSpPr>
        <p:spPr>
          <a:xfrm>
            <a:off x="5436096" y="4437112"/>
            <a:ext cx="1571636"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成本＋酬金</a:t>
            </a:r>
          </a:p>
        </p:txBody>
      </p:sp>
      <p:cxnSp>
        <p:nvCxnSpPr>
          <p:cNvPr id="17" name="直接连接符 16"/>
          <p:cNvCxnSpPr/>
          <p:nvPr/>
        </p:nvCxnSpPr>
        <p:spPr>
          <a:xfrm flipH="1">
            <a:off x="2915816" y="2204864"/>
            <a:ext cx="1588" cy="1656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接箭头连接符 19"/>
          <p:cNvCxnSpPr/>
          <p:nvPr/>
        </p:nvCxnSpPr>
        <p:spPr>
          <a:xfrm>
            <a:off x="2915816" y="2204864"/>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2915816" y="386104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p:nvPr/>
        </p:nvCxnSpPr>
        <p:spPr>
          <a:xfrm>
            <a:off x="4427984" y="386104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2411760" y="2996952"/>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矩形 35"/>
          <p:cNvSpPr/>
          <p:nvPr/>
        </p:nvSpPr>
        <p:spPr>
          <a:xfrm>
            <a:off x="3419872" y="3573016"/>
            <a:ext cx="1008112"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计价</a:t>
            </a:r>
          </a:p>
        </p:txBody>
      </p:sp>
      <p:cxnSp>
        <p:nvCxnSpPr>
          <p:cNvPr id="37" name="直接连接符 36"/>
          <p:cNvCxnSpPr/>
          <p:nvPr/>
        </p:nvCxnSpPr>
        <p:spPr>
          <a:xfrm flipH="1">
            <a:off x="4932040" y="3068960"/>
            <a:ext cx="1588" cy="1656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直接箭头连接符 37"/>
          <p:cNvCxnSpPr/>
          <p:nvPr/>
        </p:nvCxnSpPr>
        <p:spPr>
          <a:xfrm>
            <a:off x="4932040" y="3068960"/>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接箭头连接符 38"/>
          <p:cNvCxnSpPr/>
          <p:nvPr/>
        </p:nvCxnSpPr>
        <p:spPr>
          <a:xfrm>
            <a:off x="4932040" y="386104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接箭头连接符 39"/>
          <p:cNvCxnSpPr/>
          <p:nvPr/>
        </p:nvCxnSpPr>
        <p:spPr>
          <a:xfrm>
            <a:off x="4932040" y="4725144"/>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矩形 41"/>
          <p:cNvSpPr/>
          <p:nvPr/>
        </p:nvSpPr>
        <p:spPr>
          <a:xfrm>
            <a:off x="5436096" y="2780928"/>
            <a:ext cx="1571636"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固定单价</a:t>
            </a:r>
          </a:p>
        </p:txBody>
      </p:sp>
      <p:cxnSp>
        <p:nvCxnSpPr>
          <p:cNvPr id="43" name="直接箭头连接符 42"/>
          <p:cNvCxnSpPr>
            <a:endCxn id="44" idx="1"/>
          </p:cNvCxnSpPr>
          <p:nvPr/>
        </p:nvCxnSpPr>
        <p:spPr>
          <a:xfrm flipV="1">
            <a:off x="4355976" y="2202584"/>
            <a:ext cx="1080120" cy="2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矩形 43"/>
          <p:cNvSpPr/>
          <p:nvPr/>
        </p:nvSpPr>
        <p:spPr>
          <a:xfrm>
            <a:off x="5436096" y="1916832"/>
            <a:ext cx="1571636"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据实结算</a:t>
            </a:r>
          </a:p>
        </p:txBody>
      </p:sp>
      <p:sp>
        <p:nvSpPr>
          <p:cNvPr id="2" name="日期占位符 1">
            <a:extLst>
              <a:ext uri="{FF2B5EF4-FFF2-40B4-BE49-F238E27FC236}">
                <a16:creationId xmlns:a16="http://schemas.microsoft.com/office/drawing/2014/main" id="{2B801AC4-8311-4FA5-83FC-3445DCE78015}"/>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9E0C7790-7E2F-49AE-ABC3-A77907D90EDA}"/>
              </a:ext>
            </a:extLst>
          </p:cNvPr>
          <p:cNvSpPr>
            <a:spLocks noGrp="1"/>
          </p:cNvSpPr>
          <p:nvPr>
            <p:ph type="sldNum" sz="quarter" idx="12"/>
          </p:nvPr>
        </p:nvSpPr>
        <p:spPr/>
        <p:txBody>
          <a:bodyPr/>
          <a:lstStyle/>
          <a:p>
            <a:fld id="{7AFCB150-A64D-4658-A1A8-2246387FAE02}" type="slidenum">
              <a:rPr lang="zh-CN" altLang="en-US" smtClean="0"/>
              <a:pPr/>
              <a:t>60</a:t>
            </a:fld>
            <a:endParaRPr lang="zh-CN" altLang="en-US"/>
          </a:p>
        </p:txBody>
      </p:sp>
    </p:spTree>
    <p:extLst>
      <p:ext uri="{BB962C8B-B14F-4D97-AF65-F5344CB8AC3E}">
        <p14:creationId xmlns:p14="http://schemas.microsoft.com/office/powerpoint/2010/main" val="163774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2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2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2000"/>
                                        <p:tgtEl>
                                          <p:spTgt spid="37"/>
                                        </p:tgtEl>
                                      </p:cBhvr>
                                    </p:animEffect>
                                  </p:childTnLst>
                                </p:cTn>
                              </p:par>
                              <p:par>
                                <p:cTn id="63" presetID="10"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2000"/>
                                        <p:tgtEl>
                                          <p:spTgt spid="38"/>
                                        </p:tgtEl>
                                      </p:cBhvr>
                                    </p:animEffect>
                                  </p:childTnLst>
                                </p:cTn>
                              </p:par>
                              <p:par>
                                <p:cTn id="66" presetID="10"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2000"/>
                                        <p:tgtEl>
                                          <p:spTgt spid="39"/>
                                        </p:tgtEl>
                                      </p:cBhvr>
                                    </p:animEffect>
                                  </p:childTnLst>
                                </p:cTn>
                              </p:par>
                              <p:par>
                                <p:cTn id="69" presetID="10"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2000"/>
                                        <p:tgtEl>
                                          <p:spTgt spid="40"/>
                                        </p:tgtEl>
                                      </p:cBhvr>
                                    </p:animEffect>
                                  </p:childTnLst>
                                </p:cTn>
                              </p:par>
                              <p:par>
                                <p:cTn id="72" presetID="10" presetClass="entr" presetSubtype="0"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36" grpId="0" animBg="1"/>
      <p:bldP spid="42" grpId="0" animBg="1"/>
      <p:bldP spid="4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85720" y="1214422"/>
            <a:ext cx="7786742" cy="461665"/>
          </a:xfrm>
          <a:prstGeom prst="rect">
            <a:avLst/>
          </a:prstGeom>
          <a:noFill/>
        </p:spPr>
        <p:txBody>
          <a:bodyPr wrap="square" rtlCol="0">
            <a:spAutoFit/>
          </a:bodyPr>
          <a:lstStyle/>
          <a:p>
            <a:pPr>
              <a:buFont typeface="Wingdings" pitchFamily="2" charset="2"/>
              <a:buChar char="Ø"/>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建设工程工程量清单计价规范</a:t>
            </a:r>
            <a:r>
              <a:rPr lang="en-US" altLang="zh-CN" sz="2400" b="1" dirty="0">
                <a:latin typeface="微软雅黑" pitchFamily="34" charset="-122"/>
                <a:ea typeface="微软雅黑" pitchFamily="34" charset="-122"/>
              </a:rPr>
              <a:t>》GB 50500-2013</a:t>
            </a:r>
            <a:endParaRPr lang="zh-CN" altLang="en-US" sz="2400" b="1" dirty="0">
              <a:latin typeface="微软雅黑" pitchFamily="34" charset="-122"/>
              <a:ea typeface="微软雅黑" pitchFamily="34" charset="-122"/>
            </a:endParaRPr>
          </a:p>
        </p:txBody>
      </p:sp>
      <p:sp>
        <p:nvSpPr>
          <p:cNvPr id="9" name="矩形 8"/>
          <p:cNvSpPr/>
          <p:nvPr/>
        </p:nvSpPr>
        <p:spPr>
          <a:xfrm>
            <a:off x="428596" y="214290"/>
            <a:ext cx="3262432" cy="461665"/>
          </a:xfrm>
          <a:prstGeom prst="rect">
            <a:avLst/>
          </a:prstGeom>
        </p:spPr>
        <p:txBody>
          <a:bodyPr wrap="none">
            <a:spAutoFit/>
          </a:bodyPr>
          <a:lstStyle/>
          <a:p>
            <a:r>
              <a:rPr lang="zh-CN" altLang="en-US" sz="2400" b="1" dirty="0">
                <a:latin typeface="微软雅黑" pitchFamily="34" charset="-122"/>
                <a:ea typeface="微软雅黑" pitchFamily="34" charset="-122"/>
              </a:rPr>
              <a:t>一、履约计价风险管控</a:t>
            </a:r>
          </a:p>
        </p:txBody>
      </p:sp>
      <p:sp>
        <p:nvSpPr>
          <p:cNvPr id="7" name="矩形 6"/>
          <p:cNvSpPr/>
          <p:nvPr/>
        </p:nvSpPr>
        <p:spPr>
          <a:xfrm>
            <a:off x="785786" y="2928934"/>
            <a:ext cx="571504" cy="185738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合同价格</a:t>
            </a:r>
          </a:p>
        </p:txBody>
      </p:sp>
      <p:cxnSp>
        <p:nvCxnSpPr>
          <p:cNvPr id="20" name="直接连接符 19"/>
          <p:cNvCxnSpPr/>
          <p:nvPr/>
        </p:nvCxnSpPr>
        <p:spPr>
          <a:xfrm rot="5400000">
            <a:off x="786580" y="3929066"/>
            <a:ext cx="18565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1714480" y="3000372"/>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1714480" y="4857760"/>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接箭头连接符 30"/>
          <p:cNvCxnSpPr/>
          <p:nvPr/>
        </p:nvCxnSpPr>
        <p:spPr>
          <a:xfrm>
            <a:off x="1357290" y="3786190"/>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直接箭头连接符 44"/>
          <p:cNvCxnSpPr/>
          <p:nvPr/>
        </p:nvCxnSpPr>
        <p:spPr>
          <a:xfrm>
            <a:off x="2857488" y="2857496"/>
            <a:ext cx="598293" cy="2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直接箭头连接符 42"/>
          <p:cNvCxnSpPr/>
          <p:nvPr/>
        </p:nvCxnSpPr>
        <p:spPr>
          <a:xfrm>
            <a:off x="2786050" y="4929198"/>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矩形 45"/>
          <p:cNvSpPr/>
          <p:nvPr/>
        </p:nvSpPr>
        <p:spPr>
          <a:xfrm>
            <a:off x="3428992" y="1785926"/>
            <a:ext cx="4786346" cy="207170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工程量必须以承包人完成合同应予计量的工程量确定。</a:t>
            </a:r>
            <a:endParaRPr lang="en-US" altLang="zh-CN" sz="2000" b="1" dirty="0">
              <a:latin typeface="微软雅黑" pitchFamily="34" charset="-122"/>
              <a:ea typeface="微软雅黑" pitchFamily="34" charset="-122"/>
            </a:endParaRPr>
          </a:p>
          <a:p>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招标文件中的工程量清单标明的工程量是投标人投标报价发、承包方的共同基础，竣工结算的工程量按发、承包双方在合同中约定应予计且实际完成的工程量确定。 </a:t>
            </a:r>
          </a:p>
        </p:txBody>
      </p:sp>
      <p:sp>
        <p:nvSpPr>
          <p:cNvPr id="51" name="矩形 50"/>
          <p:cNvSpPr/>
          <p:nvPr/>
        </p:nvSpPr>
        <p:spPr>
          <a:xfrm>
            <a:off x="2285984" y="2071678"/>
            <a:ext cx="571504" cy="157163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单价固定</a:t>
            </a:r>
          </a:p>
        </p:txBody>
      </p:sp>
      <p:sp>
        <p:nvSpPr>
          <p:cNvPr id="52" name="矩形 51"/>
          <p:cNvSpPr/>
          <p:nvPr/>
        </p:nvSpPr>
        <p:spPr>
          <a:xfrm>
            <a:off x="2285984" y="4143380"/>
            <a:ext cx="571504" cy="157163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总价固定</a:t>
            </a:r>
          </a:p>
        </p:txBody>
      </p:sp>
      <p:cxnSp>
        <p:nvCxnSpPr>
          <p:cNvPr id="55" name="直接连接符 54"/>
          <p:cNvCxnSpPr/>
          <p:nvPr/>
        </p:nvCxnSpPr>
        <p:spPr>
          <a:xfrm rot="5400000">
            <a:off x="2501092" y="5143512"/>
            <a:ext cx="1713718" cy="794"/>
          </a:xfrm>
          <a:prstGeom prst="line">
            <a:avLst/>
          </a:prstGeom>
        </p:spPr>
        <p:style>
          <a:lnRef idx="2">
            <a:schemeClr val="accent1"/>
          </a:lnRef>
          <a:fillRef idx="0">
            <a:schemeClr val="accent1"/>
          </a:fillRef>
          <a:effectRef idx="1">
            <a:schemeClr val="accent1"/>
          </a:effectRef>
          <a:fontRef idx="minor">
            <a:schemeClr val="tx1"/>
          </a:fontRef>
        </p:style>
      </p:cxnSp>
      <p:sp>
        <p:nvSpPr>
          <p:cNvPr id="58" name="矩形 57"/>
          <p:cNvSpPr/>
          <p:nvPr/>
        </p:nvSpPr>
        <p:spPr>
          <a:xfrm>
            <a:off x="3929058" y="4071942"/>
            <a:ext cx="1857388"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清单形成总价</a:t>
            </a:r>
          </a:p>
        </p:txBody>
      </p:sp>
      <p:cxnSp>
        <p:nvCxnSpPr>
          <p:cNvPr id="59" name="直接箭头连接符 58"/>
          <p:cNvCxnSpPr/>
          <p:nvPr/>
        </p:nvCxnSpPr>
        <p:spPr>
          <a:xfrm>
            <a:off x="3357554" y="4286256"/>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矩形 60"/>
          <p:cNvSpPr/>
          <p:nvPr/>
        </p:nvSpPr>
        <p:spPr>
          <a:xfrm>
            <a:off x="3929058" y="4643446"/>
            <a:ext cx="1857388"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施工图</a:t>
            </a:r>
          </a:p>
        </p:txBody>
      </p:sp>
      <p:cxnSp>
        <p:nvCxnSpPr>
          <p:cNvPr id="62" name="直接箭头连接符 61"/>
          <p:cNvCxnSpPr/>
          <p:nvPr/>
        </p:nvCxnSpPr>
        <p:spPr>
          <a:xfrm>
            <a:off x="3357554" y="4929198"/>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矩形 62"/>
          <p:cNvSpPr/>
          <p:nvPr/>
        </p:nvSpPr>
        <p:spPr>
          <a:xfrm>
            <a:off x="3929058" y="5214950"/>
            <a:ext cx="1857388"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预算</a:t>
            </a:r>
          </a:p>
        </p:txBody>
      </p:sp>
      <p:sp>
        <p:nvSpPr>
          <p:cNvPr id="64" name="矩形 63"/>
          <p:cNvSpPr/>
          <p:nvPr/>
        </p:nvSpPr>
        <p:spPr>
          <a:xfrm>
            <a:off x="3929058" y="5786454"/>
            <a:ext cx="1857388"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其他</a:t>
            </a:r>
          </a:p>
        </p:txBody>
      </p:sp>
      <p:cxnSp>
        <p:nvCxnSpPr>
          <p:cNvPr id="65" name="直接箭头连接符 64"/>
          <p:cNvCxnSpPr/>
          <p:nvPr/>
        </p:nvCxnSpPr>
        <p:spPr>
          <a:xfrm>
            <a:off x="3357554" y="5429264"/>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直接箭头连接符 65"/>
          <p:cNvCxnSpPr/>
          <p:nvPr/>
        </p:nvCxnSpPr>
        <p:spPr>
          <a:xfrm>
            <a:off x="3357554" y="6000768"/>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直接连接符 68"/>
          <p:cNvCxnSpPr/>
          <p:nvPr/>
        </p:nvCxnSpPr>
        <p:spPr>
          <a:xfrm>
            <a:off x="5786446" y="4357694"/>
            <a:ext cx="7143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直接箭头连接符 71"/>
          <p:cNvCxnSpPr/>
          <p:nvPr/>
        </p:nvCxnSpPr>
        <p:spPr>
          <a:xfrm rot="5400000" flipH="1" flipV="1">
            <a:off x="6250793" y="4107661"/>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直接连接符 73"/>
          <p:cNvCxnSpPr/>
          <p:nvPr/>
        </p:nvCxnSpPr>
        <p:spPr>
          <a:xfrm>
            <a:off x="5786446" y="4857760"/>
            <a:ext cx="42862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直接连接符 74"/>
          <p:cNvCxnSpPr/>
          <p:nvPr/>
        </p:nvCxnSpPr>
        <p:spPr>
          <a:xfrm>
            <a:off x="5786446" y="5500702"/>
            <a:ext cx="42862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直接连接符 77"/>
          <p:cNvCxnSpPr/>
          <p:nvPr/>
        </p:nvCxnSpPr>
        <p:spPr>
          <a:xfrm rot="5400000">
            <a:off x="5894000" y="5178834"/>
            <a:ext cx="642942"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直接箭头连接符 79"/>
          <p:cNvCxnSpPr/>
          <p:nvPr/>
        </p:nvCxnSpPr>
        <p:spPr>
          <a:xfrm>
            <a:off x="6215074" y="5143512"/>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矩形 81"/>
          <p:cNvSpPr/>
          <p:nvPr/>
        </p:nvSpPr>
        <p:spPr>
          <a:xfrm>
            <a:off x="6572264" y="4786322"/>
            <a:ext cx="1785950" cy="7143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除变更之外不得调整</a:t>
            </a:r>
          </a:p>
        </p:txBody>
      </p:sp>
      <p:cxnSp>
        <p:nvCxnSpPr>
          <p:cNvPr id="83" name="直接箭头连接符 82"/>
          <p:cNvCxnSpPr/>
          <p:nvPr/>
        </p:nvCxnSpPr>
        <p:spPr>
          <a:xfrm>
            <a:off x="5786446" y="600076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矩形 84"/>
          <p:cNvSpPr/>
          <p:nvPr/>
        </p:nvSpPr>
        <p:spPr>
          <a:xfrm>
            <a:off x="6215074" y="5786454"/>
            <a:ext cx="121444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按定额</a:t>
            </a:r>
          </a:p>
        </p:txBody>
      </p:sp>
      <p:sp>
        <p:nvSpPr>
          <p:cNvPr id="2" name="日期占位符 1">
            <a:extLst>
              <a:ext uri="{FF2B5EF4-FFF2-40B4-BE49-F238E27FC236}">
                <a16:creationId xmlns:a16="http://schemas.microsoft.com/office/drawing/2014/main" id="{A9F90AF8-9D53-47FE-8891-A836090433DE}"/>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DFCA5021-14CA-41B4-A0D6-4AD05F97631E}"/>
              </a:ext>
            </a:extLst>
          </p:cNvPr>
          <p:cNvSpPr>
            <a:spLocks noGrp="1"/>
          </p:cNvSpPr>
          <p:nvPr>
            <p:ph type="sldNum" sz="quarter" idx="12"/>
          </p:nvPr>
        </p:nvSpPr>
        <p:spPr/>
        <p:txBody>
          <a:bodyPr/>
          <a:lstStyle/>
          <a:p>
            <a:fld id="{7AFCB150-A64D-4658-A1A8-2246387FAE02}" type="slidenum">
              <a:rPr lang="zh-CN" altLang="en-US" smtClean="0"/>
              <a:pPr/>
              <a:t>61</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000" fill="hold"/>
                                        <p:tgtEl>
                                          <p:spTgt spid="36"/>
                                        </p:tgtEl>
                                        <p:attrNameLst>
                                          <p:attrName>ppt_x</p:attrName>
                                        </p:attrNameLst>
                                      </p:cBhvr>
                                      <p:tavLst>
                                        <p:tav tm="0">
                                          <p:val>
                                            <p:strVal val="#ppt_x"/>
                                          </p:val>
                                        </p:tav>
                                        <p:tav tm="100000">
                                          <p:val>
                                            <p:strVal val="#ppt_x"/>
                                          </p:val>
                                        </p:tav>
                                      </p:tavLst>
                                    </p:anim>
                                    <p:anim calcmode="lin" valueType="num">
                                      <p:cBhvr additive="base">
                                        <p:cTn id="8"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0-#ppt_w/2"/>
                                          </p:val>
                                        </p:tav>
                                        <p:tav tm="100000">
                                          <p:val>
                                            <p:strVal val="#ppt_x"/>
                                          </p:val>
                                        </p:tav>
                                      </p:tavLst>
                                    </p:anim>
                                    <p:anim calcmode="lin" valueType="num">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2000" fill="hold"/>
                                        <p:tgtEl>
                                          <p:spTgt spid="22"/>
                                        </p:tgtEl>
                                        <p:attrNameLst>
                                          <p:attrName>ppt_x</p:attrName>
                                        </p:attrNameLst>
                                      </p:cBhvr>
                                      <p:tavLst>
                                        <p:tav tm="0">
                                          <p:val>
                                            <p:strVal val="0-#ppt_w/2"/>
                                          </p:val>
                                        </p:tav>
                                        <p:tav tm="100000">
                                          <p:val>
                                            <p:strVal val="#ppt_x"/>
                                          </p:val>
                                        </p:tav>
                                      </p:tavLst>
                                    </p:anim>
                                    <p:anim calcmode="lin" valueType="num">
                                      <p:cBhvr additive="base">
                                        <p:cTn id="24" dur="20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2000" fill="hold"/>
                                        <p:tgtEl>
                                          <p:spTgt spid="31"/>
                                        </p:tgtEl>
                                        <p:attrNameLst>
                                          <p:attrName>ppt_x</p:attrName>
                                        </p:attrNameLst>
                                      </p:cBhvr>
                                      <p:tavLst>
                                        <p:tav tm="0">
                                          <p:val>
                                            <p:strVal val="0-#ppt_w/2"/>
                                          </p:val>
                                        </p:tav>
                                        <p:tav tm="100000">
                                          <p:val>
                                            <p:strVal val="#ppt_x"/>
                                          </p:val>
                                        </p:tav>
                                      </p:tavLst>
                                    </p:anim>
                                    <p:anim calcmode="lin" valueType="num">
                                      <p:cBhvr additive="base">
                                        <p:cTn id="32"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000" fill="hold"/>
                                        <p:tgtEl>
                                          <p:spTgt spid="51"/>
                                        </p:tgtEl>
                                        <p:attrNameLst>
                                          <p:attrName>ppt_x</p:attrName>
                                        </p:attrNameLst>
                                      </p:cBhvr>
                                      <p:tavLst>
                                        <p:tav tm="0">
                                          <p:val>
                                            <p:strVal val="#ppt_x"/>
                                          </p:val>
                                        </p:tav>
                                        <p:tav tm="100000">
                                          <p:val>
                                            <p:strVal val="#ppt_x"/>
                                          </p:val>
                                        </p:tav>
                                      </p:tavLst>
                                    </p:anim>
                                    <p:anim calcmode="lin" valueType="num">
                                      <p:cBhvr additive="base">
                                        <p:cTn id="38" dur="20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2000" fill="hold"/>
                                        <p:tgtEl>
                                          <p:spTgt spid="52"/>
                                        </p:tgtEl>
                                        <p:attrNameLst>
                                          <p:attrName>ppt_x</p:attrName>
                                        </p:attrNameLst>
                                      </p:cBhvr>
                                      <p:tavLst>
                                        <p:tav tm="0">
                                          <p:val>
                                            <p:strVal val="#ppt_x"/>
                                          </p:val>
                                        </p:tav>
                                        <p:tav tm="100000">
                                          <p:val>
                                            <p:strVal val="#ppt_x"/>
                                          </p:val>
                                        </p:tav>
                                      </p:tavLst>
                                    </p:anim>
                                    <p:anim calcmode="lin" valueType="num">
                                      <p:cBhvr additive="base">
                                        <p:cTn id="44" dur="20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2000" fill="hold"/>
                                        <p:tgtEl>
                                          <p:spTgt spid="45"/>
                                        </p:tgtEl>
                                        <p:attrNameLst>
                                          <p:attrName>ppt_x</p:attrName>
                                        </p:attrNameLst>
                                      </p:cBhvr>
                                      <p:tavLst>
                                        <p:tav tm="0">
                                          <p:val>
                                            <p:strVal val="#ppt_x"/>
                                          </p:val>
                                        </p:tav>
                                        <p:tav tm="100000">
                                          <p:val>
                                            <p:strVal val="#ppt_x"/>
                                          </p:val>
                                        </p:tav>
                                      </p:tavLst>
                                    </p:anim>
                                    <p:anim calcmode="lin" valueType="num">
                                      <p:cBhvr additive="base">
                                        <p:cTn id="50" dur="20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2000" fill="hold"/>
                                        <p:tgtEl>
                                          <p:spTgt spid="46"/>
                                        </p:tgtEl>
                                        <p:attrNameLst>
                                          <p:attrName>ppt_x</p:attrName>
                                        </p:attrNameLst>
                                      </p:cBhvr>
                                      <p:tavLst>
                                        <p:tav tm="0">
                                          <p:val>
                                            <p:strVal val="1+#ppt_w/2"/>
                                          </p:val>
                                        </p:tav>
                                        <p:tav tm="100000">
                                          <p:val>
                                            <p:strVal val="#ppt_x"/>
                                          </p:val>
                                        </p:tav>
                                      </p:tavLst>
                                    </p:anim>
                                    <p:anim calcmode="lin" valueType="num">
                                      <p:cBhvr additive="base">
                                        <p:cTn id="56" dur="2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20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2000"/>
                                        <p:tgtEl>
                                          <p:spTgt spid="55"/>
                                        </p:tgtEl>
                                      </p:cBhvr>
                                    </p:animEffect>
                                  </p:childTnLst>
                                </p:cTn>
                              </p:par>
                              <p:par>
                                <p:cTn id="65" presetID="10"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2000"/>
                                        <p:tgtEl>
                                          <p:spTgt spid="59"/>
                                        </p:tgtEl>
                                      </p:cBhvr>
                                    </p:animEffect>
                                  </p:childTnLst>
                                </p:cTn>
                              </p:par>
                              <p:par>
                                <p:cTn id="68" presetID="10" presetClass="entr" presetSubtype="0"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2000"/>
                                        <p:tgtEl>
                                          <p:spTgt spid="62"/>
                                        </p:tgtEl>
                                      </p:cBhvr>
                                    </p:animEffect>
                                  </p:childTnLst>
                                </p:cTn>
                              </p:par>
                              <p:par>
                                <p:cTn id="71" presetID="10"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20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20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2000" fill="hold"/>
                                        <p:tgtEl>
                                          <p:spTgt spid="58"/>
                                        </p:tgtEl>
                                        <p:attrNameLst>
                                          <p:attrName>ppt_x</p:attrName>
                                        </p:attrNameLst>
                                      </p:cBhvr>
                                      <p:tavLst>
                                        <p:tav tm="0">
                                          <p:val>
                                            <p:strVal val="#ppt_x"/>
                                          </p:val>
                                        </p:tav>
                                        <p:tav tm="100000">
                                          <p:val>
                                            <p:strVal val="#ppt_x"/>
                                          </p:val>
                                        </p:tav>
                                      </p:tavLst>
                                    </p:anim>
                                    <p:anim calcmode="lin" valueType="num">
                                      <p:cBhvr additive="base">
                                        <p:cTn id="82" dur="20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2000" fill="hold"/>
                                        <p:tgtEl>
                                          <p:spTgt spid="61"/>
                                        </p:tgtEl>
                                        <p:attrNameLst>
                                          <p:attrName>ppt_x</p:attrName>
                                        </p:attrNameLst>
                                      </p:cBhvr>
                                      <p:tavLst>
                                        <p:tav tm="0">
                                          <p:val>
                                            <p:strVal val="#ppt_x"/>
                                          </p:val>
                                        </p:tav>
                                        <p:tav tm="100000">
                                          <p:val>
                                            <p:strVal val="#ppt_x"/>
                                          </p:val>
                                        </p:tav>
                                      </p:tavLst>
                                    </p:anim>
                                    <p:anim calcmode="lin" valueType="num">
                                      <p:cBhvr additive="base">
                                        <p:cTn id="88" dur="20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additive="base">
                                        <p:cTn id="93" dur="2000" fill="hold"/>
                                        <p:tgtEl>
                                          <p:spTgt spid="63"/>
                                        </p:tgtEl>
                                        <p:attrNameLst>
                                          <p:attrName>ppt_x</p:attrName>
                                        </p:attrNameLst>
                                      </p:cBhvr>
                                      <p:tavLst>
                                        <p:tav tm="0">
                                          <p:val>
                                            <p:strVal val="#ppt_x"/>
                                          </p:val>
                                        </p:tav>
                                        <p:tav tm="100000">
                                          <p:val>
                                            <p:strVal val="#ppt_x"/>
                                          </p:val>
                                        </p:tav>
                                      </p:tavLst>
                                    </p:anim>
                                    <p:anim calcmode="lin" valueType="num">
                                      <p:cBhvr additive="base">
                                        <p:cTn id="94" dur="20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4"/>
                                        </p:tgtEl>
                                        <p:attrNameLst>
                                          <p:attrName>style.visibility</p:attrName>
                                        </p:attrNameLst>
                                      </p:cBhvr>
                                      <p:to>
                                        <p:strVal val="visible"/>
                                      </p:to>
                                    </p:set>
                                    <p:anim calcmode="lin" valueType="num">
                                      <p:cBhvr additive="base">
                                        <p:cTn id="99" dur="2000" fill="hold"/>
                                        <p:tgtEl>
                                          <p:spTgt spid="64"/>
                                        </p:tgtEl>
                                        <p:attrNameLst>
                                          <p:attrName>ppt_x</p:attrName>
                                        </p:attrNameLst>
                                      </p:cBhvr>
                                      <p:tavLst>
                                        <p:tav tm="0">
                                          <p:val>
                                            <p:strVal val="#ppt_x"/>
                                          </p:val>
                                        </p:tav>
                                        <p:tav tm="100000">
                                          <p:val>
                                            <p:strVal val="#ppt_x"/>
                                          </p:val>
                                        </p:tav>
                                      </p:tavLst>
                                    </p:anim>
                                    <p:anim calcmode="lin" valueType="num">
                                      <p:cBhvr additive="base">
                                        <p:cTn id="100" dur="2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2000" fill="hold"/>
                                        <p:tgtEl>
                                          <p:spTgt spid="69"/>
                                        </p:tgtEl>
                                        <p:attrNameLst>
                                          <p:attrName>ppt_x</p:attrName>
                                        </p:attrNameLst>
                                      </p:cBhvr>
                                      <p:tavLst>
                                        <p:tav tm="0">
                                          <p:val>
                                            <p:strVal val="#ppt_x"/>
                                          </p:val>
                                        </p:tav>
                                        <p:tav tm="100000">
                                          <p:val>
                                            <p:strVal val="#ppt_x"/>
                                          </p:val>
                                        </p:tav>
                                      </p:tavLst>
                                    </p:anim>
                                    <p:anim calcmode="lin" valueType="num">
                                      <p:cBhvr additive="base">
                                        <p:cTn id="106" dur="20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anim calcmode="lin" valueType="num">
                                      <p:cBhvr additive="base">
                                        <p:cTn id="109" dur="2000" fill="hold"/>
                                        <p:tgtEl>
                                          <p:spTgt spid="72"/>
                                        </p:tgtEl>
                                        <p:attrNameLst>
                                          <p:attrName>ppt_x</p:attrName>
                                        </p:attrNameLst>
                                      </p:cBhvr>
                                      <p:tavLst>
                                        <p:tav tm="0">
                                          <p:val>
                                            <p:strVal val="#ppt_x"/>
                                          </p:val>
                                        </p:tav>
                                        <p:tav tm="100000">
                                          <p:val>
                                            <p:strVal val="#ppt_x"/>
                                          </p:val>
                                        </p:tav>
                                      </p:tavLst>
                                    </p:anim>
                                    <p:anim calcmode="lin" valueType="num">
                                      <p:cBhvr additive="base">
                                        <p:cTn id="110" dur="20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74"/>
                                        </p:tgtEl>
                                        <p:attrNameLst>
                                          <p:attrName>style.visibility</p:attrName>
                                        </p:attrNameLst>
                                      </p:cBhvr>
                                      <p:to>
                                        <p:strVal val="visible"/>
                                      </p:to>
                                    </p:set>
                                    <p:anim calcmode="lin" valueType="num">
                                      <p:cBhvr additive="base">
                                        <p:cTn id="115" dur="2000" fill="hold"/>
                                        <p:tgtEl>
                                          <p:spTgt spid="74"/>
                                        </p:tgtEl>
                                        <p:attrNameLst>
                                          <p:attrName>ppt_x</p:attrName>
                                        </p:attrNameLst>
                                      </p:cBhvr>
                                      <p:tavLst>
                                        <p:tav tm="0">
                                          <p:val>
                                            <p:strVal val="#ppt_x"/>
                                          </p:val>
                                        </p:tav>
                                        <p:tav tm="100000">
                                          <p:val>
                                            <p:strVal val="#ppt_x"/>
                                          </p:val>
                                        </p:tav>
                                      </p:tavLst>
                                    </p:anim>
                                    <p:anim calcmode="lin" valueType="num">
                                      <p:cBhvr additive="base">
                                        <p:cTn id="116" dur="2000" fill="hold"/>
                                        <p:tgtEl>
                                          <p:spTgt spid="7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75"/>
                                        </p:tgtEl>
                                        <p:attrNameLst>
                                          <p:attrName>style.visibility</p:attrName>
                                        </p:attrNameLst>
                                      </p:cBhvr>
                                      <p:to>
                                        <p:strVal val="visible"/>
                                      </p:to>
                                    </p:set>
                                    <p:anim calcmode="lin" valueType="num">
                                      <p:cBhvr additive="base">
                                        <p:cTn id="119" dur="2000" fill="hold"/>
                                        <p:tgtEl>
                                          <p:spTgt spid="75"/>
                                        </p:tgtEl>
                                        <p:attrNameLst>
                                          <p:attrName>ppt_x</p:attrName>
                                        </p:attrNameLst>
                                      </p:cBhvr>
                                      <p:tavLst>
                                        <p:tav tm="0">
                                          <p:val>
                                            <p:strVal val="#ppt_x"/>
                                          </p:val>
                                        </p:tav>
                                        <p:tav tm="100000">
                                          <p:val>
                                            <p:strVal val="#ppt_x"/>
                                          </p:val>
                                        </p:tav>
                                      </p:tavLst>
                                    </p:anim>
                                    <p:anim calcmode="lin" valueType="num">
                                      <p:cBhvr additive="base">
                                        <p:cTn id="120" dur="2000" fill="hold"/>
                                        <p:tgtEl>
                                          <p:spTgt spid="75"/>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78"/>
                                        </p:tgtEl>
                                        <p:attrNameLst>
                                          <p:attrName>style.visibility</p:attrName>
                                        </p:attrNameLst>
                                      </p:cBhvr>
                                      <p:to>
                                        <p:strVal val="visible"/>
                                      </p:to>
                                    </p:set>
                                    <p:anim calcmode="lin" valueType="num">
                                      <p:cBhvr additive="base">
                                        <p:cTn id="123" dur="2000" fill="hold"/>
                                        <p:tgtEl>
                                          <p:spTgt spid="78"/>
                                        </p:tgtEl>
                                        <p:attrNameLst>
                                          <p:attrName>ppt_x</p:attrName>
                                        </p:attrNameLst>
                                      </p:cBhvr>
                                      <p:tavLst>
                                        <p:tav tm="0">
                                          <p:val>
                                            <p:strVal val="#ppt_x"/>
                                          </p:val>
                                        </p:tav>
                                        <p:tav tm="100000">
                                          <p:val>
                                            <p:strVal val="#ppt_x"/>
                                          </p:val>
                                        </p:tav>
                                      </p:tavLst>
                                    </p:anim>
                                    <p:anim calcmode="lin" valueType="num">
                                      <p:cBhvr additive="base">
                                        <p:cTn id="124" dur="2000" fill="hold"/>
                                        <p:tgtEl>
                                          <p:spTgt spid="78"/>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80"/>
                                        </p:tgtEl>
                                        <p:attrNameLst>
                                          <p:attrName>style.visibility</p:attrName>
                                        </p:attrNameLst>
                                      </p:cBhvr>
                                      <p:to>
                                        <p:strVal val="visible"/>
                                      </p:to>
                                    </p:set>
                                    <p:anim calcmode="lin" valueType="num">
                                      <p:cBhvr additive="base">
                                        <p:cTn id="127" dur="2000" fill="hold"/>
                                        <p:tgtEl>
                                          <p:spTgt spid="80"/>
                                        </p:tgtEl>
                                        <p:attrNameLst>
                                          <p:attrName>ppt_x</p:attrName>
                                        </p:attrNameLst>
                                      </p:cBhvr>
                                      <p:tavLst>
                                        <p:tav tm="0">
                                          <p:val>
                                            <p:strVal val="#ppt_x"/>
                                          </p:val>
                                        </p:tav>
                                        <p:tav tm="100000">
                                          <p:val>
                                            <p:strVal val="#ppt_x"/>
                                          </p:val>
                                        </p:tav>
                                      </p:tavLst>
                                    </p:anim>
                                    <p:anim calcmode="lin" valueType="num">
                                      <p:cBhvr additive="base">
                                        <p:cTn id="128" dur="20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82"/>
                                        </p:tgtEl>
                                        <p:attrNameLst>
                                          <p:attrName>style.visibility</p:attrName>
                                        </p:attrNameLst>
                                      </p:cBhvr>
                                      <p:to>
                                        <p:strVal val="visible"/>
                                      </p:to>
                                    </p:set>
                                    <p:anim calcmode="lin" valueType="num">
                                      <p:cBhvr additive="base">
                                        <p:cTn id="133" dur="2000" fill="hold"/>
                                        <p:tgtEl>
                                          <p:spTgt spid="82"/>
                                        </p:tgtEl>
                                        <p:attrNameLst>
                                          <p:attrName>ppt_x</p:attrName>
                                        </p:attrNameLst>
                                      </p:cBhvr>
                                      <p:tavLst>
                                        <p:tav tm="0">
                                          <p:val>
                                            <p:strVal val="1+#ppt_w/2"/>
                                          </p:val>
                                        </p:tav>
                                        <p:tav tm="100000">
                                          <p:val>
                                            <p:strVal val="#ppt_x"/>
                                          </p:val>
                                        </p:tav>
                                      </p:tavLst>
                                    </p:anim>
                                    <p:anim calcmode="lin" valueType="num">
                                      <p:cBhvr additive="base">
                                        <p:cTn id="134" dur="20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83"/>
                                        </p:tgtEl>
                                        <p:attrNameLst>
                                          <p:attrName>style.visibility</p:attrName>
                                        </p:attrNameLst>
                                      </p:cBhvr>
                                      <p:to>
                                        <p:strVal val="visible"/>
                                      </p:to>
                                    </p:set>
                                    <p:anim calcmode="lin" valueType="num">
                                      <p:cBhvr additive="base">
                                        <p:cTn id="139" dur="2000" fill="hold"/>
                                        <p:tgtEl>
                                          <p:spTgt spid="83"/>
                                        </p:tgtEl>
                                        <p:attrNameLst>
                                          <p:attrName>ppt_x</p:attrName>
                                        </p:attrNameLst>
                                      </p:cBhvr>
                                      <p:tavLst>
                                        <p:tav tm="0">
                                          <p:val>
                                            <p:strVal val="#ppt_x"/>
                                          </p:val>
                                        </p:tav>
                                        <p:tav tm="100000">
                                          <p:val>
                                            <p:strVal val="#ppt_x"/>
                                          </p:val>
                                        </p:tav>
                                      </p:tavLst>
                                    </p:anim>
                                    <p:anim calcmode="lin" valueType="num">
                                      <p:cBhvr additive="base">
                                        <p:cTn id="140" dur="20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85"/>
                                        </p:tgtEl>
                                        <p:attrNameLst>
                                          <p:attrName>style.visibility</p:attrName>
                                        </p:attrNameLst>
                                      </p:cBhvr>
                                      <p:to>
                                        <p:strVal val="visible"/>
                                      </p:to>
                                    </p:set>
                                    <p:anim calcmode="lin" valueType="num">
                                      <p:cBhvr additive="base">
                                        <p:cTn id="145" dur="2000" fill="hold"/>
                                        <p:tgtEl>
                                          <p:spTgt spid="85"/>
                                        </p:tgtEl>
                                        <p:attrNameLst>
                                          <p:attrName>ppt_x</p:attrName>
                                        </p:attrNameLst>
                                      </p:cBhvr>
                                      <p:tavLst>
                                        <p:tav tm="0">
                                          <p:val>
                                            <p:strVal val="1+#ppt_w/2"/>
                                          </p:val>
                                        </p:tav>
                                        <p:tav tm="100000">
                                          <p:val>
                                            <p:strVal val="#ppt_x"/>
                                          </p:val>
                                        </p:tav>
                                      </p:tavLst>
                                    </p:anim>
                                    <p:anim calcmode="lin" valueType="num">
                                      <p:cBhvr additive="base">
                                        <p:cTn id="146" dur="20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 grpId="0" animBg="1"/>
      <p:bldP spid="46" grpId="0" animBg="1"/>
      <p:bldP spid="51" grpId="0" animBg="1"/>
      <p:bldP spid="52" grpId="0" animBg="1"/>
      <p:bldP spid="58" grpId="0" animBg="1"/>
      <p:bldP spid="61" grpId="0" animBg="1"/>
      <p:bldP spid="63" grpId="0" animBg="1"/>
      <p:bldP spid="64" grpId="0" animBg="1"/>
      <p:bldP spid="82" grpId="0" animBg="1"/>
      <p:bldP spid="8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4786346" cy="461665"/>
          </a:xfrm>
          <a:prstGeom prst="rect">
            <a:avLst/>
          </a:prstGeom>
        </p:spPr>
        <p:txBody>
          <a:bodyPr wrap="square">
            <a:spAutoFit/>
          </a:bodyPr>
          <a:lstStyle/>
          <a:p>
            <a:r>
              <a:rPr lang="zh-CN" altLang="en-US" sz="2400" b="1" dirty="0">
                <a:latin typeface="微软雅黑" pitchFamily="34" charset="-122"/>
                <a:ea typeface="微软雅黑" pitchFamily="34" charset="-122"/>
              </a:rPr>
              <a:t>一、履约计价风险管控</a:t>
            </a:r>
          </a:p>
        </p:txBody>
      </p:sp>
      <p:sp>
        <p:nvSpPr>
          <p:cNvPr id="6" name="矩形 5"/>
          <p:cNvSpPr/>
          <p:nvPr/>
        </p:nvSpPr>
        <p:spPr>
          <a:xfrm>
            <a:off x="928662" y="2928934"/>
            <a:ext cx="1000132"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计价</a:t>
            </a:r>
          </a:p>
        </p:txBody>
      </p:sp>
      <p:sp>
        <p:nvSpPr>
          <p:cNvPr id="7" name="矩形 6"/>
          <p:cNvSpPr/>
          <p:nvPr/>
        </p:nvSpPr>
        <p:spPr>
          <a:xfrm>
            <a:off x="2928926" y="1643050"/>
            <a:ext cx="1571636"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单价固定</a:t>
            </a:r>
          </a:p>
        </p:txBody>
      </p:sp>
      <p:sp>
        <p:nvSpPr>
          <p:cNvPr id="8" name="矩形 7"/>
          <p:cNvSpPr/>
          <p:nvPr/>
        </p:nvSpPr>
        <p:spPr>
          <a:xfrm>
            <a:off x="2928926" y="2928934"/>
            <a:ext cx="1571636"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总价固定</a:t>
            </a:r>
          </a:p>
        </p:txBody>
      </p:sp>
      <p:sp>
        <p:nvSpPr>
          <p:cNvPr id="10" name="矩形 9"/>
          <p:cNvSpPr/>
          <p:nvPr/>
        </p:nvSpPr>
        <p:spPr>
          <a:xfrm>
            <a:off x="2928926" y="4286256"/>
            <a:ext cx="1571636"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成本＋酬金</a:t>
            </a:r>
          </a:p>
        </p:txBody>
      </p:sp>
      <p:sp>
        <p:nvSpPr>
          <p:cNvPr id="14" name="矩形 13"/>
          <p:cNvSpPr/>
          <p:nvPr/>
        </p:nvSpPr>
        <p:spPr>
          <a:xfrm>
            <a:off x="5715008" y="2428868"/>
            <a:ext cx="2071702"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清单</a:t>
            </a:r>
          </a:p>
        </p:txBody>
      </p:sp>
      <p:sp>
        <p:nvSpPr>
          <p:cNvPr id="15" name="矩形 14"/>
          <p:cNvSpPr/>
          <p:nvPr/>
        </p:nvSpPr>
        <p:spPr>
          <a:xfrm>
            <a:off x="5786446" y="4286256"/>
            <a:ext cx="2000264"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定额计价</a:t>
            </a:r>
          </a:p>
        </p:txBody>
      </p:sp>
      <p:cxnSp>
        <p:nvCxnSpPr>
          <p:cNvPr id="17" name="直接连接符 16"/>
          <p:cNvCxnSpPr/>
          <p:nvPr/>
        </p:nvCxnSpPr>
        <p:spPr>
          <a:xfrm rot="5400000">
            <a:off x="1072332" y="3285330"/>
            <a:ext cx="271464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接箭头连接符 19"/>
          <p:cNvCxnSpPr/>
          <p:nvPr/>
        </p:nvCxnSpPr>
        <p:spPr>
          <a:xfrm>
            <a:off x="2428860" y="1928802"/>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2428860" y="3214686"/>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p:nvPr/>
        </p:nvCxnSpPr>
        <p:spPr>
          <a:xfrm>
            <a:off x="2428860" y="4643446"/>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1928794" y="3214686"/>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右箭头 24"/>
          <p:cNvSpPr/>
          <p:nvPr/>
        </p:nvSpPr>
        <p:spPr>
          <a:xfrm>
            <a:off x="4643438" y="1785926"/>
            <a:ext cx="714380" cy="28575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7" name="右箭头 26"/>
          <p:cNvSpPr/>
          <p:nvPr/>
        </p:nvSpPr>
        <p:spPr>
          <a:xfrm>
            <a:off x="4714876" y="4429132"/>
            <a:ext cx="785818" cy="28575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8" name="右箭头 27"/>
          <p:cNvSpPr/>
          <p:nvPr/>
        </p:nvSpPr>
        <p:spPr>
          <a:xfrm>
            <a:off x="4643438" y="3071810"/>
            <a:ext cx="500066" cy="28575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1" name="矩形 20"/>
          <p:cNvSpPr/>
          <p:nvPr/>
        </p:nvSpPr>
        <p:spPr>
          <a:xfrm>
            <a:off x="5643570" y="1500174"/>
            <a:ext cx="2143140"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工程量清单计价</a:t>
            </a:r>
          </a:p>
        </p:txBody>
      </p:sp>
      <p:sp>
        <p:nvSpPr>
          <p:cNvPr id="30" name="矩形 29"/>
          <p:cNvSpPr/>
          <p:nvPr/>
        </p:nvSpPr>
        <p:spPr>
          <a:xfrm>
            <a:off x="5715008" y="2928934"/>
            <a:ext cx="2071702"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预算、图纸</a:t>
            </a:r>
          </a:p>
        </p:txBody>
      </p:sp>
      <p:sp>
        <p:nvSpPr>
          <p:cNvPr id="31" name="矩形 30"/>
          <p:cNvSpPr/>
          <p:nvPr/>
        </p:nvSpPr>
        <p:spPr>
          <a:xfrm>
            <a:off x="5715008" y="3429000"/>
            <a:ext cx="2071702"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其他</a:t>
            </a:r>
          </a:p>
        </p:txBody>
      </p:sp>
      <p:sp>
        <p:nvSpPr>
          <p:cNvPr id="32" name="左大括号 31"/>
          <p:cNvSpPr/>
          <p:nvPr/>
        </p:nvSpPr>
        <p:spPr>
          <a:xfrm>
            <a:off x="5292080" y="2564904"/>
            <a:ext cx="149146" cy="1217296"/>
          </a:xfrm>
          <a:prstGeom prst="leftBrace">
            <a:avLst>
              <a:gd name="adj1" fmla="val 2937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4" name="下弧形箭头 33"/>
          <p:cNvSpPr/>
          <p:nvPr/>
        </p:nvSpPr>
        <p:spPr>
          <a:xfrm rot="16200000">
            <a:off x="7572396" y="2071678"/>
            <a:ext cx="928694" cy="357190"/>
          </a:xfrm>
          <a:prstGeom prst="curved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sp>
        <p:nvSpPr>
          <p:cNvPr id="35" name="上弧形箭头 34"/>
          <p:cNvSpPr/>
          <p:nvPr/>
        </p:nvSpPr>
        <p:spPr>
          <a:xfrm rot="5400000">
            <a:off x="7465247" y="3964777"/>
            <a:ext cx="1142992" cy="357190"/>
          </a:xfrm>
          <a:prstGeom prst="curved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sp>
        <p:nvSpPr>
          <p:cNvPr id="26" name="矩形 25"/>
          <p:cNvSpPr/>
          <p:nvPr/>
        </p:nvSpPr>
        <p:spPr>
          <a:xfrm>
            <a:off x="1785918" y="5214950"/>
            <a:ext cx="5572164"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在合同专用条款中载明，具有约束力</a:t>
            </a:r>
          </a:p>
        </p:txBody>
      </p:sp>
      <p:sp>
        <p:nvSpPr>
          <p:cNvPr id="29" name="TextBox 28"/>
          <p:cNvSpPr txBox="1"/>
          <p:nvPr/>
        </p:nvSpPr>
        <p:spPr>
          <a:xfrm>
            <a:off x="899592" y="1196752"/>
            <a:ext cx="1440160"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计价</a:t>
            </a:r>
          </a:p>
        </p:txBody>
      </p:sp>
      <p:sp>
        <p:nvSpPr>
          <p:cNvPr id="2" name="日期占位符 1">
            <a:extLst>
              <a:ext uri="{FF2B5EF4-FFF2-40B4-BE49-F238E27FC236}">
                <a16:creationId xmlns:a16="http://schemas.microsoft.com/office/drawing/2014/main" id="{B8E4B043-C8B2-460C-957D-F48F28642C8E}"/>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54873E23-F207-4764-ADCD-8DB229EAFC67}"/>
              </a:ext>
            </a:extLst>
          </p:cNvPr>
          <p:cNvSpPr>
            <a:spLocks noGrp="1"/>
          </p:cNvSpPr>
          <p:nvPr>
            <p:ph type="sldNum" sz="quarter" idx="12"/>
          </p:nvPr>
        </p:nvSpPr>
        <p:spPr/>
        <p:txBody>
          <a:bodyPr/>
          <a:lstStyle/>
          <a:p>
            <a:fld id="{7AFCB150-A64D-4658-A1A8-2246387FAE02}" type="slidenum">
              <a:rPr lang="zh-CN" altLang="en-US" smtClean="0"/>
              <a:pPr/>
              <a:t>62</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2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0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0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2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20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0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20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20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20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20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3000" fill="hold"/>
                                        <p:tgtEl>
                                          <p:spTgt spid="26"/>
                                        </p:tgtEl>
                                        <p:attrNameLst>
                                          <p:attrName>ppt_x</p:attrName>
                                        </p:attrNameLst>
                                      </p:cBhvr>
                                      <p:tavLst>
                                        <p:tav tm="0">
                                          <p:val>
                                            <p:strVal val="#ppt_x"/>
                                          </p:val>
                                        </p:tav>
                                        <p:tav tm="100000">
                                          <p:val>
                                            <p:strVal val="#ppt_x"/>
                                          </p:val>
                                        </p:tav>
                                      </p:tavLst>
                                    </p:anim>
                                    <p:anim calcmode="lin" valueType="num">
                                      <p:cBhvr additive="base">
                                        <p:cTn id="101" dur="3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 presetClass="emph" presetSubtype="2" fill="hold" nodeType="clickEffect">
                                  <p:stCondLst>
                                    <p:cond delay="0"/>
                                  </p:stCondLst>
                                  <p:childTnLst>
                                    <p:animClr clrSpc="rgb" dir="cw">
                                      <p:cBhvr>
                                        <p:cTn id="105" dur="2000" fill="hold"/>
                                        <p:tgtEl>
                                          <p:spTgt spid="26"/>
                                        </p:tgtEl>
                                        <p:attrNameLst>
                                          <p:attrName>fillcolor</p:attrName>
                                        </p:attrNameLst>
                                      </p:cBhvr>
                                      <p:to>
                                        <a:schemeClr val="accent2"/>
                                      </p:to>
                                    </p:animClr>
                                    <p:set>
                                      <p:cBhvr>
                                        <p:cTn id="106" dur="2000" fill="hold"/>
                                        <p:tgtEl>
                                          <p:spTgt spid="26"/>
                                        </p:tgtEl>
                                        <p:attrNameLst>
                                          <p:attrName>fill.type</p:attrName>
                                        </p:attrNameLst>
                                      </p:cBhvr>
                                      <p:to>
                                        <p:strVal val="solid"/>
                                      </p:to>
                                    </p:set>
                                    <p:set>
                                      <p:cBhvr>
                                        <p:cTn id="107" dur="2000" fill="hold"/>
                                        <p:tgtEl>
                                          <p:spTgt spid="26"/>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8" presetClass="emph" presetSubtype="0" fill="hold" grpId="1" nodeType="clickEffect">
                                  <p:stCondLst>
                                    <p:cond delay="0"/>
                                  </p:stCondLst>
                                  <p:childTnLst>
                                    <p:animRot by="21600000">
                                      <p:cBhvr>
                                        <p:cTn id="111" dur="2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4" grpId="0" animBg="1"/>
      <p:bldP spid="15" grpId="0" animBg="1"/>
      <p:bldP spid="25" grpId="0" animBg="1"/>
      <p:bldP spid="27" grpId="0" animBg="1"/>
      <p:bldP spid="28" grpId="0" animBg="1"/>
      <p:bldP spid="21" grpId="0" animBg="1"/>
      <p:bldP spid="30" grpId="0" animBg="1"/>
      <p:bldP spid="31" grpId="0" animBg="1"/>
      <p:bldP spid="32" grpId="0" animBg="1"/>
      <p:bldP spid="34" grpId="0" animBg="1"/>
      <p:bldP spid="35" grpId="0" animBg="1"/>
      <p:bldP spid="26" grpId="0" animBg="1"/>
      <p:bldP spid="26"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8596" y="1428736"/>
            <a:ext cx="2357454"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计价规范</a:t>
            </a:r>
          </a:p>
        </p:txBody>
      </p:sp>
      <p:sp>
        <p:nvSpPr>
          <p:cNvPr id="36" name="TextBox 35"/>
          <p:cNvSpPr txBox="1"/>
          <p:nvPr/>
        </p:nvSpPr>
        <p:spPr>
          <a:xfrm>
            <a:off x="323528" y="3118189"/>
            <a:ext cx="7786742" cy="461665"/>
          </a:xfrm>
          <a:prstGeom prst="rect">
            <a:avLst/>
          </a:prstGeom>
          <a:noFill/>
        </p:spPr>
        <p:txBody>
          <a:bodyPr wrap="square" rtlCol="0">
            <a:spAutoFit/>
          </a:bodyPr>
          <a:lstStyle/>
          <a:p>
            <a:pPr>
              <a:buFont typeface="Wingdings" pitchFamily="2" charset="2"/>
              <a:buChar char="Ø"/>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建设工程工程量清单计价规范</a:t>
            </a:r>
            <a:r>
              <a:rPr lang="en-US" altLang="zh-CN" sz="2400" b="1" dirty="0">
                <a:latin typeface="微软雅黑" pitchFamily="34" charset="-122"/>
                <a:ea typeface="微软雅黑" pitchFamily="34" charset="-122"/>
              </a:rPr>
              <a:t>》GB 50500-2013</a:t>
            </a:r>
            <a:endParaRPr lang="zh-CN" altLang="en-US" sz="2400" b="1" dirty="0">
              <a:latin typeface="微软雅黑" pitchFamily="34" charset="-122"/>
              <a:ea typeface="微软雅黑" pitchFamily="34" charset="-122"/>
            </a:endParaRPr>
          </a:p>
        </p:txBody>
      </p:sp>
      <p:sp>
        <p:nvSpPr>
          <p:cNvPr id="9" name="矩形 8"/>
          <p:cNvSpPr/>
          <p:nvPr/>
        </p:nvSpPr>
        <p:spPr>
          <a:xfrm>
            <a:off x="428596" y="214290"/>
            <a:ext cx="3423324" cy="461665"/>
          </a:xfrm>
          <a:prstGeom prst="rect">
            <a:avLst/>
          </a:prstGeom>
        </p:spPr>
        <p:txBody>
          <a:bodyPr wrap="square">
            <a:spAutoFit/>
          </a:bodyPr>
          <a:lstStyle/>
          <a:p>
            <a:r>
              <a:rPr lang="zh-CN" altLang="en-US" sz="2400" b="1" dirty="0">
                <a:latin typeface="微软雅黑" pitchFamily="34" charset="-122"/>
                <a:ea typeface="微软雅黑" pitchFamily="34" charset="-122"/>
              </a:rPr>
              <a:t>一、履约计价风险管控</a:t>
            </a:r>
          </a:p>
        </p:txBody>
      </p:sp>
      <p:sp>
        <p:nvSpPr>
          <p:cNvPr id="11" name="TextBox 10"/>
          <p:cNvSpPr txBox="1"/>
          <p:nvPr/>
        </p:nvSpPr>
        <p:spPr>
          <a:xfrm>
            <a:off x="320915" y="3840543"/>
            <a:ext cx="8537935" cy="461665"/>
          </a:xfrm>
          <a:prstGeom prst="rect">
            <a:avLst/>
          </a:prstGeom>
          <a:noFill/>
        </p:spPr>
        <p:txBody>
          <a:bodyPr wrap="square" rtlCol="0">
            <a:spAutoFit/>
          </a:bodyPr>
          <a:lstStyle/>
          <a:p>
            <a:pPr>
              <a:buFont typeface="Wingdings" pitchFamily="2" charset="2"/>
              <a:buChar char="Ø"/>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建筑工程施工发包与承包计价管理办法</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建设部令第</a:t>
            </a:r>
            <a:r>
              <a:rPr lang="en-US" altLang="zh-CN" sz="2400" b="1" dirty="0">
                <a:latin typeface="微软雅黑" pitchFamily="34" charset="-122"/>
                <a:ea typeface="微软雅黑" pitchFamily="34" charset="-122"/>
              </a:rPr>
              <a:t>16</a:t>
            </a:r>
            <a:r>
              <a:rPr lang="zh-CN" altLang="en-US" sz="2400" b="1" dirty="0">
                <a:latin typeface="微软雅黑" pitchFamily="34" charset="-122"/>
                <a:ea typeface="微软雅黑" pitchFamily="34" charset="-122"/>
              </a:rPr>
              <a:t>号</a:t>
            </a:r>
          </a:p>
        </p:txBody>
      </p:sp>
      <p:sp>
        <p:nvSpPr>
          <p:cNvPr id="12" name="TextBox 11"/>
          <p:cNvSpPr txBox="1"/>
          <p:nvPr/>
        </p:nvSpPr>
        <p:spPr>
          <a:xfrm>
            <a:off x="323528" y="2388879"/>
            <a:ext cx="7786742" cy="461665"/>
          </a:xfrm>
          <a:prstGeom prst="rect">
            <a:avLst/>
          </a:prstGeom>
          <a:noFill/>
        </p:spPr>
        <p:txBody>
          <a:bodyPr wrap="square" rtlCol="0">
            <a:spAutoFit/>
          </a:bodyPr>
          <a:lstStyle/>
          <a:p>
            <a:pPr>
              <a:buFont typeface="Wingdings" pitchFamily="2" charset="2"/>
              <a:buChar char="Ø"/>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建设工程价款结算暂行办法</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财建</a:t>
            </a:r>
            <a:r>
              <a:rPr lang="en-US" altLang="zh-CN" sz="2400" b="1" dirty="0">
                <a:latin typeface="微软雅黑" pitchFamily="34" charset="-122"/>
                <a:ea typeface="微软雅黑" pitchFamily="34" charset="-122"/>
              </a:rPr>
              <a:t>【2004】369</a:t>
            </a:r>
            <a:r>
              <a:rPr lang="zh-CN" altLang="en-US" sz="2400" b="1" dirty="0">
                <a:latin typeface="微软雅黑" pitchFamily="34" charset="-122"/>
                <a:ea typeface="微软雅黑" pitchFamily="34" charset="-122"/>
              </a:rPr>
              <a:t>号</a:t>
            </a:r>
          </a:p>
        </p:txBody>
      </p:sp>
      <p:sp>
        <p:nvSpPr>
          <p:cNvPr id="16" name="TextBox 15"/>
          <p:cNvSpPr txBox="1"/>
          <p:nvPr/>
        </p:nvSpPr>
        <p:spPr>
          <a:xfrm>
            <a:off x="320915" y="4468442"/>
            <a:ext cx="4176464"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司法解释一</a:t>
            </a:r>
          </a:p>
        </p:txBody>
      </p:sp>
      <p:sp>
        <p:nvSpPr>
          <p:cNvPr id="2" name="日期占位符 1">
            <a:extLst>
              <a:ext uri="{FF2B5EF4-FFF2-40B4-BE49-F238E27FC236}">
                <a16:creationId xmlns:a16="http://schemas.microsoft.com/office/drawing/2014/main" id="{8C2DAC1A-330B-4D6A-9627-088279FE6B6A}"/>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6578A19D-229E-4720-AB2C-90EE1654A90A}"/>
              </a:ext>
            </a:extLst>
          </p:cNvPr>
          <p:cNvSpPr>
            <a:spLocks noGrp="1"/>
          </p:cNvSpPr>
          <p:nvPr>
            <p:ph type="sldNum" sz="quarter" idx="12"/>
          </p:nvPr>
        </p:nvSpPr>
        <p:spPr/>
        <p:txBody>
          <a:bodyPr/>
          <a:lstStyle/>
          <a:p>
            <a:fld id="{7AFCB150-A64D-4658-A1A8-2246387FAE02}" type="slidenum">
              <a:rPr lang="zh-CN" altLang="en-US" smtClean="0"/>
              <a:pPr/>
              <a:t>63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ppt_x"/>
                                          </p:val>
                                        </p:tav>
                                        <p:tav tm="100000">
                                          <p:val>
                                            <p:strVal val="#ppt_x"/>
                                          </p:val>
                                        </p:tav>
                                      </p:tavLst>
                                    </p:anim>
                                    <p:anim calcmode="lin" valueType="num">
                                      <p:cBhvr additive="base">
                                        <p:cTn id="14"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2000" fill="hold"/>
                                        <p:tgtEl>
                                          <p:spTgt spid="36"/>
                                        </p:tgtEl>
                                        <p:attrNameLst>
                                          <p:attrName>ppt_x</p:attrName>
                                        </p:attrNameLst>
                                      </p:cBhvr>
                                      <p:tavLst>
                                        <p:tav tm="0">
                                          <p:val>
                                            <p:strVal val="#ppt_x"/>
                                          </p:val>
                                        </p:tav>
                                        <p:tav tm="100000">
                                          <p:val>
                                            <p:strVal val="#ppt_x"/>
                                          </p:val>
                                        </p:tav>
                                      </p:tavLst>
                                    </p:anim>
                                    <p:anim calcmode="lin" valueType="num">
                                      <p:cBhvr additive="base">
                                        <p:cTn id="20"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ppt_x"/>
                                          </p:val>
                                        </p:tav>
                                        <p:tav tm="100000">
                                          <p:val>
                                            <p:strVal val="#ppt_x"/>
                                          </p:val>
                                        </p:tav>
                                      </p:tavLst>
                                    </p:anim>
                                    <p:anim calcmode="lin" valueType="num">
                                      <p:cBhvr additive="base">
                                        <p:cTn id="26"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0" fill="hold"/>
                                        <p:tgtEl>
                                          <p:spTgt spid="16"/>
                                        </p:tgtEl>
                                        <p:attrNameLst>
                                          <p:attrName>ppt_x</p:attrName>
                                        </p:attrNameLst>
                                      </p:cBhvr>
                                      <p:tavLst>
                                        <p:tav tm="0">
                                          <p:val>
                                            <p:strVal val="#ppt_x"/>
                                          </p:val>
                                        </p:tav>
                                        <p:tav tm="100000">
                                          <p:val>
                                            <p:strVal val="#ppt_x"/>
                                          </p:val>
                                        </p:tav>
                                      </p:tavLst>
                                    </p:anim>
                                    <p:anim calcmode="lin" valueType="num">
                                      <p:cBhvr additive="base">
                                        <p:cTn id="3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1" grpId="0"/>
      <p:bldP spid="12"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0034" y="1071546"/>
            <a:ext cx="2357454"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行业规章</a:t>
            </a:r>
          </a:p>
        </p:txBody>
      </p:sp>
      <p:sp>
        <p:nvSpPr>
          <p:cNvPr id="41" name="灯片编号占位符 40"/>
          <p:cNvSpPr>
            <a:spLocks noGrp="1"/>
          </p:cNvSpPr>
          <p:nvPr>
            <p:ph type="sldNum" sz="quarter" idx="12"/>
          </p:nvPr>
        </p:nvSpPr>
        <p:spPr/>
        <p:txBody>
          <a:bodyPr/>
          <a:lstStyle/>
          <a:p>
            <a:fld id="{7AFCB150-A64D-4658-A1A8-2246387FAE02}" type="slidenum">
              <a:rPr lang="zh-CN" altLang="en-US" smtClean="0"/>
              <a:pPr/>
              <a:t>64</a:t>
            </a:fld>
            <a:endParaRPr lang="zh-CN" altLang="en-US"/>
          </a:p>
        </p:txBody>
      </p:sp>
      <p:sp>
        <p:nvSpPr>
          <p:cNvPr id="9" name="矩形 8"/>
          <p:cNvSpPr/>
          <p:nvPr/>
        </p:nvSpPr>
        <p:spPr>
          <a:xfrm>
            <a:off x="428596" y="214290"/>
            <a:ext cx="3423324" cy="461665"/>
          </a:xfrm>
          <a:prstGeom prst="rect">
            <a:avLst/>
          </a:prstGeom>
        </p:spPr>
        <p:txBody>
          <a:bodyPr wrap="square">
            <a:spAutoFit/>
          </a:bodyPr>
          <a:lstStyle/>
          <a:p>
            <a:r>
              <a:rPr lang="zh-CN" altLang="en-US" sz="2400" b="1" dirty="0">
                <a:latin typeface="微软雅黑" pitchFamily="34" charset="-122"/>
                <a:ea typeface="微软雅黑" pitchFamily="34" charset="-122"/>
              </a:rPr>
              <a:t>一、履约计价风险管控</a:t>
            </a:r>
          </a:p>
        </p:txBody>
      </p:sp>
      <p:sp>
        <p:nvSpPr>
          <p:cNvPr id="12" name="TextBox 11"/>
          <p:cNvSpPr txBox="1"/>
          <p:nvPr/>
        </p:nvSpPr>
        <p:spPr>
          <a:xfrm>
            <a:off x="285720" y="1500174"/>
            <a:ext cx="7786742" cy="461665"/>
          </a:xfrm>
          <a:prstGeom prst="rect">
            <a:avLst/>
          </a:prstGeom>
          <a:noFill/>
        </p:spPr>
        <p:txBody>
          <a:bodyPr wrap="square" rtlCol="0">
            <a:spAutoFit/>
          </a:bodyPr>
          <a:lstStyle/>
          <a:p>
            <a:pPr>
              <a:buFont typeface="Wingdings" pitchFamily="2" charset="2"/>
              <a:buChar char="Ø"/>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建设工程价款结算暂行办法</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财建</a:t>
            </a:r>
            <a:r>
              <a:rPr lang="en-US" altLang="zh-CN" sz="2400" b="1" dirty="0">
                <a:latin typeface="微软雅黑" pitchFamily="34" charset="-122"/>
                <a:ea typeface="微软雅黑" pitchFamily="34" charset="-122"/>
              </a:rPr>
              <a:t>【2004】369</a:t>
            </a:r>
            <a:r>
              <a:rPr lang="zh-CN" altLang="en-US" sz="2400" b="1" dirty="0">
                <a:latin typeface="微软雅黑" pitchFamily="34" charset="-122"/>
                <a:ea typeface="微软雅黑" pitchFamily="34" charset="-122"/>
              </a:rPr>
              <a:t>号</a:t>
            </a:r>
          </a:p>
        </p:txBody>
      </p:sp>
      <p:sp>
        <p:nvSpPr>
          <p:cNvPr id="10" name="矩形 9"/>
          <p:cNvSpPr/>
          <p:nvPr/>
        </p:nvSpPr>
        <p:spPr>
          <a:xfrm>
            <a:off x="1000100" y="3214686"/>
            <a:ext cx="571504" cy="17859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结算办法</a:t>
            </a:r>
          </a:p>
        </p:txBody>
      </p:sp>
      <p:cxnSp>
        <p:nvCxnSpPr>
          <p:cNvPr id="14" name="直接连接符 13"/>
          <p:cNvCxnSpPr/>
          <p:nvPr/>
        </p:nvCxnSpPr>
        <p:spPr>
          <a:xfrm>
            <a:off x="1571604" y="4071942"/>
            <a:ext cx="28575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rot="5400000">
            <a:off x="393671" y="4106867"/>
            <a:ext cx="29289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接箭头连接符 19"/>
          <p:cNvCxnSpPr/>
          <p:nvPr/>
        </p:nvCxnSpPr>
        <p:spPr>
          <a:xfrm>
            <a:off x="1857356" y="2643182"/>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矩形 20"/>
          <p:cNvSpPr/>
          <p:nvPr/>
        </p:nvSpPr>
        <p:spPr>
          <a:xfrm>
            <a:off x="2285984" y="2428868"/>
            <a:ext cx="1428760"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 总则</a:t>
            </a:r>
          </a:p>
        </p:txBody>
      </p:sp>
      <p:cxnSp>
        <p:nvCxnSpPr>
          <p:cNvPr id="25" name="直接箭头连接符 24"/>
          <p:cNvCxnSpPr/>
          <p:nvPr/>
        </p:nvCxnSpPr>
        <p:spPr>
          <a:xfrm>
            <a:off x="1857356" y="328612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矩形 25"/>
          <p:cNvSpPr/>
          <p:nvPr/>
        </p:nvSpPr>
        <p:spPr>
          <a:xfrm>
            <a:off x="2285984" y="3000372"/>
            <a:ext cx="4000528"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工程合同价款的约定与调整</a:t>
            </a:r>
          </a:p>
        </p:txBody>
      </p:sp>
      <p:sp>
        <p:nvSpPr>
          <p:cNvPr id="27" name="矩形 26"/>
          <p:cNvSpPr/>
          <p:nvPr/>
        </p:nvSpPr>
        <p:spPr>
          <a:xfrm>
            <a:off x="2285984" y="3571876"/>
            <a:ext cx="4000528"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 工程价款结算</a:t>
            </a:r>
          </a:p>
        </p:txBody>
      </p:sp>
      <p:sp>
        <p:nvSpPr>
          <p:cNvPr id="28" name="矩形 27"/>
          <p:cNvSpPr/>
          <p:nvPr/>
        </p:nvSpPr>
        <p:spPr>
          <a:xfrm>
            <a:off x="2285984" y="4143380"/>
            <a:ext cx="4000528"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 工程价款结算纠纷处理</a:t>
            </a:r>
          </a:p>
        </p:txBody>
      </p:sp>
      <p:sp>
        <p:nvSpPr>
          <p:cNvPr id="29" name="矩形 28"/>
          <p:cNvSpPr/>
          <p:nvPr/>
        </p:nvSpPr>
        <p:spPr>
          <a:xfrm>
            <a:off x="2285984" y="4714884"/>
            <a:ext cx="4000528"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 工程价款结算管理</a:t>
            </a:r>
          </a:p>
        </p:txBody>
      </p:sp>
      <p:sp>
        <p:nvSpPr>
          <p:cNvPr id="30" name="矩形 29"/>
          <p:cNvSpPr/>
          <p:nvPr/>
        </p:nvSpPr>
        <p:spPr>
          <a:xfrm>
            <a:off x="2285984" y="5286388"/>
            <a:ext cx="1428760"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 附则</a:t>
            </a:r>
          </a:p>
        </p:txBody>
      </p:sp>
      <p:cxnSp>
        <p:nvCxnSpPr>
          <p:cNvPr id="31" name="直接箭头连接符 30"/>
          <p:cNvCxnSpPr/>
          <p:nvPr/>
        </p:nvCxnSpPr>
        <p:spPr>
          <a:xfrm>
            <a:off x="1857356" y="3786190"/>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接箭头连接符 31"/>
          <p:cNvCxnSpPr/>
          <p:nvPr/>
        </p:nvCxnSpPr>
        <p:spPr>
          <a:xfrm>
            <a:off x="1857356" y="4429132"/>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接箭头连接符 32"/>
          <p:cNvCxnSpPr/>
          <p:nvPr/>
        </p:nvCxnSpPr>
        <p:spPr>
          <a:xfrm>
            <a:off x="1857356" y="492919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接箭头连接符 33"/>
          <p:cNvCxnSpPr/>
          <p:nvPr/>
        </p:nvCxnSpPr>
        <p:spPr>
          <a:xfrm>
            <a:off x="1857356" y="5572140"/>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矩形 36"/>
          <p:cNvSpPr/>
          <p:nvPr/>
        </p:nvSpPr>
        <p:spPr>
          <a:xfrm>
            <a:off x="1835696" y="4365104"/>
            <a:ext cx="5000660" cy="164307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工程价款结算，是指对建设工程的发承包合同价款进行约定和依据合同约定进行工程款付款、工程进度款、工程竣工价款结算的活动。</a:t>
            </a:r>
          </a:p>
        </p:txBody>
      </p:sp>
      <p:sp>
        <p:nvSpPr>
          <p:cNvPr id="42" name="矩形 41"/>
          <p:cNvSpPr/>
          <p:nvPr/>
        </p:nvSpPr>
        <p:spPr>
          <a:xfrm>
            <a:off x="1835696" y="2924944"/>
            <a:ext cx="5000660" cy="142876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从事工程价款结算活动，应当遵守合法、平等、诚信的原则，并符合国家有关法律、法规和政策。</a:t>
            </a:r>
          </a:p>
        </p:txBody>
      </p:sp>
      <p:sp>
        <p:nvSpPr>
          <p:cNvPr id="24" name="任意多边形 23"/>
          <p:cNvSpPr/>
          <p:nvPr/>
        </p:nvSpPr>
        <p:spPr>
          <a:xfrm>
            <a:off x="4932040" y="3789040"/>
            <a:ext cx="719666" cy="414866"/>
          </a:xfrm>
          <a:custGeom>
            <a:avLst/>
            <a:gdLst>
              <a:gd name="connsiteX0" fmla="*/ 239183 w 719666"/>
              <a:gd name="connsiteY0" fmla="*/ 86783 h 414866"/>
              <a:gd name="connsiteX1" fmla="*/ 86783 w 719666"/>
              <a:gd name="connsiteY1" fmla="*/ 124883 h 414866"/>
              <a:gd name="connsiteX2" fmla="*/ 23283 w 719666"/>
              <a:gd name="connsiteY2" fmla="*/ 302683 h 414866"/>
              <a:gd name="connsiteX3" fmla="*/ 226483 w 719666"/>
              <a:gd name="connsiteY3" fmla="*/ 404283 h 414866"/>
              <a:gd name="connsiteX4" fmla="*/ 569383 w 719666"/>
              <a:gd name="connsiteY4" fmla="*/ 366183 h 414866"/>
              <a:gd name="connsiteX5" fmla="*/ 709083 w 719666"/>
              <a:gd name="connsiteY5" fmla="*/ 162983 h 414866"/>
              <a:gd name="connsiteX6" fmla="*/ 505883 w 719666"/>
              <a:gd name="connsiteY6" fmla="*/ 23283 h 414866"/>
              <a:gd name="connsiteX7" fmla="*/ 239183 w 719666"/>
              <a:gd name="connsiteY7" fmla="*/ 23283 h 414866"/>
              <a:gd name="connsiteX8" fmla="*/ 99483 w 719666"/>
              <a:gd name="connsiteY8" fmla="*/ 162983 h 414866"/>
              <a:gd name="connsiteX9" fmla="*/ 99483 w 719666"/>
              <a:gd name="connsiteY9" fmla="*/ 162983 h 414866"/>
              <a:gd name="connsiteX10" fmla="*/ 99483 w 719666"/>
              <a:gd name="connsiteY10" fmla="*/ 162983 h 41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666" h="414866">
                <a:moveTo>
                  <a:pt x="239183" y="86783"/>
                </a:moveTo>
                <a:cubicBezTo>
                  <a:pt x="180974" y="87841"/>
                  <a:pt x="122766" y="88900"/>
                  <a:pt x="86783" y="124883"/>
                </a:cubicBezTo>
                <a:cubicBezTo>
                  <a:pt x="50800" y="160866"/>
                  <a:pt x="0" y="256116"/>
                  <a:pt x="23283" y="302683"/>
                </a:cubicBezTo>
                <a:cubicBezTo>
                  <a:pt x="46566" y="349250"/>
                  <a:pt x="135466" y="393700"/>
                  <a:pt x="226483" y="404283"/>
                </a:cubicBezTo>
                <a:cubicBezTo>
                  <a:pt x="317500" y="414866"/>
                  <a:pt x="488950" y="406400"/>
                  <a:pt x="569383" y="366183"/>
                </a:cubicBezTo>
                <a:cubicBezTo>
                  <a:pt x="649816" y="325966"/>
                  <a:pt x="719666" y="220133"/>
                  <a:pt x="709083" y="162983"/>
                </a:cubicBezTo>
                <a:cubicBezTo>
                  <a:pt x="698500" y="105833"/>
                  <a:pt x="584200" y="46566"/>
                  <a:pt x="505883" y="23283"/>
                </a:cubicBezTo>
                <a:cubicBezTo>
                  <a:pt x="427566" y="0"/>
                  <a:pt x="306916" y="0"/>
                  <a:pt x="239183" y="23283"/>
                </a:cubicBezTo>
                <a:cubicBezTo>
                  <a:pt x="171450" y="46566"/>
                  <a:pt x="99483" y="162983"/>
                  <a:pt x="99483" y="162983"/>
                </a:cubicBezTo>
                <a:lnTo>
                  <a:pt x="99483" y="162983"/>
                </a:lnTo>
                <a:lnTo>
                  <a:pt x="99483" y="162983"/>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35" name="任意多边形 34"/>
          <p:cNvSpPr/>
          <p:nvPr/>
        </p:nvSpPr>
        <p:spPr>
          <a:xfrm>
            <a:off x="5436096" y="5445224"/>
            <a:ext cx="785283" cy="558800"/>
          </a:xfrm>
          <a:custGeom>
            <a:avLst/>
            <a:gdLst>
              <a:gd name="connsiteX0" fmla="*/ 323850 w 785283"/>
              <a:gd name="connsiteY0" fmla="*/ 228600 h 558800"/>
              <a:gd name="connsiteX1" fmla="*/ 412750 w 785283"/>
              <a:gd name="connsiteY1" fmla="*/ 139700 h 558800"/>
              <a:gd name="connsiteX2" fmla="*/ 717550 w 785283"/>
              <a:gd name="connsiteY2" fmla="*/ 88900 h 558800"/>
              <a:gd name="connsiteX3" fmla="*/ 781050 w 785283"/>
              <a:gd name="connsiteY3" fmla="*/ 254000 h 558800"/>
              <a:gd name="connsiteX4" fmla="*/ 692150 w 785283"/>
              <a:gd name="connsiteY4" fmla="*/ 482600 h 558800"/>
              <a:gd name="connsiteX5" fmla="*/ 311150 w 785283"/>
              <a:gd name="connsiteY5" fmla="*/ 520700 h 558800"/>
              <a:gd name="connsiteX6" fmla="*/ 6350 w 785283"/>
              <a:gd name="connsiteY6" fmla="*/ 254000 h 558800"/>
              <a:gd name="connsiteX7" fmla="*/ 273050 w 785283"/>
              <a:gd name="connsiteY7" fmla="*/ 25400 h 558800"/>
              <a:gd name="connsiteX8" fmla="*/ 501650 w 785283"/>
              <a:gd name="connsiteY8" fmla="*/ 101600 h 558800"/>
              <a:gd name="connsiteX9" fmla="*/ 514350 w 785283"/>
              <a:gd name="connsiteY9" fmla="*/ 114300 h 558800"/>
              <a:gd name="connsiteX10" fmla="*/ 514350 w 785283"/>
              <a:gd name="connsiteY10" fmla="*/ 1143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5283" h="558800">
                <a:moveTo>
                  <a:pt x="323850" y="228600"/>
                </a:moveTo>
                <a:cubicBezTo>
                  <a:pt x="335491" y="195791"/>
                  <a:pt x="347133" y="162983"/>
                  <a:pt x="412750" y="139700"/>
                </a:cubicBezTo>
                <a:cubicBezTo>
                  <a:pt x="478367" y="116417"/>
                  <a:pt x="656167" y="69850"/>
                  <a:pt x="717550" y="88900"/>
                </a:cubicBezTo>
                <a:cubicBezTo>
                  <a:pt x="778933" y="107950"/>
                  <a:pt x="785283" y="188383"/>
                  <a:pt x="781050" y="254000"/>
                </a:cubicBezTo>
                <a:cubicBezTo>
                  <a:pt x="776817" y="319617"/>
                  <a:pt x="770467" y="438150"/>
                  <a:pt x="692150" y="482600"/>
                </a:cubicBezTo>
                <a:cubicBezTo>
                  <a:pt x="613833" y="527050"/>
                  <a:pt x="425450" y="558800"/>
                  <a:pt x="311150" y="520700"/>
                </a:cubicBezTo>
                <a:cubicBezTo>
                  <a:pt x="196850" y="482600"/>
                  <a:pt x="12700" y="336550"/>
                  <a:pt x="6350" y="254000"/>
                </a:cubicBezTo>
                <a:cubicBezTo>
                  <a:pt x="0" y="171450"/>
                  <a:pt x="190500" y="50800"/>
                  <a:pt x="273050" y="25400"/>
                </a:cubicBezTo>
                <a:cubicBezTo>
                  <a:pt x="355600" y="0"/>
                  <a:pt x="461433" y="86783"/>
                  <a:pt x="501650" y="101600"/>
                </a:cubicBezTo>
                <a:cubicBezTo>
                  <a:pt x="541867" y="116417"/>
                  <a:pt x="514350" y="114300"/>
                  <a:pt x="514350" y="114300"/>
                </a:cubicBezTo>
                <a:lnTo>
                  <a:pt x="514350" y="114300"/>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36" name="弧形 35"/>
          <p:cNvSpPr/>
          <p:nvPr/>
        </p:nvSpPr>
        <p:spPr>
          <a:xfrm rot="18131061">
            <a:off x="4922482" y="5342017"/>
            <a:ext cx="3497110" cy="1227894"/>
          </a:xfrm>
          <a:prstGeom prst="arc">
            <a:avLst>
              <a:gd name="adj1" fmla="val 16200000"/>
              <a:gd name="adj2" fmla="val 110453"/>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cxnSp>
        <p:nvCxnSpPr>
          <p:cNvPr id="39" name="直接箭头连接符 38"/>
          <p:cNvCxnSpPr/>
          <p:nvPr/>
        </p:nvCxnSpPr>
        <p:spPr>
          <a:xfrm>
            <a:off x="7524328" y="4437112"/>
            <a:ext cx="288032"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4" name="TextBox 43"/>
          <p:cNvSpPr txBox="1"/>
          <p:nvPr/>
        </p:nvSpPr>
        <p:spPr>
          <a:xfrm>
            <a:off x="7452320" y="4581128"/>
            <a:ext cx="1080120"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全过程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ppt_x"/>
                                          </p:val>
                                        </p:tav>
                                        <p:tav tm="100000">
                                          <p:val>
                                            <p:strVal val="#ppt_x"/>
                                          </p:val>
                                        </p:tav>
                                      </p:tavLst>
                                    </p:anim>
                                    <p:anim calcmode="lin" valueType="num">
                                      <p:cBhvr additive="base">
                                        <p:cTn id="14"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0-#ppt_w/2"/>
                                          </p:val>
                                        </p:tav>
                                        <p:tav tm="100000">
                                          <p:val>
                                            <p:strVal val="#ppt_x"/>
                                          </p:val>
                                        </p:tav>
                                      </p:tavLst>
                                    </p:anim>
                                    <p:anim calcmode="lin" valueType="num">
                                      <p:cBhvr additive="base">
                                        <p:cTn id="20"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2000" fill="hold"/>
                                        <p:tgtEl>
                                          <p:spTgt spid="14"/>
                                        </p:tgtEl>
                                        <p:attrNameLst>
                                          <p:attrName>ppt_x</p:attrName>
                                        </p:attrNameLst>
                                      </p:cBhvr>
                                      <p:tavLst>
                                        <p:tav tm="0">
                                          <p:val>
                                            <p:strVal val="0-#ppt_w/2"/>
                                          </p:val>
                                        </p:tav>
                                        <p:tav tm="100000">
                                          <p:val>
                                            <p:strVal val="#ppt_x"/>
                                          </p:val>
                                        </p:tav>
                                      </p:tavLst>
                                    </p:anim>
                                    <p:anim calcmode="lin" valueType="num">
                                      <p:cBhvr additive="base">
                                        <p:cTn id="26" dur="20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2000" fill="hold"/>
                                        <p:tgtEl>
                                          <p:spTgt spid="16"/>
                                        </p:tgtEl>
                                        <p:attrNameLst>
                                          <p:attrName>ppt_x</p:attrName>
                                        </p:attrNameLst>
                                      </p:cBhvr>
                                      <p:tavLst>
                                        <p:tav tm="0">
                                          <p:val>
                                            <p:strVal val="0-#ppt_w/2"/>
                                          </p:val>
                                        </p:tav>
                                        <p:tav tm="100000">
                                          <p:val>
                                            <p:strVal val="#ppt_x"/>
                                          </p:val>
                                        </p:tav>
                                      </p:tavLst>
                                    </p:anim>
                                    <p:anim calcmode="lin" valueType="num">
                                      <p:cBhvr additive="base">
                                        <p:cTn id="30" dur="20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2000" fill="hold"/>
                                        <p:tgtEl>
                                          <p:spTgt spid="20"/>
                                        </p:tgtEl>
                                        <p:attrNameLst>
                                          <p:attrName>ppt_x</p:attrName>
                                        </p:attrNameLst>
                                      </p:cBhvr>
                                      <p:tavLst>
                                        <p:tav tm="0">
                                          <p:val>
                                            <p:strVal val="0-#ppt_w/2"/>
                                          </p:val>
                                        </p:tav>
                                        <p:tav tm="100000">
                                          <p:val>
                                            <p:strVal val="#ppt_x"/>
                                          </p:val>
                                        </p:tav>
                                      </p:tavLst>
                                    </p:anim>
                                    <p:anim calcmode="lin" valueType="num">
                                      <p:cBhvr additive="base">
                                        <p:cTn id="34" dur="20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2000" fill="hold"/>
                                        <p:tgtEl>
                                          <p:spTgt spid="25"/>
                                        </p:tgtEl>
                                        <p:attrNameLst>
                                          <p:attrName>ppt_x</p:attrName>
                                        </p:attrNameLst>
                                      </p:cBhvr>
                                      <p:tavLst>
                                        <p:tav tm="0">
                                          <p:val>
                                            <p:strVal val="0-#ppt_w/2"/>
                                          </p:val>
                                        </p:tav>
                                        <p:tav tm="100000">
                                          <p:val>
                                            <p:strVal val="#ppt_x"/>
                                          </p:val>
                                        </p:tav>
                                      </p:tavLst>
                                    </p:anim>
                                    <p:anim calcmode="lin" valueType="num">
                                      <p:cBhvr additive="base">
                                        <p:cTn id="38" dur="20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2000" fill="hold"/>
                                        <p:tgtEl>
                                          <p:spTgt spid="31"/>
                                        </p:tgtEl>
                                        <p:attrNameLst>
                                          <p:attrName>ppt_x</p:attrName>
                                        </p:attrNameLst>
                                      </p:cBhvr>
                                      <p:tavLst>
                                        <p:tav tm="0">
                                          <p:val>
                                            <p:strVal val="0-#ppt_w/2"/>
                                          </p:val>
                                        </p:tav>
                                        <p:tav tm="100000">
                                          <p:val>
                                            <p:strVal val="#ppt_x"/>
                                          </p:val>
                                        </p:tav>
                                      </p:tavLst>
                                    </p:anim>
                                    <p:anim calcmode="lin" valueType="num">
                                      <p:cBhvr additive="base">
                                        <p:cTn id="42" dur="20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2000" fill="hold"/>
                                        <p:tgtEl>
                                          <p:spTgt spid="32"/>
                                        </p:tgtEl>
                                        <p:attrNameLst>
                                          <p:attrName>ppt_x</p:attrName>
                                        </p:attrNameLst>
                                      </p:cBhvr>
                                      <p:tavLst>
                                        <p:tav tm="0">
                                          <p:val>
                                            <p:strVal val="0-#ppt_w/2"/>
                                          </p:val>
                                        </p:tav>
                                        <p:tav tm="100000">
                                          <p:val>
                                            <p:strVal val="#ppt_x"/>
                                          </p:val>
                                        </p:tav>
                                      </p:tavLst>
                                    </p:anim>
                                    <p:anim calcmode="lin" valueType="num">
                                      <p:cBhvr additive="base">
                                        <p:cTn id="46" dur="2000" fill="hold"/>
                                        <p:tgtEl>
                                          <p:spTgt spid="32"/>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2000" fill="hold"/>
                                        <p:tgtEl>
                                          <p:spTgt spid="33"/>
                                        </p:tgtEl>
                                        <p:attrNameLst>
                                          <p:attrName>ppt_x</p:attrName>
                                        </p:attrNameLst>
                                      </p:cBhvr>
                                      <p:tavLst>
                                        <p:tav tm="0">
                                          <p:val>
                                            <p:strVal val="0-#ppt_w/2"/>
                                          </p:val>
                                        </p:tav>
                                        <p:tav tm="100000">
                                          <p:val>
                                            <p:strVal val="#ppt_x"/>
                                          </p:val>
                                        </p:tav>
                                      </p:tavLst>
                                    </p:anim>
                                    <p:anim calcmode="lin" valueType="num">
                                      <p:cBhvr additive="base">
                                        <p:cTn id="50" dur="20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2000" fill="hold"/>
                                        <p:tgtEl>
                                          <p:spTgt spid="34"/>
                                        </p:tgtEl>
                                        <p:attrNameLst>
                                          <p:attrName>ppt_x</p:attrName>
                                        </p:attrNameLst>
                                      </p:cBhvr>
                                      <p:tavLst>
                                        <p:tav tm="0">
                                          <p:val>
                                            <p:strVal val="0-#ppt_w/2"/>
                                          </p:val>
                                        </p:tav>
                                        <p:tav tm="100000">
                                          <p:val>
                                            <p:strVal val="#ppt_x"/>
                                          </p:val>
                                        </p:tav>
                                      </p:tavLst>
                                    </p:anim>
                                    <p:anim calcmode="lin" valueType="num">
                                      <p:cBhvr additive="base">
                                        <p:cTn id="54" dur="2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2000" fill="hold"/>
                                        <p:tgtEl>
                                          <p:spTgt spid="21"/>
                                        </p:tgtEl>
                                        <p:attrNameLst>
                                          <p:attrName>ppt_x</p:attrName>
                                        </p:attrNameLst>
                                      </p:cBhvr>
                                      <p:tavLst>
                                        <p:tav tm="0">
                                          <p:val>
                                            <p:strVal val="#ppt_x"/>
                                          </p:val>
                                        </p:tav>
                                        <p:tav tm="100000">
                                          <p:val>
                                            <p:strVal val="#ppt_x"/>
                                          </p:val>
                                        </p:tav>
                                      </p:tavLst>
                                    </p:anim>
                                    <p:anim calcmode="lin" valueType="num">
                                      <p:cBhvr additive="base">
                                        <p:cTn id="60"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2000" fill="hold"/>
                                        <p:tgtEl>
                                          <p:spTgt spid="26"/>
                                        </p:tgtEl>
                                        <p:attrNameLst>
                                          <p:attrName>ppt_x</p:attrName>
                                        </p:attrNameLst>
                                      </p:cBhvr>
                                      <p:tavLst>
                                        <p:tav tm="0">
                                          <p:val>
                                            <p:strVal val="#ppt_x"/>
                                          </p:val>
                                        </p:tav>
                                        <p:tav tm="100000">
                                          <p:val>
                                            <p:strVal val="#ppt_x"/>
                                          </p:val>
                                        </p:tav>
                                      </p:tavLst>
                                    </p:anim>
                                    <p:anim calcmode="lin" valueType="num">
                                      <p:cBhvr additive="base">
                                        <p:cTn id="66"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2000" fill="hold"/>
                                        <p:tgtEl>
                                          <p:spTgt spid="27"/>
                                        </p:tgtEl>
                                        <p:attrNameLst>
                                          <p:attrName>ppt_x</p:attrName>
                                        </p:attrNameLst>
                                      </p:cBhvr>
                                      <p:tavLst>
                                        <p:tav tm="0">
                                          <p:val>
                                            <p:strVal val="#ppt_x"/>
                                          </p:val>
                                        </p:tav>
                                        <p:tav tm="100000">
                                          <p:val>
                                            <p:strVal val="#ppt_x"/>
                                          </p:val>
                                        </p:tav>
                                      </p:tavLst>
                                    </p:anim>
                                    <p:anim calcmode="lin" valueType="num">
                                      <p:cBhvr additive="base">
                                        <p:cTn id="72"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2000" fill="hold"/>
                                        <p:tgtEl>
                                          <p:spTgt spid="28"/>
                                        </p:tgtEl>
                                        <p:attrNameLst>
                                          <p:attrName>ppt_x</p:attrName>
                                        </p:attrNameLst>
                                      </p:cBhvr>
                                      <p:tavLst>
                                        <p:tav tm="0">
                                          <p:val>
                                            <p:strVal val="#ppt_x"/>
                                          </p:val>
                                        </p:tav>
                                        <p:tav tm="100000">
                                          <p:val>
                                            <p:strVal val="#ppt_x"/>
                                          </p:val>
                                        </p:tav>
                                      </p:tavLst>
                                    </p:anim>
                                    <p:anim calcmode="lin" valueType="num">
                                      <p:cBhvr additive="base">
                                        <p:cTn id="78"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2000" fill="hold"/>
                                        <p:tgtEl>
                                          <p:spTgt spid="29"/>
                                        </p:tgtEl>
                                        <p:attrNameLst>
                                          <p:attrName>ppt_x</p:attrName>
                                        </p:attrNameLst>
                                      </p:cBhvr>
                                      <p:tavLst>
                                        <p:tav tm="0">
                                          <p:val>
                                            <p:strVal val="#ppt_x"/>
                                          </p:val>
                                        </p:tav>
                                        <p:tav tm="100000">
                                          <p:val>
                                            <p:strVal val="#ppt_x"/>
                                          </p:val>
                                        </p:tav>
                                      </p:tavLst>
                                    </p:anim>
                                    <p:anim calcmode="lin" valueType="num">
                                      <p:cBhvr additive="base">
                                        <p:cTn id="84"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2000" fill="hold"/>
                                        <p:tgtEl>
                                          <p:spTgt spid="30"/>
                                        </p:tgtEl>
                                        <p:attrNameLst>
                                          <p:attrName>ppt_x</p:attrName>
                                        </p:attrNameLst>
                                      </p:cBhvr>
                                      <p:tavLst>
                                        <p:tav tm="0">
                                          <p:val>
                                            <p:strVal val="#ppt_x"/>
                                          </p:val>
                                        </p:tav>
                                        <p:tav tm="100000">
                                          <p:val>
                                            <p:strVal val="#ppt_x"/>
                                          </p:val>
                                        </p:tav>
                                      </p:tavLst>
                                    </p:anim>
                                    <p:anim calcmode="lin" valueType="num">
                                      <p:cBhvr additive="base">
                                        <p:cTn id="90"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2000" fill="hold"/>
                                        <p:tgtEl>
                                          <p:spTgt spid="42"/>
                                        </p:tgtEl>
                                        <p:attrNameLst>
                                          <p:attrName>ppt_x</p:attrName>
                                        </p:attrNameLst>
                                      </p:cBhvr>
                                      <p:tavLst>
                                        <p:tav tm="0">
                                          <p:val>
                                            <p:strVal val="1+#ppt_w/2"/>
                                          </p:val>
                                        </p:tav>
                                        <p:tav tm="100000">
                                          <p:val>
                                            <p:strVal val="#ppt_x"/>
                                          </p:val>
                                        </p:tav>
                                      </p:tavLst>
                                    </p:anim>
                                    <p:anim calcmode="lin" valueType="num">
                                      <p:cBhvr additive="base">
                                        <p:cTn id="96" dur="2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20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additive="base">
                                        <p:cTn id="106" dur="2000" fill="hold"/>
                                        <p:tgtEl>
                                          <p:spTgt spid="37"/>
                                        </p:tgtEl>
                                        <p:attrNameLst>
                                          <p:attrName>ppt_x</p:attrName>
                                        </p:attrNameLst>
                                      </p:cBhvr>
                                      <p:tavLst>
                                        <p:tav tm="0">
                                          <p:val>
                                            <p:strVal val="1+#ppt_w/2"/>
                                          </p:val>
                                        </p:tav>
                                        <p:tav tm="100000">
                                          <p:val>
                                            <p:strVal val="#ppt_x"/>
                                          </p:val>
                                        </p:tav>
                                      </p:tavLst>
                                    </p:anim>
                                    <p:anim calcmode="lin" valueType="num">
                                      <p:cBhvr additive="base">
                                        <p:cTn id="107" dur="2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20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2000"/>
                                        <p:tgtEl>
                                          <p:spTgt spid="36"/>
                                        </p:tgtEl>
                                      </p:cBhvr>
                                    </p:animEffect>
                                  </p:childTnLst>
                                </p:cTn>
                              </p:par>
                              <p:par>
                                <p:cTn id="118" presetID="10" presetClass="entr" presetSubtype="0" fill="hold" nodeType="with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fade">
                                      <p:cBhvr>
                                        <p:cTn id="120" dur="2000"/>
                                        <p:tgtEl>
                                          <p:spTgt spid="3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fade">
                                      <p:cBhvr>
                                        <p:cTn id="125"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21" grpId="0" animBg="1"/>
      <p:bldP spid="26" grpId="0" animBg="1"/>
      <p:bldP spid="27" grpId="0" animBg="1"/>
      <p:bldP spid="28" grpId="0" animBg="1"/>
      <p:bldP spid="29" grpId="0" animBg="1"/>
      <p:bldP spid="30" grpId="0" animBg="1"/>
      <p:bldP spid="37" grpId="0" animBg="1"/>
      <p:bldP spid="42" grpId="0" animBg="1"/>
      <p:bldP spid="24" grpId="0" animBg="1"/>
      <p:bldP spid="35" grpId="0" animBg="1"/>
      <p:bldP spid="36" grpId="0" animBg="1"/>
      <p:bldP spid="4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369号文.png"/>
          <p:cNvPicPr>
            <a:picLocks noGrp="1" noChangeAspect="1"/>
          </p:cNvPicPr>
          <p:nvPr>
            <p:ph idx="1"/>
          </p:nvPr>
        </p:nvPicPr>
        <p:blipFill>
          <a:blip r:embed="rId2" cstate="print"/>
          <a:stretch>
            <a:fillRect/>
          </a:stretch>
        </p:blipFill>
        <p:spPr>
          <a:xfrm>
            <a:off x="2339753" y="0"/>
            <a:ext cx="4752528" cy="6858000"/>
          </a:xfrm>
        </p:spPr>
      </p:pic>
      <p:sp>
        <p:nvSpPr>
          <p:cNvPr id="2" name="日期占位符 1">
            <a:extLst>
              <a:ext uri="{FF2B5EF4-FFF2-40B4-BE49-F238E27FC236}">
                <a16:creationId xmlns:a16="http://schemas.microsoft.com/office/drawing/2014/main" id="{9143A9A6-FAFD-4C45-9530-92B4E4409314}"/>
              </a:ext>
            </a:extLst>
          </p:cNvPr>
          <p:cNvSpPr>
            <a:spLocks noGrp="1"/>
          </p:cNvSpPr>
          <p:nvPr>
            <p:ph type="dt" sz="half" idx="10"/>
          </p:nvPr>
        </p:nvSpPr>
        <p:spPr/>
        <p:txBody>
          <a:bodyPr/>
          <a:lstStyle/>
          <a:p>
            <a:endParaRPr lang="zh-CN" altLang="en-US"/>
          </a:p>
        </p:txBody>
      </p:sp>
      <p:sp>
        <p:nvSpPr>
          <p:cNvPr id="3" name="灯片编号占位符 2">
            <a:extLst>
              <a:ext uri="{FF2B5EF4-FFF2-40B4-BE49-F238E27FC236}">
                <a16:creationId xmlns:a16="http://schemas.microsoft.com/office/drawing/2014/main" id="{B4EA8009-DE8F-4977-BE37-78C909F2EDB3}"/>
              </a:ext>
            </a:extLst>
          </p:cNvPr>
          <p:cNvSpPr>
            <a:spLocks noGrp="1"/>
          </p:cNvSpPr>
          <p:nvPr>
            <p:ph type="sldNum" sz="quarter" idx="12"/>
          </p:nvPr>
        </p:nvSpPr>
        <p:spPr/>
        <p:txBody>
          <a:bodyPr/>
          <a:lstStyle/>
          <a:p>
            <a:fld id="{7AFCB150-A64D-4658-A1A8-2246387FAE02}" type="slidenum">
              <a:rPr lang="zh-CN" altLang="en-US" smtClean="0"/>
              <a:pPr/>
              <a:t>65</a:t>
            </a:fld>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85720" y="1214422"/>
            <a:ext cx="7786742" cy="461665"/>
          </a:xfrm>
          <a:prstGeom prst="rect">
            <a:avLst/>
          </a:prstGeom>
          <a:noFill/>
        </p:spPr>
        <p:txBody>
          <a:bodyPr wrap="square" rtlCol="0">
            <a:spAutoFit/>
          </a:bodyPr>
          <a:lstStyle/>
          <a:p>
            <a:pPr>
              <a:buFont typeface="Wingdings" pitchFamily="2" charset="2"/>
              <a:buChar char="Ø"/>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建设工程工程量清单计价规范</a:t>
            </a:r>
            <a:r>
              <a:rPr lang="en-US" altLang="zh-CN" sz="2400" b="1" dirty="0">
                <a:latin typeface="微软雅黑" pitchFamily="34" charset="-122"/>
                <a:ea typeface="微软雅黑" pitchFamily="34" charset="-122"/>
              </a:rPr>
              <a:t>》GB 50500-2013</a:t>
            </a:r>
            <a:endParaRPr lang="zh-CN" altLang="en-US" sz="2400" b="1" dirty="0">
              <a:latin typeface="微软雅黑" pitchFamily="34" charset="-122"/>
              <a:ea typeface="微软雅黑" pitchFamily="34" charset="-122"/>
            </a:endParaRPr>
          </a:p>
        </p:txBody>
      </p:sp>
      <p:sp>
        <p:nvSpPr>
          <p:cNvPr id="9" name="矩形 8"/>
          <p:cNvSpPr/>
          <p:nvPr/>
        </p:nvSpPr>
        <p:spPr>
          <a:xfrm>
            <a:off x="428596" y="214290"/>
            <a:ext cx="3423324" cy="461665"/>
          </a:xfrm>
          <a:prstGeom prst="rect">
            <a:avLst/>
          </a:prstGeom>
        </p:spPr>
        <p:txBody>
          <a:bodyPr wrap="square">
            <a:spAutoFit/>
          </a:bodyPr>
          <a:lstStyle/>
          <a:p>
            <a:r>
              <a:rPr lang="zh-CN" altLang="en-US" sz="2400" b="1" dirty="0">
                <a:latin typeface="微软雅黑" pitchFamily="34" charset="-122"/>
                <a:ea typeface="微软雅黑" pitchFamily="34" charset="-122"/>
              </a:rPr>
              <a:t>一、履约计价风险管控</a:t>
            </a:r>
          </a:p>
        </p:txBody>
      </p:sp>
      <p:sp>
        <p:nvSpPr>
          <p:cNvPr id="7" name="矩形 6"/>
          <p:cNvSpPr/>
          <p:nvPr/>
        </p:nvSpPr>
        <p:spPr>
          <a:xfrm>
            <a:off x="1000100" y="2643182"/>
            <a:ext cx="571504" cy="27146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建设工程造价构成</a:t>
            </a:r>
          </a:p>
        </p:txBody>
      </p:sp>
      <p:sp>
        <p:nvSpPr>
          <p:cNvPr id="8" name="矩形 7"/>
          <p:cNvSpPr/>
          <p:nvPr/>
        </p:nvSpPr>
        <p:spPr>
          <a:xfrm>
            <a:off x="2786050" y="2214554"/>
            <a:ext cx="2143140"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分部分项工程费</a:t>
            </a:r>
          </a:p>
        </p:txBody>
      </p:sp>
      <p:sp>
        <p:nvSpPr>
          <p:cNvPr id="10" name="矩形 9"/>
          <p:cNvSpPr/>
          <p:nvPr/>
        </p:nvSpPr>
        <p:spPr>
          <a:xfrm>
            <a:off x="2786050" y="3000372"/>
            <a:ext cx="2143140"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措施项目费</a:t>
            </a:r>
          </a:p>
        </p:txBody>
      </p:sp>
      <p:sp>
        <p:nvSpPr>
          <p:cNvPr id="11" name="矩形 10"/>
          <p:cNvSpPr/>
          <p:nvPr/>
        </p:nvSpPr>
        <p:spPr>
          <a:xfrm>
            <a:off x="2786050" y="3786190"/>
            <a:ext cx="2143140"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其他项目费</a:t>
            </a:r>
          </a:p>
        </p:txBody>
      </p:sp>
      <p:sp>
        <p:nvSpPr>
          <p:cNvPr id="12" name="矩形 11"/>
          <p:cNvSpPr/>
          <p:nvPr/>
        </p:nvSpPr>
        <p:spPr>
          <a:xfrm>
            <a:off x="2786050" y="4572008"/>
            <a:ext cx="2143140"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规费</a:t>
            </a:r>
          </a:p>
        </p:txBody>
      </p:sp>
      <p:sp>
        <p:nvSpPr>
          <p:cNvPr id="13" name="矩形 12"/>
          <p:cNvSpPr/>
          <p:nvPr/>
        </p:nvSpPr>
        <p:spPr>
          <a:xfrm>
            <a:off x="2786050" y="5357826"/>
            <a:ext cx="2143140"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税金</a:t>
            </a:r>
          </a:p>
        </p:txBody>
      </p:sp>
      <p:sp>
        <p:nvSpPr>
          <p:cNvPr id="14" name="矩形 13"/>
          <p:cNvSpPr/>
          <p:nvPr/>
        </p:nvSpPr>
        <p:spPr>
          <a:xfrm>
            <a:off x="6286512" y="2214554"/>
            <a:ext cx="2143140"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人工费</a:t>
            </a:r>
          </a:p>
        </p:txBody>
      </p:sp>
      <p:sp>
        <p:nvSpPr>
          <p:cNvPr id="15" name="矩形 14"/>
          <p:cNvSpPr/>
          <p:nvPr/>
        </p:nvSpPr>
        <p:spPr>
          <a:xfrm>
            <a:off x="6286512" y="2643182"/>
            <a:ext cx="2143140"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材料费</a:t>
            </a:r>
          </a:p>
        </p:txBody>
      </p:sp>
      <p:sp>
        <p:nvSpPr>
          <p:cNvPr id="16" name="矩形 15"/>
          <p:cNvSpPr/>
          <p:nvPr/>
        </p:nvSpPr>
        <p:spPr>
          <a:xfrm>
            <a:off x="6286512" y="3071810"/>
            <a:ext cx="2143140"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施工机具使用费</a:t>
            </a:r>
          </a:p>
        </p:txBody>
      </p:sp>
      <p:sp>
        <p:nvSpPr>
          <p:cNvPr id="17" name="矩形 16"/>
          <p:cNvSpPr/>
          <p:nvPr/>
        </p:nvSpPr>
        <p:spPr>
          <a:xfrm>
            <a:off x="6286512" y="3500438"/>
            <a:ext cx="2143140"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企业管理费</a:t>
            </a:r>
          </a:p>
        </p:txBody>
      </p:sp>
      <p:sp>
        <p:nvSpPr>
          <p:cNvPr id="18" name="矩形 17"/>
          <p:cNvSpPr/>
          <p:nvPr/>
        </p:nvSpPr>
        <p:spPr>
          <a:xfrm>
            <a:off x="6286512" y="3929066"/>
            <a:ext cx="2143140"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利润</a:t>
            </a:r>
          </a:p>
        </p:txBody>
      </p:sp>
      <p:cxnSp>
        <p:nvCxnSpPr>
          <p:cNvPr id="20" name="直接连接符 19"/>
          <p:cNvCxnSpPr/>
          <p:nvPr/>
        </p:nvCxnSpPr>
        <p:spPr>
          <a:xfrm rot="5400000">
            <a:off x="642910" y="4000504"/>
            <a:ext cx="31432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2214546" y="2428868"/>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a:off x="2214546" y="3214686"/>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2214546" y="4000504"/>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箭头连接符 27"/>
          <p:cNvCxnSpPr/>
          <p:nvPr/>
        </p:nvCxnSpPr>
        <p:spPr>
          <a:xfrm>
            <a:off x="2214546" y="4786322"/>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接箭头连接符 28"/>
          <p:cNvCxnSpPr/>
          <p:nvPr/>
        </p:nvCxnSpPr>
        <p:spPr>
          <a:xfrm>
            <a:off x="2214546" y="5572140"/>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接箭头连接符 30"/>
          <p:cNvCxnSpPr/>
          <p:nvPr/>
        </p:nvCxnSpPr>
        <p:spPr>
          <a:xfrm>
            <a:off x="1571604" y="4000504"/>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接连接符 32"/>
          <p:cNvCxnSpPr/>
          <p:nvPr/>
        </p:nvCxnSpPr>
        <p:spPr>
          <a:xfrm rot="5400000">
            <a:off x="4787108" y="3285330"/>
            <a:ext cx="17145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直接箭头连接符 34"/>
          <p:cNvCxnSpPr/>
          <p:nvPr/>
        </p:nvCxnSpPr>
        <p:spPr>
          <a:xfrm>
            <a:off x="5643570" y="2428868"/>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直接箭头连接符 37"/>
          <p:cNvCxnSpPr/>
          <p:nvPr/>
        </p:nvCxnSpPr>
        <p:spPr>
          <a:xfrm>
            <a:off x="5643570" y="2857496"/>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接箭头连接符 38"/>
          <p:cNvCxnSpPr/>
          <p:nvPr/>
        </p:nvCxnSpPr>
        <p:spPr>
          <a:xfrm>
            <a:off x="5643570" y="3286124"/>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接箭头连接符 39"/>
          <p:cNvCxnSpPr/>
          <p:nvPr/>
        </p:nvCxnSpPr>
        <p:spPr>
          <a:xfrm>
            <a:off x="5643570" y="3714752"/>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直接箭头连接符 41"/>
          <p:cNvCxnSpPr/>
          <p:nvPr/>
        </p:nvCxnSpPr>
        <p:spPr>
          <a:xfrm>
            <a:off x="5643570" y="4143380"/>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直接连接符 43"/>
          <p:cNvCxnSpPr/>
          <p:nvPr/>
        </p:nvCxnSpPr>
        <p:spPr>
          <a:xfrm rot="5400000">
            <a:off x="4572794" y="3213892"/>
            <a:ext cx="157163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接箭头连接符 44"/>
          <p:cNvCxnSpPr/>
          <p:nvPr/>
        </p:nvCxnSpPr>
        <p:spPr>
          <a:xfrm>
            <a:off x="4929190" y="242886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直接箭头连接符 46"/>
          <p:cNvCxnSpPr/>
          <p:nvPr/>
        </p:nvCxnSpPr>
        <p:spPr>
          <a:xfrm>
            <a:off x="4929190" y="3214686"/>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直接箭头连接符 47"/>
          <p:cNvCxnSpPr/>
          <p:nvPr/>
        </p:nvCxnSpPr>
        <p:spPr>
          <a:xfrm>
            <a:off x="4929190" y="400050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直接箭头连接符 49"/>
          <p:cNvCxnSpPr/>
          <p:nvPr/>
        </p:nvCxnSpPr>
        <p:spPr>
          <a:xfrm>
            <a:off x="5357818" y="3214686"/>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日期占位符 1">
            <a:extLst>
              <a:ext uri="{FF2B5EF4-FFF2-40B4-BE49-F238E27FC236}">
                <a16:creationId xmlns:a16="http://schemas.microsoft.com/office/drawing/2014/main" id="{6D11CD29-258D-4F33-A297-A2659406E36F}"/>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41056E56-D286-4F27-AB6D-B9159B62BFCB}"/>
              </a:ext>
            </a:extLst>
          </p:cNvPr>
          <p:cNvSpPr>
            <a:spLocks noGrp="1"/>
          </p:cNvSpPr>
          <p:nvPr>
            <p:ph type="sldNum" sz="quarter" idx="12"/>
          </p:nvPr>
        </p:nvSpPr>
        <p:spPr/>
        <p:txBody>
          <a:bodyPr/>
          <a:lstStyle/>
          <a:p>
            <a:fld id="{7AFCB150-A64D-4658-A1A8-2246387FAE02}" type="slidenum">
              <a:rPr lang="zh-CN" altLang="en-US" smtClean="0"/>
              <a:pPr/>
              <a:t>66</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000" fill="hold"/>
                                        <p:tgtEl>
                                          <p:spTgt spid="36"/>
                                        </p:tgtEl>
                                        <p:attrNameLst>
                                          <p:attrName>ppt_x</p:attrName>
                                        </p:attrNameLst>
                                      </p:cBhvr>
                                      <p:tavLst>
                                        <p:tav tm="0">
                                          <p:val>
                                            <p:strVal val="#ppt_x"/>
                                          </p:val>
                                        </p:tav>
                                        <p:tav tm="100000">
                                          <p:val>
                                            <p:strVal val="#ppt_x"/>
                                          </p:val>
                                        </p:tav>
                                      </p:tavLst>
                                    </p:anim>
                                    <p:anim calcmode="lin" valueType="num">
                                      <p:cBhvr additive="base">
                                        <p:cTn id="8"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20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0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2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000" fill="hold"/>
                                        <p:tgtEl>
                                          <p:spTgt spid="8"/>
                                        </p:tgtEl>
                                        <p:attrNameLst>
                                          <p:attrName>ppt_x</p:attrName>
                                        </p:attrNameLst>
                                      </p:cBhvr>
                                      <p:tavLst>
                                        <p:tav tm="0">
                                          <p:val>
                                            <p:strVal val="#ppt_x"/>
                                          </p:val>
                                        </p:tav>
                                        <p:tav tm="100000">
                                          <p:val>
                                            <p:strVal val="#ppt_x"/>
                                          </p:val>
                                        </p:tav>
                                      </p:tavLst>
                                    </p:anim>
                                    <p:anim calcmode="lin" valueType="num">
                                      <p:cBhvr additive="base">
                                        <p:cTn id="4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2000" fill="hold"/>
                                        <p:tgtEl>
                                          <p:spTgt spid="10"/>
                                        </p:tgtEl>
                                        <p:attrNameLst>
                                          <p:attrName>ppt_x</p:attrName>
                                        </p:attrNameLst>
                                      </p:cBhvr>
                                      <p:tavLst>
                                        <p:tav tm="0">
                                          <p:val>
                                            <p:strVal val="#ppt_x"/>
                                          </p:val>
                                        </p:tav>
                                        <p:tav tm="100000">
                                          <p:val>
                                            <p:strVal val="#ppt_x"/>
                                          </p:val>
                                        </p:tav>
                                      </p:tavLst>
                                    </p:anim>
                                    <p:anim calcmode="lin" valueType="num">
                                      <p:cBhvr additive="base">
                                        <p:cTn id="49"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2000" fill="hold"/>
                                        <p:tgtEl>
                                          <p:spTgt spid="11"/>
                                        </p:tgtEl>
                                        <p:attrNameLst>
                                          <p:attrName>ppt_x</p:attrName>
                                        </p:attrNameLst>
                                      </p:cBhvr>
                                      <p:tavLst>
                                        <p:tav tm="0">
                                          <p:val>
                                            <p:strVal val="#ppt_x"/>
                                          </p:val>
                                        </p:tav>
                                        <p:tav tm="100000">
                                          <p:val>
                                            <p:strVal val="#ppt_x"/>
                                          </p:val>
                                        </p:tav>
                                      </p:tavLst>
                                    </p:anim>
                                    <p:anim calcmode="lin" valueType="num">
                                      <p:cBhvr additive="base">
                                        <p:cTn id="55"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2000" fill="hold"/>
                                        <p:tgtEl>
                                          <p:spTgt spid="12"/>
                                        </p:tgtEl>
                                        <p:attrNameLst>
                                          <p:attrName>ppt_x</p:attrName>
                                        </p:attrNameLst>
                                      </p:cBhvr>
                                      <p:tavLst>
                                        <p:tav tm="0">
                                          <p:val>
                                            <p:strVal val="#ppt_x"/>
                                          </p:val>
                                        </p:tav>
                                        <p:tav tm="100000">
                                          <p:val>
                                            <p:strVal val="#ppt_x"/>
                                          </p:val>
                                        </p:tav>
                                      </p:tavLst>
                                    </p:anim>
                                    <p:anim calcmode="lin" valueType="num">
                                      <p:cBhvr additive="base">
                                        <p:cTn id="61"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2000" fill="hold"/>
                                        <p:tgtEl>
                                          <p:spTgt spid="13"/>
                                        </p:tgtEl>
                                        <p:attrNameLst>
                                          <p:attrName>ppt_x</p:attrName>
                                        </p:attrNameLst>
                                      </p:cBhvr>
                                      <p:tavLst>
                                        <p:tav tm="0">
                                          <p:val>
                                            <p:strVal val="#ppt_x"/>
                                          </p:val>
                                        </p:tav>
                                        <p:tav tm="100000">
                                          <p:val>
                                            <p:strVal val="#ppt_x"/>
                                          </p:val>
                                        </p:tav>
                                      </p:tavLst>
                                    </p:anim>
                                    <p:anim calcmode="lin" valueType="num">
                                      <p:cBhvr additive="base">
                                        <p:cTn id="67"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2000"/>
                                        <p:tgtEl>
                                          <p:spTgt spid="33"/>
                                        </p:tgtEl>
                                      </p:cBhvr>
                                    </p:animEffect>
                                  </p:childTnLst>
                                </p:cTn>
                              </p:par>
                              <p:par>
                                <p:cTn id="73" presetID="10"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2000"/>
                                        <p:tgtEl>
                                          <p:spTgt spid="35"/>
                                        </p:tgtEl>
                                      </p:cBhvr>
                                    </p:animEffect>
                                  </p:childTnLst>
                                </p:cTn>
                              </p:par>
                              <p:par>
                                <p:cTn id="76" presetID="10"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2000"/>
                                        <p:tgtEl>
                                          <p:spTgt spid="38"/>
                                        </p:tgtEl>
                                      </p:cBhvr>
                                    </p:animEffect>
                                  </p:childTnLst>
                                </p:cTn>
                              </p:par>
                              <p:par>
                                <p:cTn id="79" presetID="10"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2000"/>
                                        <p:tgtEl>
                                          <p:spTgt spid="39"/>
                                        </p:tgtEl>
                                      </p:cBhvr>
                                    </p:animEffect>
                                  </p:childTnLst>
                                </p:cTn>
                              </p:par>
                              <p:par>
                                <p:cTn id="82" presetID="10" presetClass="entr" presetSubtype="0"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2000"/>
                                        <p:tgtEl>
                                          <p:spTgt spid="40"/>
                                        </p:tgtEl>
                                      </p:cBhvr>
                                    </p:animEffect>
                                  </p:childTnLst>
                                </p:cTn>
                              </p:par>
                              <p:par>
                                <p:cTn id="85" presetID="10" presetClass="entr" presetSubtype="0"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2000"/>
                                        <p:tgtEl>
                                          <p:spTgt spid="42"/>
                                        </p:tgtEl>
                                      </p:cBhvr>
                                    </p:animEffect>
                                  </p:childTnLst>
                                </p:cTn>
                              </p:par>
                              <p:par>
                                <p:cTn id="88" presetID="10" presetClass="entr" presetSubtype="0" fill="hold"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2000"/>
                                        <p:tgtEl>
                                          <p:spTgt spid="44"/>
                                        </p:tgtEl>
                                      </p:cBhvr>
                                    </p:animEffect>
                                  </p:childTnLst>
                                </p:cTn>
                              </p:par>
                              <p:par>
                                <p:cTn id="91" presetID="10" presetClass="entr" presetSubtype="0" fill="hold"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2000"/>
                                        <p:tgtEl>
                                          <p:spTgt spid="45"/>
                                        </p:tgtEl>
                                      </p:cBhvr>
                                    </p:animEffect>
                                  </p:childTnLst>
                                </p:cTn>
                              </p:par>
                              <p:par>
                                <p:cTn id="94" presetID="10" presetClass="entr" presetSubtype="0" fill="hold"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2000"/>
                                        <p:tgtEl>
                                          <p:spTgt spid="47"/>
                                        </p:tgtEl>
                                      </p:cBhvr>
                                    </p:animEffect>
                                  </p:childTnLst>
                                </p:cTn>
                              </p:par>
                              <p:par>
                                <p:cTn id="97" presetID="10" presetClass="entr" presetSubtype="0"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2000"/>
                                        <p:tgtEl>
                                          <p:spTgt spid="48"/>
                                        </p:tgtEl>
                                      </p:cBhvr>
                                    </p:animEffect>
                                  </p:childTnLst>
                                </p:cTn>
                              </p:par>
                              <p:par>
                                <p:cTn id="100" presetID="10" presetClass="entr" presetSubtype="0" fill="hold"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20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2000" fill="hold"/>
                                        <p:tgtEl>
                                          <p:spTgt spid="14"/>
                                        </p:tgtEl>
                                        <p:attrNameLst>
                                          <p:attrName>ppt_x</p:attrName>
                                        </p:attrNameLst>
                                      </p:cBhvr>
                                      <p:tavLst>
                                        <p:tav tm="0">
                                          <p:val>
                                            <p:strVal val="1+#ppt_w/2"/>
                                          </p:val>
                                        </p:tav>
                                        <p:tav tm="100000">
                                          <p:val>
                                            <p:strVal val="#ppt_x"/>
                                          </p:val>
                                        </p:tav>
                                      </p:tavLst>
                                    </p:anim>
                                    <p:anim calcmode="lin" valueType="num">
                                      <p:cBhvr additive="base">
                                        <p:cTn id="10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2000" fill="hold"/>
                                        <p:tgtEl>
                                          <p:spTgt spid="15"/>
                                        </p:tgtEl>
                                        <p:attrNameLst>
                                          <p:attrName>ppt_x</p:attrName>
                                        </p:attrNameLst>
                                      </p:cBhvr>
                                      <p:tavLst>
                                        <p:tav tm="0">
                                          <p:val>
                                            <p:strVal val="1+#ppt_w/2"/>
                                          </p:val>
                                        </p:tav>
                                        <p:tav tm="100000">
                                          <p:val>
                                            <p:strVal val="#ppt_x"/>
                                          </p:val>
                                        </p:tav>
                                      </p:tavLst>
                                    </p:anim>
                                    <p:anim calcmode="lin" valueType="num">
                                      <p:cBhvr additive="base">
                                        <p:cTn id="114"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2000" fill="hold"/>
                                        <p:tgtEl>
                                          <p:spTgt spid="16"/>
                                        </p:tgtEl>
                                        <p:attrNameLst>
                                          <p:attrName>ppt_x</p:attrName>
                                        </p:attrNameLst>
                                      </p:cBhvr>
                                      <p:tavLst>
                                        <p:tav tm="0">
                                          <p:val>
                                            <p:strVal val="1+#ppt_w/2"/>
                                          </p:val>
                                        </p:tav>
                                        <p:tav tm="100000">
                                          <p:val>
                                            <p:strVal val="#ppt_x"/>
                                          </p:val>
                                        </p:tav>
                                      </p:tavLst>
                                    </p:anim>
                                    <p:anim calcmode="lin" valueType="num">
                                      <p:cBhvr additive="base">
                                        <p:cTn id="120"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2000" fill="hold"/>
                                        <p:tgtEl>
                                          <p:spTgt spid="17"/>
                                        </p:tgtEl>
                                        <p:attrNameLst>
                                          <p:attrName>ppt_x</p:attrName>
                                        </p:attrNameLst>
                                      </p:cBhvr>
                                      <p:tavLst>
                                        <p:tav tm="0">
                                          <p:val>
                                            <p:strVal val="1+#ppt_w/2"/>
                                          </p:val>
                                        </p:tav>
                                        <p:tav tm="100000">
                                          <p:val>
                                            <p:strVal val="#ppt_x"/>
                                          </p:val>
                                        </p:tav>
                                      </p:tavLst>
                                    </p:anim>
                                    <p:anim calcmode="lin" valueType="num">
                                      <p:cBhvr additive="base">
                                        <p:cTn id="126"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2" fill="hold" grpId="0" nodeType="clickEffect">
                                  <p:stCondLst>
                                    <p:cond delay="0"/>
                                  </p:stCondLst>
                                  <p:childTnLst>
                                    <p:set>
                                      <p:cBhvr>
                                        <p:cTn id="130" dur="1" fill="hold">
                                          <p:stCondLst>
                                            <p:cond delay="0"/>
                                          </p:stCondLst>
                                        </p:cTn>
                                        <p:tgtEl>
                                          <p:spTgt spid="18"/>
                                        </p:tgtEl>
                                        <p:attrNameLst>
                                          <p:attrName>style.visibility</p:attrName>
                                        </p:attrNameLst>
                                      </p:cBhvr>
                                      <p:to>
                                        <p:strVal val="visible"/>
                                      </p:to>
                                    </p:set>
                                    <p:anim calcmode="lin" valueType="num">
                                      <p:cBhvr additive="base">
                                        <p:cTn id="131" dur="2000" fill="hold"/>
                                        <p:tgtEl>
                                          <p:spTgt spid="18"/>
                                        </p:tgtEl>
                                        <p:attrNameLst>
                                          <p:attrName>ppt_x</p:attrName>
                                        </p:attrNameLst>
                                      </p:cBhvr>
                                      <p:tavLst>
                                        <p:tav tm="0">
                                          <p:val>
                                            <p:strVal val="1+#ppt_w/2"/>
                                          </p:val>
                                        </p:tav>
                                        <p:tav tm="100000">
                                          <p:val>
                                            <p:strVal val="#ppt_x"/>
                                          </p:val>
                                        </p:tav>
                                      </p:tavLst>
                                    </p:anim>
                                    <p:anim calcmode="lin" valueType="num">
                                      <p:cBhvr additive="base">
                                        <p:cTn id="132"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5" y="214290"/>
            <a:ext cx="3565752" cy="461665"/>
          </a:xfrm>
          <a:prstGeom prst="rect">
            <a:avLst/>
          </a:prstGeom>
        </p:spPr>
        <p:txBody>
          <a:bodyPr wrap="square">
            <a:spAutoFit/>
          </a:bodyPr>
          <a:lstStyle/>
          <a:p>
            <a:r>
              <a:rPr lang="zh-CN" altLang="en-US" sz="2400" b="1" dirty="0">
                <a:latin typeface="微软雅黑" pitchFamily="34" charset="-122"/>
                <a:ea typeface="微软雅黑" pitchFamily="34" charset="-122"/>
              </a:rPr>
              <a:t>一、履约计价风险管控</a:t>
            </a:r>
          </a:p>
        </p:txBody>
      </p:sp>
      <p:sp>
        <p:nvSpPr>
          <p:cNvPr id="7" name="矩形 6"/>
          <p:cNvSpPr/>
          <p:nvPr/>
        </p:nvSpPr>
        <p:spPr>
          <a:xfrm>
            <a:off x="1000100" y="2428868"/>
            <a:ext cx="571504" cy="27146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合同价款条件</a:t>
            </a:r>
          </a:p>
        </p:txBody>
      </p:sp>
      <p:sp>
        <p:nvSpPr>
          <p:cNvPr id="8" name="矩形 7"/>
          <p:cNvSpPr/>
          <p:nvPr/>
        </p:nvSpPr>
        <p:spPr>
          <a:xfrm>
            <a:off x="2428860" y="1214422"/>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预付工程款的数额、回扣时间及抵扣方式；</a:t>
            </a:r>
          </a:p>
        </p:txBody>
      </p:sp>
      <p:sp>
        <p:nvSpPr>
          <p:cNvPr id="10" name="矩形 9"/>
          <p:cNvSpPr/>
          <p:nvPr/>
        </p:nvSpPr>
        <p:spPr>
          <a:xfrm>
            <a:off x="2428860" y="1714488"/>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安全文明施工措施费的支付计划，使用要求等；</a:t>
            </a:r>
          </a:p>
        </p:txBody>
      </p:sp>
      <p:cxnSp>
        <p:nvCxnSpPr>
          <p:cNvPr id="20" name="直接连接符 19"/>
          <p:cNvCxnSpPr/>
          <p:nvPr/>
        </p:nvCxnSpPr>
        <p:spPr>
          <a:xfrm rot="5400000">
            <a:off x="-320710" y="3749677"/>
            <a:ext cx="435772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1857356" y="1571612"/>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a:off x="1857356" y="2000240"/>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1857356" y="3500438"/>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箭头连接符 27"/>
          <p:cNvCxnSpPr/>
          <p:nvPr/>
        </p:nvCxnSpPr>
        <p:spPr>
          <a:xfrm>
            <a:off x="1857356" y="4000504"/>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接箭头连接符 28"/>
          <p:cNvCxnSpPr/>
          <p:nvPr/>
        </p:nvCxnSpPr>
        <p:spPr>
          <a:xfrm>
            <a:off x="1857356" y="4429132"/>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接箭头连接符 30"/>
          <p:cNvCxnSpPr/>
          <p:nvPr/>
        </p:nvCxnSpPr>
        <p:spPr>
          <a:xfrm>
            <a:off x="1571604" y="3786190"/>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矩形 36"/>
          <p:cNvSpPr/>
          <p:nvPr/>
        </p:nvSpPr>
        <p:spPr>
          <a:xfrm>
            <a:off x="2428860" y="2214554"/>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工程计量与支付工程进度款的方式、数额及时间；</a:t>
            </a:r>
          </a:p>
        </p:txBody>
      </p:sp>
      <p:sp>
        <p:nvSpPr>
          <p:cNvPr id="43" name="矩形 42"/>
          <p:cNvSpPr/>
          <p:nvPr/>
        </p:nvSpPr>
        <p:spPr>
          <a:xfrm>
            <a:off x="2428860" y="2714620"/>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工程价款调整因素、方法、程序、支付及时间；</a:t>
            </a:r>
          </a:p>
        </p:txBody>
      </p:sp>
      <p:sp>
        <p:nvSpPr>
          <p:cNvPr id="46" name="矩形 45"/>
          <p:cNvSpPr/>
          <p:nvPr/>
        </p:nvSpPr>
        <p:spPr>
          <a:xfrm>
            <a:off x="2428860" y="3214686"/>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 施工索赔与现场签证的程序、金额确定与支付时间；</a:t>
            </a:r>
          </a:p>
        </p:txBody>
      </p:sp>
      <p:sp>
        <p:nvSpPr>
          <p:cNvPr id="49" name="矩形 48"/>
          <p:cNvSpPr/>
          <p:nvPr/>
        </p:nvSpPr>
        <p:spPr>
          <a:xfrm>
            <a:off x="2428860" y="3714752"/>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承担计价风险的内容与范围及超范围约定；</a:t>
            </a:r>
          </a:p>
        </p:txBody>
      </p:sp>
      <p:sp>
        <p:nvSpPr>
          <p:cNvPr id="51" name="矩形 50"/>
          <p:cNvSpPr/>
          <p:nvPr/>
        </p:nvSpPr>
        <p:spPr>
          <a:xfrm>
            <a:off x="2428860" y="4214818"/>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竣工结算编制与核对、支付及时间；</a:t>
            </a:r>
          </a:p>
        </p:txBody>
      </p:sp>
      <p:sp>
        <p:nvSpPr>
          <p:cNvPr id="52" name="矩形 51"/>
          <p:cNvSpPr/>
          <p:nvPr/>
        </p:nvSpPr>
        <p:spPr>
          <a:xfrm>
            <a:off x="2428860" y="4714884"/>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质量保证金的数量、预留及使用方式；</a:t>
            </a:r>
          </a:p>
        </p:txBody>
      </p:sp>
      <p:sp>
        <p:nvSpPr>
          <p:cNvPr id="53" name="矩形 52"/>
          <p:cNvSpPr/>
          <p:nvPr/>
        </p:nvSpPr>
        <p:spPr>
          <a:xfrm>
            <a:off x="2428860" y="5214950"/>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争议解决方法及时间；</a:t>
            </a:r>
          </a:p>
        </p:txBody>
      </p:sp>
      <p:sp>
        <p:nvSpPr>
          <p:cNvPr id="54" name="矩形 53"/>
          <p:cNvSpPr/>
          <p:nvPr/>
        </p:nvSpPr>
        <p:spPr>
          <a:xfrm>
            <a:off x="2428860" y="5715016"/>
            <a:ext cx="592935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000" b="1" dirty="0">
                <a:latin typeface="微软雅黑" pitchFamily="34" charset="-122"/>
                <a:ea typeface="微软雅黑" pitchFamily="34" charset="-122"/>
              </a:rPr>
              <a:t>与价款确认 、支付有关的其他事项。</a:t>
            </a:r>
          </a:p>
        </p:txBody>
      </p:sp>
      <p:cxnSp>
        <p:nvCxnSpPr>
          <p:cNvPr id="62" name="直接箭头连接符 61"/>
          <p:cNvCxnSpPr/>
          <p:nvPr/>
        </p:nvCxnSpPr>
        <p:spPr>
          <a:xfrm>
            <a:off x="1857356" y="2428868"/>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直接箭头连接符 62"/>
          <p:cNvCxnSpPr/>
          <p:nvPr/>
        </p:nvCxnSpPr>
        <p:spPr>
          <a:xfrm>
            <a:off x="1857356" y="3000372"/>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直接箭头连接符 63"/>
          <p:cNvCxnSpPr/>
          <p:nvPr/>
        </p:nvCxnSpPr>
        <p:spPr>
          <a:xfrm>
            <a:off x="1857356" y="4929198"/>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直接箭头连接符 64"/>
          <p:cNvCxnSpPr/>
          <p:nvPr/>
        </p:nvCxnSpPr>
        <p:spPr>
          <a:xfrm>
            <a:off x="1857356" y="5429264"/>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直接箭头连接符 65"/>
          <p:cNvCxnSpPr/>
          <p:nvPr/>
        </p:nvCxnSpPr>
        <p:spPr>
          <a:xfrm>
            <a:off x="1857356" y="5929330"/>
            <a:ext cx="571504" cy="2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日期占位符 1">
            <a:extLst>
              <a:ext uri="{FF2B5EF4-FFF2-40B4-BE49-F238E27FC236}">
                <a16:creationId xmlns:a16="http://schemas.microsoft.com/office/drawing/2014/main" id="{57852666-0552-4CEA-8689-96290D1D3E16}"/>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ED510DAA-9D68-4E33-95EA-DFF1CA18DC48}"/>
              </a:ext>
            </a:extLst>
          </p:cNvPr>
          <p:cNvSpPr>
            <a:spLocks noGrp="1"/>
          </p:cNvSpPr>
          <p:nvPr>
            <p:ph type="sldNum" sz="quarter" idx="12"/>
          </p:nvPr>
        </p:nvSpPr>
        <p:spPr/>
        <p:txBody>
          <a:bodyPr/>
          <a:lstStyle/>
          <a:p>
            <a:fld id="{7AFCB150-A64D-4658-A1A8-2246387FAE02}" type="slidenum">
              <a:rPr lang="zh-CN" altLang="en-US" smtClean="0"/>
              <a:pPr/>
              <a:t>67</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0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0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0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20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2000"/>
                                        <p:tgtEl>
                                          <p:spTgt spid="63"/>
                                        </p:tgtEl>
                                      </p:cBhvr>
                                    </p:animEffect>
                                  </p:childTnLst>
                                </p:cTn>
                              </p:par>
                              <p:par>
                                <p:cTn id="38" presetID="10"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2000"/>
                                        <p:tgtEl>
                                          <p:spTgt spid="64"/>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20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20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ppt_x</p:attrName>
                                        </p:attrNameLst>
                                      </p:cBhvr>
                                      <p:tavLst>
                                        <p:tav tm="0">
                                          <p:val>
                                            <p:strVal val="#ppt_x-.2"/>
                                          </p:val>
                                        </p:tav>
                                        <p:tav tm="100000">
                                          <p:val>
                                            <p:strVal val="#ppt_x"/>
                                          </p:val>
                                        </p:tav>
                                      </p:tavLst>
                                    </p:anim>
                                    <p:anim calcmode="lin" valueType="num">
                                      <p:cBhvr>
                                        <p:cTn id="5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ppt_x</p:attrName>
                                        </p:attrNameLst>
                                      </p:cBhvr>
                                      <p:tavLst>
                                        <p:tav tm="0">
                                          <p:val>
                                            <p:strVal val="#ppt_x-.2"/>
                                          </p:val>
                                        </p:tav>
                                        <p:tav tm="100000">
                                          <p:val>
                                            <p:strVal val="#ppt_x"/>
                                          </p:val>
                                        </p:tav>
                                      </p:tavLst>
                                    </p:anim>
                                    <p:anim calcmode="lin" valueType="num">
                                      <p:cBhvr>
                                        <p:cTn id="5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ppt_x</p:attrName>
                                        </p:attrNameLst>
                                      </p:cBhvr>
                                      <p:tavLst>
                                        <p:tav tm="0">
                                          <p:val>
                                            <p:strVal val="#ppt_x-.2"/>
                                          </p:val>
                                        </p:tav>
                                        <p:tav tm="100000">
                                          <p:val>
                                            <p:strVal val="#ppt_x"/>
                                          </p:val>
                                        </p:tav>
                                      </p:tavLst>
                                    </p:anim>
                                    <p:anim calcmode="lin" valueType="num">
                                      <p:cBhvr>
                                        <p:cTn id="66"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67" dur="10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1000" fill="hold"/>
                                        <p:tgtEl>
                                          <p:spTgt spid="43"/>
                                        </p:tgtEl>
                                        <p:attrNameLst>
                                          <p:attrName>ppt_x</p:attrName>
                                        </p:attrNameLst>
                                      </p:cBhvr>
                                      <p:tavLst>
                                        <p:tav tm="0">
                                          <p:val>
                                            <p:strVal val="#ppt_x-.2"/>
                                          </p:val>
                                        </p:tav>
                                        <p:tav tm="100000">
                                          <p:val>
                                            <p:strVal val="#ppt_x"/>
                                          </p:val>
                                        </p:tav>
                                      </p:tavLst>
                                    </p:anim>
                                    <p:anim calcmode="lin" valueType="num">
                                      <p:cBhvr>
                                        <p:cTn id="73"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74" dur="10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1000" fill="hold"/>
                                        <p:tgtEl>
                                          <p:spTgt spid="46"/>
                                        </p:tgtEl>
                                        <p:attrNameLst>
                                          <p:attrName>ppt_x</p:attrName>
                                        </p:attrNameLst>
                                      </p:cBhvr>
                                      <p:tavLst>
                                        <p:tav tm="0">
                                          <p:val>
                                            <p:strVal val="#ppt_x-.2"/>
                                          </p:val>
                                        </p:tav>
                                        <p:tav tm="100000">
                                          <p:val>
                                            <p:strVal val="#ppt_x"/>
                                          </p:val>
                                        </p:tav>
                                      </p:tavLst>
                                    </p:anim>
                                    <p:anim calcmode="lin" valueType="num">
                                      <p:cBhvr>
                                        <p:cTn id="80"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81" dur="10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29" presetClass="entr" presetSubtype="0"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p:cTn id="86" dur="1000" fill="hold"/>
                                        <p:tgtEl>
                                          <p:spTgt spid="49"/>
                                        </p:tgtEl>
                                        <p:attrNameLst>
                                          <p:attrName>ppt_x</p:attrName>
                                        </p:attrNameLst>
                                      </p:cBhvr>
                                      <p:tavLst>
                                        <p:tav tm="0">
                                          <p:val>
                                            <p:strVal val="#ppt_x-.2"/>
                                          </p:val>
                                        </p:tav>
                                        <p:tav tm="100000">
                                          <p:val>
                                            <p:strVal val="#ppt_x"/>
                                          </p:val>
                                        </p:tav>
                                      </p:tavLst>
                                    </p:anim>
                                    <p:anim calcmode="lin" valueType="num">
                                      <p:cBhvr>
                                        <p:cTn id="87"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88" dur="10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1000" fill="hold"/>
                                        <p:tgtEl>
                                          <p:spTgt spid="51"/>
                                        </p:tgtEl>
                                        <p:attrNameLst>
                                          <p:attrName>ppt_x</p:attrName>
                                        </p:attrNameLst>
                                      </p:cBhvr>
                                      <p:tavLst>
                                        <p:tav tm="0">
                                          <p:val>
                                            <p:strVal val="#ppt_x-.2"/>
                                          </p:val>
                                        </p:tav>
                                        <p:tav tm="100000">
                                          <p:val>
                                            <p:strVal val="#ppt_x"/>
                                          </p:val>
                                        </p:tav>
                                      </p:tavLst>
                                    </p:anim>
                                    <p:anim calcmode="lin" valueType="num">
                                      <p:cBhvr>
                                        <p:cTn id="94"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95" dur="10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grpId="0" nodeType="click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p:cTn id="100" dur="1000" fill="hold"/>
                                        <p:tgtEl>
                                          <p:spTgt spid="52"/>
                                        </p:tgtEl>
                                        <p:attrNameLst>
                                          <p:attrName>ppt_x</p:attrName>
                                        </p:attrNameLst>
                                      </p:cBhvr>
                                      <p:tavLst>
                                        <p:tav tm="0">
                                          <p:val>
                                            <p:strVal val="#ppt_x-.2"/>
                                          </p:val>
                                        </p:tav>
                                        <p:tav tm="100000">
                                          <p:val>
                                            <p:strVal val="#ppt_x"/>
                                          </p:val>
                                        </p:tav>
                                      </p:tavLst>
                                    </p:anim>
                                    <p:anim calcmode="lin" valueType="num">
                                      <p:cBhvr>
                                        <p:cTn id="101"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29" presetClass="entr" presetSubtype="0"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p:cTn id="107" dur="1000" fill="hold"/>
                                        <p:tgtEl>
                                          <p:spTgt spid="53"/>
                                        </p:tgtEl>
                                        <p:attrNameLst>
                                          <p:attrName>ppt_x</p:attrName>
                                        </p:attrNameLst>
                                      </p:cBhvr>
                                      <p:tavLst>
                                        <p:tav tm="0">
                                          <p:val>
                                            <p:strVal val="#ppt_x-.2"/>
                                          </p:val>
                                        </p:tav>
                                        <p:tav tm="100000">
                                          <p:val>
                                            <p:strVal val="#ppt_x"/>
                                          </p:val>
                                        </p:tav>
                                      </p:tavLst>
                                    </p:anim>
                                    <p:anim calcmode="lin" valueType="num">
                                      <p:cBhvr>
                                        <p:cTn id="108"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53"/>
                                        </p:tgtEl>
                                      </p:cBhvr>
                                    </p:animEffect>
                                  </p:childTnLst>
                                </p:cTn>
                              </p:par>
                            </p:childTnLst>
                          </p:cTn>
                        </p:par>
                      </p:childTnLst>
                    </p:cTn>
                  </p:par>
                  <p:par>
                    <p:cTn id="110" fill="hold">
                      <p:stCondLst>
                        <p:cond delay="indefinite"/>
                      </p:stCondLst>
                      <p:childTnLst>
                        <p:par>
                          <p:cTn id="111" fill="hold">
                            <p:stCondLst>
                              <p:cond delay="0"/>
                            </p:stCondLst>
                            <p:childTnLst>
                              <p:par>
                                <p:cTn id="112" presetID="29" presetClass="entr" presetSubtype="0" fill="hold" grpId="0" nodeType="clickEffect">
                                  <p:stCondLst>
                                    <p:cond delay="0"/>
                                  </p:stCondLst>
                                  <p:childTnLst>
                                    <p:set>
                                      <p:cBhvr>
                                        <p:cTn id="113" dur="1" fill="hold">
                                          <p:stCondLst>
                                            <p:cond delay="0"/>
                                          </p:stCondLst>
                                        </p:cTn>
                                        <p:tgtEl>
                                          <p:spTgt spid="54"/>
                                        </p:tgtEl>
                                        <p:attrNameLst>
                                          <p:attrName>style.visibility</p:attrName>
                                        </p:attrNameLst>
                                      </p:cBhvr>
                                      <p:to>
                                        <p:strVal val="visible"/>
                                      </p:to>
                                    </p:set>
                                    <p:anim calcmode="lin" valueType="num">
                                      <p:cBhvr>
                                        <p:cTn id="114" dur="1000" fill="hold"/>
                                        <p:tgtEl>
                                          <p:spTgt spid="54"/>
                                        </p:tgtEl>
                                        <p:attrNameLst>
                                          <p:attrName>ppt_x</p:attrName>
                                        </p:attrNameLst>
                                      </p:cBhvr>
                                      <p:tavLst>
                                        <p:tav tm="0">
                                          <p:val>
                                            <p:strVal val="#ppt_x-.2"/>
                                          </p:val>
                                        </p:tav>
                                        <p:tav tm="100000">
                                          <p:val>
                                            <p:strVal val="#ppt_x"/>
                                          </p:val>
                                        </p:tav>
                                      </p:tavLst>
                                    </p:anim>
                                    <p:anim calcmode="lin" valueType="num">
                                      <p:cBhvr>
                                        <p:cTn id="115"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37" grpId="0" animBg="1"/>
      <p:bldP spid="43" grpId="0" animBg="1"/>
      <p:bldP spid="46" grpId="0" animBg="1"/>
      <p:bldP spid="49" grpId="0" animBg="1"/>
      <p:bldP spid="51" grpId="0" animBg="1"/>
      <p:bldP spid="52" grpId="0" animBg="1"/>
      <p:bldP spid="53" grpId="0" animBg="1"/>
      <p:bldP spid="5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3639348" cy="461665"/>
          </a:xfrm>
          <a:prstGeom prst="rect">
            <a:avLst/>
          </a:prstGeom>
        </p:spPr>
        <p:txBody>
          <a:bodyPr wrap="square">
            <a:spAutoFit/>
          </a:bodyPr>
          <a:lstStyle/>
          <a:p>
            <a:r>
              <a:rPr lang="zh-CN" altLang="en-US" sz="2400" b="1" dirty="0">
                <a:latin typeface="微软雅黑" pitchFamily="34" charset="-122"/>
                <a:ea typeface="微软雅黑" pitchFamily="34" charset="-122"/>
              </a:rPr>
              <a:t>一、履约计价风险管控</a:t>
            </a:r>
          </a:p>
        </p:txBody>
      </p:sp>
      <p:sp>
        <p:nvSpPr>
          <p:cNvPr id="11" name="TextBox 10"/>
          <p:cNvSpPr txBox="1"/>
          <p:nvPr/>
        </p:nvSpPr>
        <p:spPr>
          <a:xfrm>
            <a:off x="428596" y="1142984"/>
            <a:ext cx="8286808" cy="461665"/>
          </a:xfrm>
          <a:prstGeom prst="rect">
            <a:avLst/>
          </a:prstGeom>
          <a:noFill/>
        </p:spPr>
        <p:txBody>
          <a:bodyPr wrap="square" rtlCol="0">
            <a:spAutoFit/>
          </a:bodyPr>
          <a:lstStyle/>
          <a:p>
            <a:pPr>
              <a:buFont typeface="Wingdings" pitchFamily="2" charset="2"/>
              <a:buChar char="Ø"/>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建筑工程施工发包与承包计价管理办法</a:t>
            </a:r>
            <a:r>
              <a:rPr lang="en-US" altLang="zh-CN" sz="24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建设部令第</a:t>
            </a:r>
            <a:r>
              <a:rPr lang="en-US" altLang="zh-CN" sz="2000" b="1" dirty="0">
                <a:latin typeface="微软雅黑" pitchFamily="34" charset="-122"/>
                <a:ea typeface="微软雅黑" pitchFamily="34" charset="-122"/>
              </a:rPr>
              <a:t>16</a:t>
            </a:r>
            <a:r>
              <a:rPr lang="zh-CN" altLang="en-US" sz="2000" b="1" dirty="0">
                <a:latin typeface="微软雅黑" pitchFamily="34" charset="-122"/>
                <a:ea typeface="微软雅黑" pitchFamily="34" charset="-122"/>
              </a:rPr>
              <a:t>号</a:t>
            </a:r>
          </a:p>
        </p:txBody>
      </p:sp>
      <p:sp>
        <p:nvSpPr>
          <p:cNvPr id="13" name="TextBox 12"/>
          <p:cNvSpPr txBox="1"/>
          <p:nvPr/>
        </p:nvSpPr>
        <p:spPr>
          <a:xfrm>
            <a:off x="857224" y="1857364"/>
            <a:ext cx="7286676" cy="1477328"/>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第一条　为了规范建筑工程施工发包与承包计价行为，维护建筑工程发包与承包双方的合法权益，促进建筑   </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的健康发展，根据有关法律、法规，制定本办法。</a:t>
            </a:r>
          </a:p>
          <a:p>
            <a:endParaRPr lang="zh-CN" altLang="en-US" dirty="0"/>
          </a:p>
        </p:txBody>
      </p:sp>
      <p:sp>
        <p:nvSpPr>
          <p:cNvPr id="14" name="TextBox 13"/>
          <p:cNvSpPr txBox="1"/>
          <p:nvPr/>
        </p:nvSpPr>
        <p:spPr>
          <a:xfrm>
            <a:off x="928662" y="3357562"/>
            <a:ext cx="7286676" cy="1846659"/>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第二条  在中华人民共和国境内的建筑工程施工发包与承包计价管理，适用本办法。本办法所称建筑工程是指房屋建筑和市政基础设施工程。</a:t>
            </a:r>
          </a:p>
          <a:p>
            <a:r>
              <a:rPr lang="zh-CN" altLang="en-US" sz="2400" b="1" dirty="0">
                <a:latin typeface="微软雅黑" pitchFamily="34" charset="-122"/>
                <a:ea typeface="微软雅黑" pitchFamily="34" charset="-122"/>
              </a:rPr>
              <a:t>　</a:t>
            </a:r>
          </a:p>
          <a:p>
            <a:endParaRPr lang="zh-CN" altLang="en-US" dirty="0"/>
          </a:p>
        </p:txBody>
      </p:sp>
      <p:sp>
        <p:nvSpPr>
          <p:cNvPr id="15" name="TextBox 14"/>
          <p:cNvSpPr txBox="1"/>
          <p:nvPr/>
        </p:nvSpPr>
        <p:spPr>
          <a:xfrm>
            <a:off x="928662" y="4857761"/>
            <a:ext cx="7286676" cy="1846659"/>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第三条　建筑工程施工发包与承包    在政府             下，由              形成。工程发承包计价应当遵循公平、合法和诚实信用的原则。</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　</a:t>
            </a:r>
          </a:p>
          <a:p>
            <a:endParaRPr lang="zh-CN" altLang="en-US" dirty="0"/>
          </a:p>
        </p:txBody>
      </p:sp>
      <p:sp>
        <p:nvSpPr>
          <p:cNvPr id="18" name="TextBox 17"/>
          <p:cNvSpPr txBox="1"/>
          <p:nvPr/>
        </p:nvSpPr>
        <p:spPr>
          <a:xfrm>
            <a:off x="857224" y="2571744"/>
            <a:ext cx="92869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市场</a:t>
            </a:r>
          </a:p>
        </p:txBody>
      </p:sp>
      <p:sp>
        <p:nvSpPr>
          <p:cNvPr id="19" name="TextBox 18"/>
          <p:cNvSpPr txBox="1"/>
          <p:nvPr/>
        </p:nvSpPr>
        <p:spPr>
          <a:xfrm>
            <a:off x="5545828" y="4856772"/>
            <a:ext cx="64294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价 </a:t>
            </a:r>
          </a:p>
        </p:txBody>
      </p:sp>
      <p:sp>
        <p:nvSpPr>
          <p:cNvPr id="20" name="TextBox 19"/>
          <p:cNvSpPr txBox="1"/>
          <p:nvPr/>
        </p:nvSpPr>
        <p:spPr>
          <a:xfrm>
            <a:off x="1844368" y="5227091"/>
            <a:ext cx="150019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市场竞争</a:t>
            </a:r>
          </a:p>
        </p:txBody>
      </p:sp>
      <p:sp>
        <p:nvSpPr>
          <p:cNvPr id="12" name="TextBox 11"/>
          <p:cNvSpPr txBox="1"/>
          <p:nvPr/>
        </p:nvSpPr>
        <p:spPr>
          <a:xfrm>
            <a:off x="6804248" y="4856772"/>
            <a:ext cx="15121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宏观调控</a:t>
            </a:r>
          </a:p>
        </p:txBody>
      </p:sp>
      <p:sp>
        <p:nvSpPr>
          <p:cNvPr id="2" name="日期占位符 1">
            <a:extLst>
              <a:ext uri="{FF2B5EF4-FFF2-40B4-BE49-F238E27FC236}">
                <a16:creationId xmlns:a16="http://schemas.microsoft.com/office/drawing/2014/main" id="{CD77206A-372A-415C-8411-48ECA5FFE6E2}"/>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4AA12015-63DF-4154-BC21-666F34C6F55A}"/>
              </a:ext>
            </a:extLst>
          </p:cNvPr>
          <p:cNvSpPr>
            <a:spLocks noGrp="1"/>
          </p:cNvSpPr>
          <p:nvPr>
            <p:ph type="sldNum" sz="quarter" idx="12"/>
          </p:nvPr>
        </p:nvSpPr>
        <p:spPr/>
        <p:txBody>
          <a:bodyPr/>
          <a:lstStyle/>
          <a:p>
            <a:fld id="{7AFCB150-A64D-4658-A1A8-2246387FAE02}" type="slidenum">
              <a:rPr lang="zh-CN" altLang="en-US" smtClean="0"/>
              <a:pPr/>
              <a:t>68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2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2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2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 calcmode="lin" valueType="num">
                                      <p:cBhvr additive="base">
                                        <p:cTn id="33" dur="20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additive="base">
                                        <p:cTn id="39"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15">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2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000" fill="hold"/>
                                        <p:tgtEl>
                                          <p:spTgt spid="12"/>
                                        </p:tgtEl>
                                        <p:attrNameLst>
                                          <p:attrName>ppt_x</p:attrName>
                                        </p:attrNameLst>
                                      </p:cBhvr>
                                      <p:tavLst>
                                        <p:tav tm="0">
                                          <p:val>
                                            <p:strVal val="#ppt_x"/>
                                          </p:val>
                                        </p:tav>
                                        <p:tav tm="100000">
                                          <p:val>
                                            <p:strVal val="#ppt_x"/>
                                          </p:val>
                                        </p:tav>
                                      </p:tavLst>
                                    </p:anim>
                                    <p:anim calcmode="lin" valueType="num">
                                      <p:cBhvr additive="base">
                                        <p:cTn id="48" dur="20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2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2000" fill="hold"/>
                                        <p:tgtEl>
                                          <p:spTgt spid="18">
                                            <p:txEl>
                                              <p:pRg st="0" end="0"/>
                                            </p:txEl>
                                          </p:spTgt>
                                        </p:tgtEl>
                                        <p:attrNameLst>
                                          <p:attrName>style.color</p:attrName>
                                        </p:attrNameLst>
                                      </p:cBhvr>
                                      <p:to>
                                        <a:schemeClr val="accent2"/>
                                      </p:to>
                                    </p:animClr>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nodeType="clickEffect">
                                  <p:stCondLst>
                                    <p:cond delay="0"/>
                                  </p:stCondLst>
                                  <p:childTnLst>
                                    <p:animRot by="21600000">
                                      <p:cBhvr>
                                        <p:cTn id="60" dur="2000" fill="hold"/>
                                        <p:tgtEl>
                                          <p:spTgt spid="18">
                                            <p:txEl>
                                              <p:pRg st="0" end="0"/>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nodeType="clickEffect">
                                  <p:stCondLst>
                                    <p:cond delay="0"/>
                                  </p:stCondLst>
                                  <p:childTnLst>
                                    <p:animClr clrSpc="rgb" dir="cw">
                                      <p:cBhvr override="childStyle">
                                        <p:cTn id="64" dur="2000" fill="hold"/>
                                        <p:tgtEl>
                                          <p:spTgt spid="19">
                                            <p:txEl>
                                              <p:pRg st="0" end="0"/>
                                            </p:txEl>
                                          </p:spTgt>
                                        </p:tgtEl>
                                        <p:attrNameLst>
                                          <p:attrName>style.color</p:attrName>
                                        </p:attrNameLst>
                                      </p:cBhvr>
                                      <p:to>
                                        <a:schemeClr val="accent2"/>
                                      </p:to>
                                    </p:animClr>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21600000">
                                      <p:cBhvr>
                                        <p:cTn id="68" dur="2000" fill="hold"/>
                                        <p:tgtEl>
                                          <p:spTgt spid="19">
                                            <p:txEl>
                                              <p:pRg st="0" end="0"/>
                                            </p:txEl>
                                          </p:spTgt>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grpId="1" nodeType="clickEffect">
                                  <p:stCondLst>
                                    <p:cond delay="0"/>
                                  </p:stCondLst>
                                  <p:childTnLst>
                                    <p:animClr clrSpc="rgb" dir="cw">
                                      <p:cBhvr override="childStyle">
                                        <p:cTn id="72" dur="2000" fill="hold"/>
                                        <p:tgtEl>
                                          <p:spTgt spid="12"/>
                                        </p:tgtEl>
                                        <p:attrNameLst>
                                          <p:attrName>style.color</p:attrName>
                                        </p:attrNameLst>
                                      </p:cBhvr>
                                      <p:to>
                                        <a:schemeClr val="accent2"/>
                                      </p:to>
                                    </p:animClr>
                                  </p:childTnLst>
                                </p:cTn>
                              </p:par>
                            </p:childTnLst>
                          </p:cTn>
                        </p:par>
                      </p:childTnLst>
                    </p:cTn>
                  </p:par>
                  <p:par>
                    <p:cTn id="73" fill="hold">
                      <p:stCondLst>
                        <p:cond delay="indefinite"/>
                      </p:stCondLst>
                      <p:childTnLst>
                        <p:par>
                          <p:cTn id="74" fill="hold">
                            <p:stCondLst>
                              <p:cond delay="0"/>
                            </p:stCondLst>
                            <p:childTnLst>
                              <p:par>
                                <p:cTn id="75" presetID="8" presetClass="emph" presetSubtype="0" fill="hold" grpId="2" nodeType="clickEffect">
                                  <p:stCondLst>
                                    <p:cond delay="0"/>
                                  </p:stCondLst>
                                  <p:childTnLst>
                                    <p:animRot by="21600000">
                                      <p:cBhvr>
                                        <p:cTn id="76" dur="2000" fill="hold"/>
                                        <p:tgtEl>
                                          <p:spTgt spid="12"/>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nodeType="clickEffect">
                                  <p:stCondLst>
                                    <p:cond delay="0"/>
                                  </p:stCondLst>
                                  <p:childTnLst>
                                    <p:animClr clrSpc="rgb" dir="cw">
                                      <p:cBhvr override="childStyle">
                                        <p:cTn id="80" dur="2000" fill="hold"/>
                                        <p:tgtEl>
                                          <p:spTgt spid="20">
                                            <p:txEl>
                                              <p:pRg st="0" end="0"/>
                                            </p:txEl>
                                          </p:spTgt>
                                        </p:tgtEl>
                                        <p:attrNameLst>
                                          <p:attrName>style.color</p:attrName>
                                        </p:attrNameLst>
                                      </p:cBhvr>
                                      <p:to>
                                        <a:schemeClr val="accent2"/>
                                      </p:to>
                                    </p:animClr>
                                  </p:childTnLst>
                                </p:cTn>
                              </p:par>
                            </p:childTnLst>
                          </p:cTn>
                        </p:par>
                      </p:childTnLst>
                    </p:cTn>
                  </p:par>
                  <p:par>
                    <p:cTn id="81" fill="hold">
                      <p:stCondLst>
                        <p:cond delay="indefinite"/>
                      </p:stCondLst>
                      <p:childTnLst>
                        <p:par>
                          <p:cTn id="82" fill="hold">
                            <p:stCondLst>
                              <p:cond delay="0"/>
                            </p:stCondLst>
                            <p:childTnLst>
                              <p:par>
                                <p:cTn id="83" presetID="8" presetClass="emph" presetSubtype="0" fill="hold" nodeType="clickEffect">
                                  <p:stCondLst>
                                    <p:cond delay="0"/>
                                  </p:stCondLst>
                                  <p:childTnLst>
                                    <p:animRot by="21600000">
                                      <p:cBhvr>
                                        <p:cTn id="84" dur="2000" fill="hold"/>
                                        <p:tgtEl>
                                          <p:spTgt spid="2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2" grpId="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3495332" cy="461665"/>
          </a:xfrm>
          <a:prstGeom prst="rect">
            <a:avLst/>
          </a:prstGeom>
        </p:spPr>
        <p:txBody>
          <a:bodyPr wrap="square">
            <a:spAutoFit/>
          </a:bodyPr>
          <a:lstStyle/>
          <a:p>
            <a:r>
              <a:rPr lang="zh-CN" altLang="en-US" sz="2400" b="1" dirty="0">
                <a:latin typeface="微软雅黑" pitchFamily="34" charset="-122"/>
                <a:ea typeface="微软雅黑" pitchFamily="34" charset="-122"/>
              </a:rPr>
              <a:t>一、履约计价风险管控</a:t>
            </a:r>
          </a:p>
        </p:txBody>
      </p:sp>
      <p:sp>
        <p:nvSpPr>
          <p:cNvPr id="11" name="TextBox 10"/>
          <p:cNvSpPr txBox="1"/>
          <p:nvPr/>
        </p:nvSpPr>
        <p:spPr>
          <a:xfrm>
            <a:off x="428596" y="1142984"/>
            <a:ext cx="8286808" cy="461665"/>
          </a:xfrm>
          <a:prstGeom prst="rect">
            <a:avLst/>
          </a:prstGeom>
          <a:noFill/>
        </p:spPr>
        <p:txBody>
          <a:bodyPr wrap="square" rtlCol="0">
            <a:spAutoFit/>
          </a:bodyPr>
          <a:lstStyle/>
          <a:p>
            <a:pPr>
              <a:buFont typeface="Wingdings" pitchFamily="2" charset="2"/>
              <a:buChar char="Ø"/>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建筑工程施工发包与承包计价管理办法</a:t>
            </a:r>
            <a:r>
              <a:rPr lang="en-US" altLang="zh-CN" sz="24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建设部令第</a:t>
            </a:r>
            <a:r>
              <a:rPr lang="en-US" altLang="zh-CN" sz="2000" b="1" dirty="0">
                <a:latin typeface="微软雅黑" pitchFamily="34" charset="-122"/>
                <a:ea typeface="微软雅黑" pitchFamily="34" charset="-122"/>
              </a:rPr>
              <a:t>16</a:t>
            </a:r>
            <a:r>
              <a:rPr lang="zh-CN" altLang="en-US" sz="2000" b="1" dirty="0">
                <a:latin typeface="微软雅黑" pitchFamily="34" charset="-122"/>
                <a:ea typeface="微软雅黑" pitchFamily="34" charset="-122"/>
              </a:rPr>
              <a:t>号</a:t>
            </a:r>
          </a:p>
        </p:txBody>
      </p:sp>
      <p:sp>
        <p:nvSpPr>
          <p:cNvPr id="13" name="TextBox 12"/>
          <p:cNvSpPr txBox="1"/>
          <p:nvPr/>
        </p:nvSpPr>
        <p:spPr>
          <a:xfrm>
            <a:off x="899592" y="2060848"/>
            <a:ext cx="7286676" cy="1200329"/>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工程发承包计价包括编制工程量清单、最高投标限价、招标标底、投标报价，进行工程结算，以及签订和                     等活动。 　</a:t>
            </a:r>
            <a:endParaRPr lang="zh-CN" altLang="en-US" dirty="0"/>
          </a:p>
        </p:txBody>
      </p:sp>
      <p:sp>
        <p:nvSpPr>
          <p:cNvPr id="14" name="TextBox 13"/>
          <p:cNvSpPr txBox="1"/>
          <p:nvPr/>
        </p:nvSpPr>
        <p:spPr>
          <a:xfrm>
            <a:off x="971600" y="3717033"/>
            <a:ext cx="7286676" cy="295465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 投标报价应当依据工程量清单、工程计价有关规定、企业定额和市场价格信息等编制。招标人设有最高投标报价的，应当在投标公布最高投标限价的总价，以及各单位工程的分布分项工程费、措施项目费、其他项目费、规费和税金。</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  </a:t>
            </a:r>
          </a:p>
          <a:p>
            <a:r>
              <a:rPr lang="zh-CN" altLang="en-US" sz="2400" b="1" dirty="0">
                <a:latin typeface="微软雅黑" pitchFamily="34" charset="-122"/>
                <a:ea typeface="微软雅黑" pitchFamily="34" charset="-122"/>
              </a:rPr>
              <a:t>　</a:t>
            </a:r>
          </a:p>
          <a:p>
            <a:endParaRPr lang="zh-CN" altLang="en-US" dirty="0"/>
          </a:p>
        </p:txBody>
      </p:sp>
      <p:sp>
        <p:nvSpPr>
          <p:cNvPr id="16" name="TextBox 15"/>
          <p:cNvSpPr txBox="1"/>
          <p:nvPr/>
        </p:nvSpPr>
        <p:spPr>
          <a:xfrm>
            <a:off x="1259632" y="2780928"/>
            <a:ext cx="207170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调整合同价款  </a:t>
            </a:r>
          </a:p>
        </p:txBody>
      </p:sp>
      <p:cxnSp>
        <p:nvCxnSpPr>
          <p:cNvPr id="15" name="直接连接符 14"/>
          <p:cNvCxnSpPr/>
          <p:nvPr/>
        </p:nvCxnSpPr>
        <p:spPr>
          <a:xfrm>
            <a:off x="3203848" y="5229200"/>
            <a:ext cx="208823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直接连接符 16"/>
          <p:cNvCxnSpPr/>
          <p:nvPr/>
        </p:nvCxnSpPr>
        <p:spPr>
          <a:xfrm>
            <a:off x="5652120" y="5229200"/>
            <a:ext cx="158417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直接连接符 18"/>
          <p:cNvCxnSpPr/>
          <p:nvPr/>
        </p:nvCxnSpPr>
        <p:spPr>
          <a:xfrm>
            <a:off x="7452320" y="5229200"/>
            <a:ext cx="57606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直接连接符 20"/>
          <p:cNvCxnSpPr/>
          <p:nvPr/>
        </p:nvCxnSpPr>
        <p:spPr>
          <a:xfrm>
            <a:off x="1043608" y="5589240"/>
            <a:ext cx="93610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3" name="直接连接符 22"/>
          <p:cNvCxnSpPr/>
          <p:nvPr/>
        </p:nvCxnSpPr>
        <p:spPr>
          <a:xfrm>
            <a:off x="2339752" y="5589240"/>
            <a:ext cx="57606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6" name="直接连接符 25"/>
          <p:cNvCxnSpPr/>
          <p:nvPr/>
        </p:nvCxnSpPr>
        <p:spPr>
          <a:xfrm>
            <a:off x="3275856" y="5589240"/>
            <a:ext cx="576064" cy="0"/>
          </a:xfrm>
          <a:prstGeom prst="line">
            <a:avLst/>
          </a:prstGeom>
        </p:spPr>
        <p:style>
          <a:lnRef idx="2">
            <a:schemeClr val="accent6"/>
          </a:lnRef>
          <a:fillRef idx="0">
            <a:schemeClr val="accent6"/>
          </a:fillRef>
          <a:effectRef idx="1">
            <a:schemeClr val="accent6"/>
          </a:effectRef>
          <a:fontRef idx="minor">
            <a:schemeClr val="tx1"/>
          </a:fontRef>
        </p:style>
      </p:cxnSp>
      <p:sp>
        <p:nvSpPr>
          <p:cNvPr id="2" name="日期占位符 1">
            <a:extLst>
              <a:ext uri="{FF2B5EF4-FFF2-40B4-BE49-F238E27FC236}">
                <a16:creationId xmlns:a16="http://schemas.microsoft.com/office/drawing/2014/main" id="{26C635D9-EF23-4C2B-BDE5-2B1008B9174A}"/>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9FB4E10D-DF1D-43A0-9B43-F20841332854}"/>
              </a:ext>
            </a:extLst>
          </p:cNvPr>
          <p:cNvSpPr>
            <a:spLocks noGrp="1"/>
          </p:cNvSpPr>
          <p:nvPr>
            <p:ph type="sldNum" sz="quarter" idx="12"/>
          </p:nvPr>
        </p:nvSpPr>
        <p:spPr/>
        <p:txBody>
          <a:bodyPr/>
          <a:lstStyle/>
          <a:p>
            <a:fld id="{7AFCB150-A64D-4658-A1A8-2246387FAE02}" type="slidenum">
              <a:rPr lang="zh-CN" altLang="en-US" smtClean="0"/>
              <a:pPr/>
              <a:t>69</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000" fill="hold"/>
                                        <p:tgtEl>
                                          <p:spTgt spid="16"/>
                                        </p:tgtEl>
                                        <p:attrNameLst>
                                          <p:attrName>ppt_x</p:attrName>
                                        </p:attrNameLst>
                                      </p:cBhvr>
                                      <p:tavLst>
                                        <p:tav tm="0">
                                          <p:val>
                                            <p:strVal val="#ppt_x"/>
                                          </p:val>
                                        </p:tav>
                                        <p:tav tm="100000">
                                          <p:val>
                                            <p:strVal val="#ppt_x"/>
                                          </p:val>
                                        </p:tav>
                                      </p:tavLst>
                                    </p:anim>
                                    <p:anim calcmode="lin" valueType="num">
                                      <p:cBhvr additive="base">
                                        <p:cTn id="18"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childTnLst>
                                    <p:animClr clrSpc="rgb" dir="cw">
                                      <p:cBhvr override="childStyle">
                                        <p:cTn id="22" dur="2000" fill="hold"/>
                                        <p:tgtEl>
                                          <p:spTgt spid="16"/>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2"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anim calcmode="lin" valueType="num">
                                      <p:cBhvr>
                                        <p:cTn id="28" dur="2000" fill="hold"/>
                                        <p:tgtEl>
                                          <p:spTgt spid="16"/>
                                        </p:tgtEl>
                                        <p:attrNameLst>
                                          <p:attrName>ppt_w</p:attrName>
                                        </p:attrNameLst>
                                      </p:cBhvr>
                                      <p:tavLst>
                                        <p:tav tm="0" fmla="#ppt_w*sin(2.5*pi*$)">
                                          <p:val>
                                            <p:fltVal val="0"/>
                                          </p:val>
                                        </p:tav>
                                        <p:tav tm="100000">
                                          <p:val>
                                            <p:fltVal val="1"/>
                                          </p:val>
                                        </p:tav>
                                      </p:tavLst>
                                    </p:anim>
                                    <p:anim calcmode="lin" valueType="num">
                                      <p:cBhvr>
                                        <p:cTn id="2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2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anim calcmode="lin" valueType="num">
                                      <p:cBhvr>
                                        <p:cTn id="41" dur="2000" fill="hold"/>
                                        <p:tgtEl>
                                          <p:spTgt spid="15"/>
                                        </p:tgtEl>
                                        <p:attrNameLst>
                                          <p:attrName>style.rotation</p:attrName>
                                        </p:attrNameLst>
                                      </p:cBhvr>
                                      <p:tavLst>
                                        <p:tav tm="0">
                                          <p:val>
                                            <p:fltVal val="720"/>
                                          </p:val>
                                        </p:tav>
                                        <p:tav tm="100000">
                                          <p:val>
                                            <p:fltVal val="0"/>
                                          </p:val>
                                        </p:tav>
                                      </p:tavLst>
                                    </p:anim>
                                    <p:anim calcmode="lin" valueType="num">
                                      <p:cBhvr>
                                        <p:cTn id="42" dur="2000" fill="hold"/>
                                        <p:tgtEl>
                                          <p:spTgt spid="15"/>
                                        </p:tgtEl>
                                        <p:attrNameLst>
                                          <p:attrName>ppt_h</p:attrName>
                                        </p:attrNameLst>
                                      </p:cBhvr>
                                      <p:tavLst>
                                        <p:tav tm="0">
                                          <p:val>
                                            <p:fltVal val="0"/>
                                          </p:val>
                                        </p:tav>
                                        <p:tav tm="100000">
                                          <p:val>
                                            <p:strVal val="#ppt_h"/>
                                          </p:val>
                                        </p:tav>
                                      </p:tavLst>
                                    </p:anim>
                                    <p:anim calcmode="lin" valueType="num">
                                      <p:cBhvr>
                                        <p:cTn id="43"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anim calcmode="lin" valueType="num">
                                      <p:cBhvr>
                                        <p:cTn id="49" dur="2000" fill="hold"/>
                                        <p:tgtEl>
                                          <p:spTgt spid="17"/>
                                        </p:tgtEl>
                                        <p:attrNameLst>
                                          <p:attrName>style.rotation</p:attrName>
                                        </p:attrNameLst>
                                      </p:cBhvr>
                                      <p:tavLst>
                                        <p:tav tm="0">
                                          <p:val>
                                            <p:fltVal val="720"/>
                                          </p:val>
                                        </p:tav>
                                        <p:tav tm="100000">
                                          <p:val>
                                            <p:fltVal val="0"/>
                                          </p:val>
                                        </p:tav>
                                      </p:tavLst>
                                    </p:anim>
                                    <p:anim calcmode="lin" valueType="num">
                                      <p:cBhvr>
                                        <p:cTn id="50" dur="2000" fill="hold"/>
                                        <p:tgtEl>
                                          <p:spTgt spid="17"/>
                                        </p:tgtEl>
                                        <p:attrNameLst>
                                          <p:attrName>ppt_h</p:attrName>
                                        </p:attrNameLst>
                                      </p:cBhvr>
                                      <p:tavLst>
                                        <p:tav tm="0">
                                          <p:val>
                                            <p:fltVal val="0"/>
                                          </p:val>
                                        </p:tav>
                                        <p:tav tm="100000">
                                          <p:val>
                                            <p:strVal val="#ppt_h"/>
                                          </p:val>
                                        </p:tav>
                                      </p:tavLst>
                                    </p:anim>
                                    <p:anim calcmode="lin" valueType="num">
                                      <p:cBhvr>
                                        <p:cTn id="51"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000"/>
                                        <p:tgtEl>
                                          <p:spTgt spid="19"/>
                                        </p:tgtEl>
                                      </p:cBhvr>
                                    </p:animEffect>
                                    <p:anim calcmode="lin" valueType="num">
                                      <p:cBhvr>
                                        <p:cTn id="57" dur="2000" fill="hold"/>
                                        <p:tgtEl>
                                          <p:spTgt spid="19"/>
                                        </p:tgtEl>
                                        <p:attrNameLst>
                                          <p:attrName>style.rotation</p:attrName>
                                        </p:attrNameLst>
                                      </p:cBhvr>
                                      <p:tavLst>
                                        <p:tav tm="0">
                                          <p:val>
                                            <p:fltVal val="720"/>
                                          </p:val>
                                        </p:tav>
                                        <p:tav tm="100000">
                                          <p:val>
                                            <p:fltVal val="0"/>
                                          </p:val>
                                        </p:tav>
                                      </p:tavLst>
                                    </p:anim>
                                    <p:anim calcmode="lin" valueType="num">
                                      <p:cBhvr>
                                        <p:cTn id="58" dur="2000" fill="hold"/>
                                        <p:tgtEl>
                                          <p:spTgt spid="19"/>
                                        </p:tgtEl>
                                        <p:attrNameLst>
                                          <p:attrName>ppt_h</p:attrName>
                                        </p:attrNameLst>
                                      </p:cBhvr>
                                      <p:tavLst>
                                        <p:tav tm="0">
                                          <p:val>
                                            <p:fltVal val="0"/>
                                          </p:val>
                                        </p:tav>
                                        <p:tav tm="100000">
                                          <p:val>
                                            <p:strVal val="#ppt_h"/>
                                          </p:val>
                                        </p:tav>
                                      </p:tavLst>
                                    </p:anim>
                                    <p:anim calcmode="lin" valueType="num">
                                      <p:cBhvr>
                                        <p:cTn id="59" dur="2000" fill="hold"/>
                                        <p:tgtEl>
                                          <p:spTgt spid="19"/>
                                        </p:tgtEl>
                                        <p:attrNameLst>
                                          <p:attrName>ppt_w</p:attrName>
                                        </p:attrNameLst>
                                      </p:cBhvr>
                                      <p:tavLst>
                                        <p:tav tm="0">
                                          <p:val>
                                            <p:fltVal val="0"/>
                                          </p:val>
                                        </p:tav>
                                        <p:tav tm="100000">
                                          <p:val>
                                            <p:strVal val="#ppt_w"/>
                                          </p:val>
                                        </p:tav>
                                      </p:tavLst>
                                    </p:anim>
                                  </p:childTnLst>
                                </p:cTn>
                              </p:par>
                              <p:par>
                                <p:cTn id="60" presetID="35"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anim calcmode="lin" valueType="num">
                                      <p:cBhvr>
                                        <p:cTn id="63" dur="2000" fill="hold"/>
                                        <p:tgtEl>
                                          <p:spTgt spid="21"/>
                                        </p:tgtEl>
                                        <p:attrNameLst>
                                          <p:attrName>style.rotation</p:attrName>
                                        </p:attrNameLst>
                                      </p:cBhvr>
                                      <p:tavLst>
                                        <p:tav tm="0">
                                          <p:val>
                                            <p:fltVal val="720"/>
                                          </p:val>
                                        </p:tav>
                                        <p:tav tm="100000">
                                          <p:val>
                                            <p:fltVal val="0"/>
                                          </p:val>
                                        </p:tav>
                                      </p:tavLst>
                                    </p:anim>
                                    <p:anim calcmode="lin" valueType="num">
                                      <p:cBhvr>
                                        <p:cTn id="64" dur="2000" fill="hold"/>
                                        <p:tgtEl>
                                          <p:spTgt spid="21"/>
                                        </p:tgtEl>
                                        <p:attrNameLst>
                                          <p:attrName>ppt_h</p:attrName>
                                        </p:attrNameLst>
                                      </p:cBhvr>
                                      <p:tavLst>
                                        <p:tav tm="0">
                                          <p:val>
                                            <p:fltVal val="0"/>
                                          </p:val>
                                        </p:tav>
                                        <p:tav tm="100000">
                                          <p:val>
                                            <p:strVal val="#ppt_h"/>
                                          </p:val>
                                        </p:tav>
                                      </p:tavLst>
                                    </p:anim>
                                    <p:anim calcmode="lin" valueType="num">
                                      <p:cBhvr>
                                        <p:cTn id="65" dur="2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66" fill="hold">
                      <p:stCondLst>
                        <p:cond delay="indefinite"/>
                      </p:stCondLst>
                      <p:childTnLst>
                        <p:par>
                          <p:cTn id="67" fill="hold">
                            <p:stCondLst>
                              <p:cond delay="0"/>
                            </p:stCondLst>
                            <p:childTnLst>
                              <p:par>
                                <p:cTn id="68" presetID="35"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0"/>
                                        <p:tgtEl>
                                          <p:spTgt spid="23"/>
                                        </p:tgtEl>
                                      </p:cBhvr>
                                    </p:animEffect>
                                    <p:anim calcmode="lin" valueType="num">
                                      <p:cBhvr>
                                        <p:cTn id="71" dur="2000" fill="hold"/>
                                        <p:tgtEl>
                                          <p:spTgt spid="23"/>
                                        </p:tgtEl>
                                        <p:attrNameLst>
                                          <p:attrName>style.rotation</p:attrName>
                                        </p:attrNameLst>
                                      </p:cBhvr>
                                      <p:tavLst>
                                        <p:tav tm="0">
                                          <p:val>
                                            <p:fltVal val="720"/>
                                          </p:val>
                                        </p:tav>
                                        <p:tav tm="100000">
                                          <p:val>
                                            <p:fltVal val="0"/>
                                          </p:val>
                                        </p:tav>
                                      </p:tavLst>
                                    </p:anim>
                                    <p:anim calcmode="lin" valueType="num">
                                      <p:cBhvr>
                                        <p:cTn id="72" dur="2000" fill="hold"/>
                                        <p:tgtEl>
                                          <p:spTgt spid="23"/>
                                        </p:tgtEl>
                                        <p:attrNameLst>
                                          <p:attrName>ppt_h</p:attrName>
                                        </p:attrNameLst>
                                      </p:cBhvr>
                                      <p:tavLst>
                                        <p:tav tm="0">
                                          <p:val>
                                            <p:fltVal val="0"/>
                                          </p:val>
                                        </p:tav>
                                        <p:tav tm="100000">
                                          <p:val>
                                            <p:strVal val="#ppt_h"/>
                                          </p:val>
                                        </p:tav>
                                      </p:tavLst>
                                    </p:anim>
                                    <p:anim calcmode="lin" valueType="num">
                                      <p:cBhvr>
                                        <p:cTn id="73"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74" fill="hold">
                      <p:stCondLst>
                        <p:cond delay="indefinite"/>
                      </p:stCondLst>
                      <p:childTnLst>
                        <p:par>
                          <p:cTn id="75" fill="hold">
                            <p:stCondLst>
                              <p:cond delay="0"/>
                            </p:stCondLst>
                            <p:childTnLst>
                              <p:par>
                                <p:cTn id="76" presetID="35"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000"/>
                                        <p:tgtEl>
                                          <p:spTgt spid="26"/>
                                        </p:tgtEl>
                                      </p:cBhvr>
                                    </p:animEffect>
                                    <p:anim calcmode="lin" valueType="num">
                                      <p:cBhvr>
                                        <p:cTn id="79" dur="2000" fill="hold"/>
                                        <p:tgtEl>
                                          <p:spTgt spid="26"/>
                                        </p:tgtEl>
                                        <p:attrNameLst>
                                          <p:attrName>style.rotation</p:attrName>
                                        </p:attrNameLst>
                                      </p:cBhvr>
                                      <p:tavLst>
                                        <p:tav tm="0">
                                          <p:val>
                                            <p:fltVal val="720"/>
                                          </p:val>
                                        </p:tav>
                                        <p:tav tm="100000">
                                          <p:val>
                                            <p:fltVal val="0"/>
                                          </p:val>
                                        </p:tav>
                                      </p:tavLst>
                                    </p:anim>
                                    <p:anim calcmode="lin" valueType="num">
                                      <p:cBhvr>
                                        <p:cTn id="80" dur="2000" fill="hold"/>
                                        <p:tgtEl>
                                          <p:spTgt spid="26"/>
                                        </p:tgtEl>
                                        <p:attrNameLst>
                                          <p:attrName>ppt_h</p:attrName>
                                        </p:attrNameLst>
                                      </p:cBhvr>
                                      <p:tavLst>
                                        <p:tav tm="0">
                                          <p:val>
                                            <p:fltVal val="0"/>
                                          </p:val>
                                        </p:tav>
                                        <p:tav tm="100000">
                                          <p:val>
                                            <p:strVal val="#ppt_h"/>
                                          </p:val>
                                        </p:tav>
                                      </p:tavLst>
                                    </p:anim>
                                    <p:anim calcmode="lin" valueType="num">
                                      <p:cBhvr>
                                        <p:cTn id="81" dur="2000" fill="hold"/>
                                        <p:tgtEl>
                                          <p:spTgt spid="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6" grpId="1"/>
      <p:bldP spid="1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14480" y="3786189"/>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风险</a:t>
            </a:r>
          </a:p>
        </p:txBody>
      </p:sp>
      <p:sp>
        <p:nvSpPr>
          <p:cNvPr id="8" name="矩形 7"/>
          <p:cNvSpPr/>
          <p:nvPr/>
        </p:nvSpPr>
        <p:spPr>
          <a:xfrm>
            <a:off x="4143372" y="5072073"/>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法律风险</a:t>
            </a:r>
          </a:p>
        </p:txBody>
      </p:sp>
      <p:sp>
        <p:nvSpPr>
          <p:cNvPr id="9" name="矩形 8"/>
          <p:cNvSpPr/>
          <p:nvPr/>
        </p:nvSpPr>
        <p:spPr>
          <a:xfrm>
            <a:off x="4143372" y="4143381"/>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道德风险</a:t>
            </a:r>
          </a:p>
        </p:txBody>
      </p:sp>
      <p:sp>
        <p:nvSpPr>
          <p:cNvPr id="10" name="矩形 9"/>
          <p:cNvSpPr/>
          <p:nvPr/>
        </p:nvSpPr>
        <p:spPr>
          <a:xfrm>
            <a:off x="4143372" y="3286125"/>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专业风险</a:t>
            </a:r>
          </a:p>
        </p:txBody>
      </p:sp>
      <p:sp>
        <p:nvSpPr>
          <p:cNvPr id="11" name="矩形 10"/>
          <p:cNvSpPr/>
          <p:nvPr/>
        </p:nvSpPr>
        <p:spPr>
          <a:xfrm>
            <a:off x="4143372" y="2428869"/>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市场风险</a:t>
            </a:r>
          </a:p>
        </p:txBody>
      </p:sp>
      <p:sp>
        <p:nvSpPr>
          <p:cNvPr id="12" name="TextBox 11"/>
          <p:cNvSpPr txBox="1"/>
          <p:nvPr/>
        </p:nvSpPr>
        <p:spPr>
          <a:xfrm>
            <a:off x="1000100" y="1643054"/>
            <a:ext cx="3429024"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按风险产生分类</a:t>
            </a:r>
          </a:p>
        </p:txBody>
      </p:sp>
      <p:cxnSp>
        <p:nvCxnSpPr>
          <p:cNvPr id="14" name="直接连接符 13"/>
          <p:cNvCxnSpPr/>
          <p:nvPr/>
        </p:nvCxnSpPr>
        <p:spPr>
          <a:xfrm rot="5400000">
            <a:off x="5608647" y="2463793"/>
            <a:ext cx="50006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接箭头连接符 15"/>
          <p:cNvCxnSpPr/>
          <p:nvPr/>
        </p:nvCxnSpPr>
        <p:spPr>
          <a:xfrm>
            <a:off x="3500430" y="2714623"/>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接箭头连接符 17"/>
          <p:cNvCxnSpPr/>
          <p:nvPr/>
        </p:nvCxnSpPr>
        <p:spPr>
          <a:xfrm>
            <a:off x="3500430" y="5357827"/>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接箭头连接符 18"/>
          <p:cNvCxnSpPr/>
          <p:nvPr/>
        </p:nvCxnSpPr>
        <p:spPr>
          <a:xfrm>
            <a:off x="3500430" y="4429135"/>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接箭头连接符 19"/>
          <p:cNvCxnSpPr/>
          <p:nvPr/>
        </p:nvCxnSpPr>
        <p:spPr>
          <a:xfrm>
            <a:off x="3500430" y="3571879"/>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直接箭头连接符 20"/>
          <p:cNvCxnSpPr/>
          <p:nvPr/>
        </p:nvCxnSpPr>
        <p:spPr>
          <a:xfrm>
            <a:off x="2928926" y="4000507"/>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矩形 22"/>
          <p:cNvSpPr/>
          <p:nvPr/>
        </p:nvSpPr>
        <p:spPr>
          <a:xfrm>
            <a:off x="6357950" y="2428869"/>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数量风险</a:t>
            </a:r>
          </a:p>
        </p:txBody>
      </p:sp>
      <p:sp>
        <p:nvSpPr>
          <p:cNvPr id="24" name="矩形 23"/>
          <p:cNvSpPr/>
          <p:nvPr/>
        </p:nvSpPr>
        <p:spPr>
          <a:xfrm>
            <a:off x="6357950" y="1928801"/>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价格风险</a:t>
            </a:r>
          </a:p>
        </p:txBody>
      </p:sp>
      <p:sp>
        <p:nvSpPr>
          <p:cNvPr id="25" name="矩形 24"/>
          <p:cNvSpPr/>
          <p:nvPr/>
        </p:nvSpPr>
        <p:spPr>
          <a:xfrm>
            <a:off x="6357950" y="3000373"/>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战略风险</a:t>
            </a:r>
          </a:p>
        </p:txBody>
      </p:sp>
      <p:sp>
        <p:nvSpPr>
          <p:cNvPr id="26" name="矩形 25"/>
          <p:cNvSpPr/>
          <p:nvPr/>
        </p:nvSpPr>
        <p:spPr>
          <a:xfrm>
            <a:off x="6357950" y="3500437"/>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操作风险</a:t>
            </a:r>
          </a:p>
        </p:txBody>
      </p:sp>
      <p:sp>
        <p:nvSpPr>
          <p:cNvPr id="27" name="矩形 26"/>
          <p:cNvSpPr/>
          <p:nvPr/>
        </p:nvSpPr>
        <p:spPr>
          <a:xfrm>
            <a:off x="6357950" y="4071941"/>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主动风险</a:t>
            </a:r>
          </a:p>
        </p:txBody>
      </p:sp>
      <p:sp>
        <p:nvSpPr>
          <p:cNvPr id="28" name="矩形 27"/>
          <p:cNvSpPr/>
          <p:nvPr/>
        </p:nvSpPr>
        <p:spPr>
          <a:xfrm>
            <a:off x="6357950" y="4572009"/>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被迫风险</a:t>
            </a:r>
          </a:p>
        </p:txBody>
      </p:sp>
      <p:sp>
        <p:nvSpPr>
          <p:cNvPr id="29" name="矩形 28"/>
          <p:cNvSpPr/>
          <p:nvPr/>
        </p:nvSpPr>
        <p:spPr>
          <a:xfrm>
            <a:off x="6357950" y="5143513"/>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立法风险</a:t>
            </a:r>
          </a:p>
        </p:txBody>
      </p:sp>
      <p:sp>
        <p:nvSpPr>
          <p:cNvPr id="30" name="矩形 29"/>
          <p:cNvSpPr/>
          <p:nvPr/>
        </p:nvSpPr>
        <p:spPr>
          <a:xfrm>
            <a:off x="6357950" y="5643577"/>
            <a:ext cx="121444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适用风险</a:t>
            </a:r>
          </a:p>
        </p:txBody>
      </p:sp>
      <p:cxnSp>
        <p:nvCxnSpPr>
          <p:cNvPr id="32" name="直接连接符 31"/>
          <p:cNvCxnSpPr/>
          <p:nvPr/>
        </p:nvCxnSpPr>
        <p:spPr>
          <a:xfrm rot="5400000">
            <a:off x="2179626" y="4035429"/>
            <a:ext cx="264320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直接箭头连接符 33"/>
          <p:cNvCxnSpPr/>
          <p:nvPr/>
        </p:nvCxnSpPr>
        <p:spPr>
          <a:xfrm>
            <a:off x="5857884" y="2214555"/>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接箭头连接符 36"/>
          <p:cNvCxnSpPr/>
          <p:nvPr/>
        </p:nvCxnSpPr>
        <p:spPr>
          <a:xfrm>
            <a:off x="5857884" y="3214687"/>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直接箭头连接符 37"/>
          <p:cNvCxnSpPr/>
          <p:nvPr/>
        </p:nvCxnSpPr>
        <p:spPr>
          <a:xfrm>
            <a:off x="5857884" y="2714623"/>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接箭头连接符 38"/>
          <p:cNvCxnSpPr/>
          <p:nvPr/>
        </p:nvCxnSpPr>
        <p:spPr>
          <a:xfrm>
            <a:off x="5857884" y="4286259"/>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接箭头连接符 39"/>
          <p:cNvCxnSpPr/>
          <p:nvPr/>
        </p:nvCxnSpPr>
        <p:spPr>
          <a:xfrm>
            <a:off x="5857884" y="3714754"/>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直接箭头连接符 40"/>
          <p:cNvCxnSpPr/>
          <p:nvPr/>
        </p:nvCxnSpPr>
        <p:spPr>
          <a:xfrm>
            <a:off x="5857884" y="4786323"/>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直接箭头连接符 41"/>
          <p:cNvCxnSpPr/>
          <p:nvPr/>
        </p:nvCxnSpPr>
        <p:spPr>
          <a:xfrm>
            <a:off x="5857884" y="5357827"/>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直接箭头连接符 42"/>
          <p:cNvCxnSpPr/>
          <p:nvPr/>
        </p:nvCxnSpPr>
        <p:spPr>
          <a:xfrm>
            <a:off x="5857884" y="5857895"/>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直接连接符 46"/>
          <p:cNvCxnSpPr/>
          <p:nvPr/>
        </p:nvCxnSpPr>
        <p:spPr>
          <a:xfrm rot="5400000">
            <a:off x="5608647" y="3463925"/>
            <a:ext cx="50006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直接连接符 47"/>
          <p:cNvCxnSpPr/>
          <p:nvPr/>
        </p:nvCxnSpPr>
        <p:spPr>
          <a:xfrm rot="5400000">
            <a:off x="5608647" y="4535495"/>
            <a:ext cx="50006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接连接符 48"/>
          <p:cNvCxnSpPr/>
          <p:nvPr/>
        </p:nvCxnSpPr>
        <p:spPr>
          <a:xfrm rot="5400000">
            <a:off x="5608647" y="5607065"/>
            <a:ext cx="50006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直接箭头连接符 49"/>
          <p:cNvCxnSpPr/>
          <p:nvPr/>
        </p:nvCxnSpPr>
        <p:spPr>
          <a:xfrm>
            <a:off x="5357818" y="2571747"/>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直接箭头连接符 50"/>
          <p:cNvCxnSpPr/>
          <p:nvPr/>
        </p:nvCxnSpPr>
        <p:spPr>
          <a:xfrm>
            <a:off x="4857752" y="-21433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直接箭头连接符 51"/>
          <p:cNvCxnSpPr/>
          <p:nvPr/>
        </p:nvCxnSpPr>
        <p:spPr>
          <a:xfrm>
            <a:off x="5357818" y="3500439"/>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直接箭头连接符 52"/>
          <p:cNvCxnSpPr/>
          <p:nvPr/>
        </p:nvCxnSpPr>
        <p:spPr>
          <a:xfrm>
            <a:off x="5357818" y="4429135"/>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直接箭头连接符 53"/>
          <p:cNvCxnSpPr/>
          <p:nvPr/>
        </p:nvCxnSpPr>
        <p:spPr>
          <a:xfrm>
            <a:off x="5357818" y="5357827"/>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直接连接符 44"/>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67544" y="260648"/>
            <a:ext cx="237626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二、风控概述</a:t>
            </a:r>
          </a:p>
        </p:txBody>
      </p:sp>
      <p:sp>
        <p:nvSpPr>
          <p:cNvPr id="2" name="日期占位符 1">
            <a:extLst>
              <a:ext uri="{FF2B5EF4-FFF2-40B4-BE49-F238E27FC236}">
                <a16:creationId xmlns:a16="http://schemas.microsoft.com/office/drawing/2014/main" id="{FC175C29-505C-45BE-BB52-9FAACFF36F7F}"/>
              </a:ext>
            </a:extLst>
          </p:cNvPr>
          <p:cNvSpPr>
            <a:spLocks noGrp="1"/>
          </p:cNvSpPr>
          <p:nvPr>
            <p:ph type="dt" sz="half" idx="10"/>
          </p:nvPr>
        </p:nvSpPr>
        <p:spPr/>
        <p:txBody>
          <a:bodyPr/>
          <a:lstStyle/>
          <a:p>
            <a:endParaRPr lang="zh-CN" altLang="en-US"/>
          </a:p>
        </p:txBody>
      </p:sp>
      <p:sp>
        <p:nvSpPr>
          <p:cNvPr id="3" name="灯片编号占位符 2">
            <a:extLst>
              <a:ext uri="{FF2B5EF4-FFF2-40B4-BE49-F238E27FC236}">
                <a16:creationId xmlns:a16="http://schemas.microsoft.com/office/drawing/2014/main" id="{A79E53E9-8B07-4B40-86D0-400202F9DADA}"/>
              </a:ext>
            </a:extLst>
          </p:cNvPr>
          <p:cNvSpPr>
            <a:spLocks noGrp="1"/>
          </p:cNvSpPr>
          <p:nvPr>
            <p:ph type="sldNum" sz="quarter" idx="12"/>
          </p:nvPr>
        </p:nvSpPr>
        <p:spPr/>
        <p:txBody>
          <a:bodyPr/>
          <a:lstStyle/>
          <a:p>
            <a:fld id="{7AFCB150-A64D-4658-A1A8-2246387FAE02}" type="slidenum">
              <a:rPr lang="zh-CN" altLang="en-US" smtClean="0"/>
              <a:pPr/>
              <a:t>7</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ppt_x"/>
                                          </p:val>
                                        </p:tav>
                                        <p:tav tm="100000">
                                          <p:val>
                                            <p:strVal val="#ppt_x"/>
                                          </p:val>
                                        </p:tav>
                                      </p:tavLst>
                                    </p:anim>
                                    <p:anim calcmode="lin" valueType="num">
                                      <p:cBhvr additive="base">
                                        <p:cTn id="8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ppt_x"/>
                                          </p:val>
                                        </p:tav>
                                        <p:tav tm="100000">
                                          <p:val>
                                            <p:strVal val="#ppt_x"/>
                                          </p:val>
                                        </p:tav>
                                      </p:tavLst>
                                    </p:anim>
                                    <p:anim calcmode="lin" valueType="num">
                                      <p:cBhvr additive="base">
                                        <p:cTn id="106" dur="500" fill="hold"/>
                                        <p:tgtEl>
                                          <p:spTgt spid="37"/>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additive="base">
                                        <p:cTn id="113" dur="500" fill="hold"/>
                                        <p:tgtEl>
                                          <p:spTgt spid="47"/>
                                        </p:tgtEl>
                                        <p:attrNameLst>
                                          <p:attrName>ppt_x</p:attrName>
                                        </p:attrNameLst>
                                      </p:cBhvr>
                                      <p:tavLst>
                                        <p:tav tm="0">
                                          <p:val>
                                            <p:strVal val="#ppt_x"/>
                                          </p:val>
                                        </p:tav>
                                        <p:tav tm="100000">
                                          <p:val>
                                            <p:strVal val="#ppt_x"/>
                                          </p:val>
                                        </p:tav>
                                      </p:tavLst>
                                    </p:anim>
                                    <p:anim calcmode="lin" valueType="num">
                                      <p:cBhvr additive="base">
                                        <p:cTn id="114" dur="500" fill="hold"/>
                                        <p:tgtEl>
                                          <p:spTgt spid="47"/>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additive="base">
                                        <p:cTn id="117" dur="500" fill="hold"/>
                                        <p:tgtEl>
                                          <p:spTgt spid="52"/>
                                        </p:tgtEl>
                                        <p:attrNameLst>
                                          <p:attrName>ppt_x</p:attrName>
                                        </p:attrNameLst>
                                      </p:cBhvr>
                                      <p:tavLst>
                                        <p:tav tm="0">
                                          <p:val>
                                            <p:strVal val="#ppt_x"/>
                                          </p:val>
                                        </p:tav>
                                        <p:tav tm="100000">
                                          <p:val>
                                            <p:strVal val="#ppt_x"/>
                                          </p:val>
                                        </p:tav>
                                      </p:tavLst>
                                    </p:anim>
                                    <p:anim calcmode="lin" valueType="num">
                                      <p:cBhvr additive="base">
                                        <p:cTn id="11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additive="base">
                                        <p:cTn id="123" dur="500" fill="hold"/>
                                        <p:tgtEl>
                                          <p:spTgt spid="27"/>
                                        </p:tgtEl>
                                        <p:attrNameLst>
                                          <p:attrName>ppt_x</p:attrName>
                                        </p:attrNameLst>
                                      </p:cBhvr>
                                      <p:tavLst>
                                        <p:tav tm="0">
                                          <p:val>
                                            <p:strVal val="#ppt_x"/>
                                          </p:val>
                                        </p:tav>
                                        <p:tav tm="100000">
                                          <p:val>
                                            <p:strVal val="#ppt_x"/>
                                          </p:val>
                                        </p:tav>
                                      </p:tavLst>
                                    </p:anim>
                                    <p:anim calcmode="lin" valueType="num">
                                      <p:cBhvr additive="base">
                                        <p:cTn id="1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additive="base">
                                        <p:cTn id="129" dur="500" fill="hold"/>
                                        <p:tgtEl>
                                          <p:spTgt spid="28"/>
                                        </p:tgtEl>
                                        <p:attrNameLst>
                                          <p:attrName>ppt_x</p:attrName>
                                        </p:attrNameLst>
                                      </p:cBhvr>
                                      <p:tavLst>
                                        <p:tav tm="0">
                                          <p:val>
                                            <p:strVal val="#ppt_x"/>
                                          </p:val>
                                        </p:tav>
                                        <p:tav tm="100000">
                                          <p:val>
                                            <p:strVal val="#ppt_x"/>
                                          </p:val>
                                        </p:tav>
                                      </p:tavLst>
                                    </p:anim>
                                    <p:anim calcmode="lin" valueType="num">
                                      <p:cBhvr additive="base">
                                        <p:cTn id="1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39"/>
                                        </p:tgtEl>
                                        <p:attrNameLst>
                                          <p:attrName>style.visibility</p:attrName>
                                        </p:attrNameLst>
                                      </p:cBhvr>
                                      <p:to>
                                        <p:strVal val="visible"/>
                                      </p:to>
                                    </p:set>
                                    <p:anim calcmode="lin" valueType="num">
                                      <p:cBhvr additive="base">
                                        <p:cTn id="135" dur="500" fill="hold"/>
                                        <p:tgtEl>
                                          <p:spTgt spid="39"/>
                                        </p:tgtEl>
                                        <p:attrNameLst>
                                          <p:attrName>ppt_x</p:attrName>
                                        </p:attrNameLst>
                                      </p:cBhvr>
                                      <p:tavLst>
                                        <p:tav tm="0">
                                          <p:val>
                                            <p:strVal val="#ppt_x"/>
                                          </p:val>
                                        </p:tav>
                                        <p:tav tm="100000">
                                          <p:val>
                                            <p:strVal val="#ppt_x"/>
                                          </p:val>
                                        </p:tav>
                                      </p:tavLst>
                                    </p:anim>
                                    <p:anim calcmode="lin" valueType="num">
                                      <p:cBhvr additive="base">
                                        <p:cTn id="136" dur="500" fill="hold"/>
                                        <p:tgtEl>
                                          <p:spTgt spid="39"/>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additive="base">
                                        <p:cTn id="139" dur="500" fill="hold"/>
                                        <p:tgtEl>
                                          <p:spTgt spid="41"/>
                                        </p:tgtEl>
                                        <p:attrNameLst>
                                          <p:attrName>ppt_x</p:attrName>
                                        </p:attrNameLst>
                                      </p:cBhvr>
                                      <p:tavLst>
                                        <p:tav tm="0">
                                          <p:val>
                                            <p:strVal val="#ppt_x"/>
                                          </p:val>
                                        </p:tav>
                                        <p:tav tm="100000">
                                          <p:val>
                                            <p:strVal val="#ppt_x"/>
                                          </p:val>
                                        </p:tav>
                                      </p:tavLst>
                                    </p:anim>
                                    <p:anim calcmode="lin" valueType="num">
                                      <p:cBhvr additive="base">
                                        <p:cTn id="140" dur="500" fill="hold"/>
                                        <p:tgtEl>
                                          <p:spTgt spid="41"/>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500" fill="hold"/>
                                        <p:tgtEl>
                                          <p:spTgt spid="48"/>
                                        </p:tgtEl>
                                        <p:attrNameLst>
                                          <p:attrName>ppt_x</p:attrName>
                                        </p:attrNameLst>
                                      </p:cBhvr>
                                      <p:tavLst>
                                        <p:tav tm="0">
                                          <p:val>
                                            <p:strVal val="#ppt_x"/>
                                          </p:val>
                                        </p:tav>
                                        <p:tav tm="100000">
                                          <p:val>
                                            <p:strVal val="#ppt_x"/>
                                          </p:val>
                                        </p:tav>
                                      </p:tavLst>
                                    </p:anim>
                                    <p:anim calcmode="lin" valueType="num">
                                      <p:cBhvr additive="base">
                                        <p:cTn id="144" dur="5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53"/>
                                        </p:tgtEl>
                                        <p:attrNameLst>
                                          <p:attrName>style.visibility</p:attrName>
                                        </p:attrNameLst>
                                      </p:cBhvr>
                                      <p:to>
                                        <p:strVal val="visible"/>
                                      </p:to>
                                    </p:set>
                                    <p:anim calcmode="lin" valueType="num">
                                      <p:cBhvr additive="base">
                                        <p:cTn id="147" dur="500" fill="hold"/>
                                        <p:tgtEl>
                                          <p:spTgt spid="53"/>
                                        </p:tgtEl>
                                        <p:attrNameLst>
                                          <p:attrName>ppt_x</p:attrName>
                                        </p:attrNameLst>
                                      </p:cBhvr>
                                      <p:tavLst>
                                        <p:tav tm="0">
                                          <p:val>
                                            <p:strVal val="#ppt_x"/>
                                          </p:val>
                                        </p:tav>
                                        <p:tav tm="100000">
                                          <p:val>
                                            <p:strVal val="#ppt_x"/>
                                          </p:val>
                                        </p:tav>
                                      </p:tavLst>
                                    </p:anim>
                                    <p:anim calcmode="lin" valueType="num">
                                      <p:cBhvr additive="base">
                                        <p:cTn id="14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29"/>
                                        </p:tgtEl>
                                        <p:attrNameLst>
                                          <p:attrName>style.visibility</p:attrName>
                                        </p:attrNameLst>
                                      </p:cBhvr>
                                      <p:to>
                                        <p:strVal val="visible"/>
                                      </p:to>
                                    </p:set>
                                    <p:anim calcmode="lin" valueType="num">
                                      <p:cBhvr additive="base">
                                        <p:cTn id="153" dur="500" fill="hold"/>
                                        <p:tgtEl>
                                          <p:spTgt spid="29"/>
                                        </p:tgtEl>
                                        <p:attrNameLst>
                                          <p:attrName>ppt_x</p:attrName>
                                        </p:attrNameLst>
                                      </p:cBhvr>
                                      <p:tavLst>
                                        <p:tav tm="0">
                                          <p:val>
                                            <p:strVal val="#ppt_x"/>
                                          </p:val>
                                        </p:tav>
                                        <p:tav tm="100000">
                                          <p:val>
                                            <p:strVal val="#ppt_x"/>
                                          </p:val>
                                        </p:tav>
                                      </p:tavLst>
                                    </p:anim>
                                    <p:anim calcmode="lin" valueType="num">
                                      <p:cBhvr additive="base">
                                        <p:cTn id="1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additive="base">
                                        <p:cTn id="159" dur="500" fill="hold"/>
                                        <p:tgtEl>
                                          <p:spTgt spid="30"/>
                                        </p:tgtEl>
                                        <p:attrNameLst>
                                          <p:attrName>ppt_x</p:attrName>
                                        </p:attrNameLst>
                                      </p:cBhvr>
                                      <p:tavLst>
                                        <p:tav tm="0">
                                          <p:val>
                                            <p:strVal val="#ppt_x"/>
                                          </p:val>
                                        </p:tav>
                                        <p:tav tm="100000">
                                          <p:val>
                                            <p:strVal val="#ppt_x"/>
                                          </p:val>
                                        </p:tav>
                                      </p:tavLst>
                                    </p:anim>
                                    <p:anim calcmode="lin" valueType="num">
                                      <p:cBhvr additive="base">
                                        <p:cTn id="1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42"/>
                                        </p:tgtEl>
                                        <p:attrNameLst>
                                          <p:attrName>style.visibility</p:attrName>
                                        </p:attrNameLst>
                                      </p:cBhvr>
                                      <p:to>
                                        <p:strVal val="visible"/>
                                      </p:to>
                                    </p:set>
                                    <p:anim calcmode="lin" valueType="num">
                                      <p:cBhvr additive="base">
                                        <p:cTn id="165" dur="500" fill="hold"/>
                                        <p:tgtEl>
                                          <p:spTgt spid="42"/>
                                        </p:tgtEl>
                                        <p:attrNameLst>
                                          <p:attrName>ppt_x</p:attrName>
                                        </p:attrNameLst>
                                      </p:cBhvr>
                                      <p:tavLst>
                                        <p:tav tm="0">
                                          <p:val>
                                            <p:strVal val="#ppt_x"/>
                                          </p:val>
                                        </p:tav>
                                        <p:tav tm="100000">
                                          <p:val>
                                            <p:strVal val="#ppt_x"/>
                                          </p:val>
                                        </p:tav>
                                      </p:tavLst>
                                    </p:anim>
                                    <p:anim calcmode="lin" valueType="num">
                                      <p:cBhvr additive="base">
                                        <p:cTn id="166" dur="500" fill="hold"/>
                                        <p:tgtEl>
                                          <p:spTgt spid="42"/>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43"/>
                                        </p:tgtEl>
                                        <p:attrNameLst>
                                          <p:attrName>style.visibility</p:attrName>
                                        </p:attrNameLst>
                                      </p:cBhvr>
                                      <p:to>
                                        <p:strVal val="visible"/>
                                      </p:to>
                                    </p:set>
                                    <p:anim calcmode="lin" valueType="num">
                                      <p:cBhvr additive="base">
                                        <p:cTn id="169" dur="500" fill="hold"/>
                                        <p:tgtEl>
                                          <p:spTgt spid="43"/>
                                        </p:tgtEl>
                                        <p:attrNameLst>
                                          <p:attrName>ppt_x</p:attrName>
                                        </p:attrNameLst>
                                      </p:cBhvr>
                                      <p:tavLst>
                                        <p:tav tm="0">
                                          <p:val>
                                            <p:strVal val="#ppt_x"/>
                                          </p:val>
                                        </p:tav>
                                        <p:tav tm="100000">
                                          <p:val>
                                            <p:strVal val="#ppt_x"/>
                                          </p:val>
                                        </p:tav>
                                      </p:tavLst>
                                    </p:anim>
                                    <p:anim calcmode="lin" valueType="num">
                                      <p:cBhvr additive="base">
                                        <p:cTn id="170" dur="500" fill="hold"/>
                                        <p:tgtEl>
                                          <p:spTgt spid="43"/>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49"/>
                                        </p:tgtEl>
                                        <p:attrNameLst>
                                          <p:attrName>style.visibility</p:attrName>
                                        </p:attrNameLst>
                                      </p:cBhvr>
                                      <p:to>
                                        <p:strVal val="visible"/>
                                      </p:to>
                                    </p:set>
                                    <p:anim calcmode="lin" valueType="num">
                                      <p:cBhvr additive="base">
                                        <p:cTn id="173" dur="500" fill="hold"/>
                                        <p:tgtEl>
                                          <p:spTgt spid="49"/>
                                        </p:tgtEl>
                                        <p:attrNameLst>
                                          <p:attrName>ppt_x</p:attrName>
                                        </p:attrNameLst>
                                      </p:cBhvr>
                                      <p:tavLst>
                                        <p:tav tm="0">
                                          <p:val>
                                            <p:strVal val="#ppt_x"/>
                                          </p:val>
                                        </p:tav>
                                        <p:tav tm="100000">
                                          <p:val>
                                            <p:strVal val="#ppt_x"/>
                                          </p:val>
                                        </p:tav>
                                      </p:tavLst>
                                    </p:anim>
                                    <p:anim calcmode="lin" valueType="num">
                                      <p:cBhvr additive="base">
                                        <p:cTn id="174" dur="500" fill="hold"/>
                                        <p:tgtEl>
                                          <p:spTgt spid="49"/>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4"/>
                                        </p:tgtEl>
                                        <p:attrNameLst>
                                          <p:attrName>style.visibility</p:attrName>
                                        </p:attrNameLst>
                                      </p:cBhvr>
                                      <p:to>
                                        <p:strVal val="visible"/>
                                      </p:to>
                                    </p:set>
                                    <p:anim calcmode="lin" valueType="num">
                                      <p:cBhvr additive="base">
                                        <p:cTn id="177" dur="500" fill="hold"/>
                                        <p:tgtEl>
                                          <p:spTgt spid="54"/>
                                        </p:tgtEl>
                                        <p:attrNameLst>
                                          <p:attrName>ppt_x</p:attrName>
                                        </p:attrNameLst>
                                      </p:cBhvr>
                                      <p:tavLst>
                                        <p:tav tm="0">
                                          <p:val>
                                            <p:strVal val="#ppt_x"/>
                                          </p:val>
                                        </p:tav>
                                        <p:tav tm="100000">
                                          <p:val>
                                            <p:strVal val="#ppt_x"/>
                                          </p:val>
                                        </p:tav>
                                      </p:tavLst>
                                    </p:anim>
                                    <p:anim calcmode="lin" valueType="num">
                                      <p:cBhvr additive="base">
                                        <p:cTn id="17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39552" y="214290"/>
            <a:ext cx="3744416" cy="461665"/>
          </a:xfrm>
          <a:prstGeom prst="rect">
            <a:avLst/>
          </a:prstGeom>
        </p:spPr>
        <p:txBody>
          <a:bodyPr wrap="square">
            <a:spAutoFit/>
          </a:bodyPr>
          <a:lstStyle/>
          <a:p>
            <a:r>
              <a:rPr lang="zh-CN" altLang="en-US" sz="2400" b="1" dirty="0">
                <a:latin typeface="微软雅黑" pitchFamily="34" charset="-122"/>
                <a:ea typeface="微软雅黑" pitchFamily="34" charset="-122"/>
              </a:rPr>
              <a:t>一、履约计价风险管控</a:t>
            </a:r>
          </a:p>
        </p:txBody>
      </p:sp>
      <p:sp>
        <p:nvSpPr>
          <p:cNvPr id="11" name="TextBox 10"/>
          <p:cNvSpPr txBox="1"/>
          <p:nvPr/>
        </p:nvSpPr>
        <p:spPr>
          <a:xfrm>
            <a:off x="428596" y="1142984"/>
            <a:ext cx="2487220"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司法解释一</a:t>
            </a:r>
            <a:endParaRPr lang="zh-CN" altLang="en-US" sz="2000" b="1" dirty="0">
              <a:latin typeface="微软雅黑" pitchFamily="34" charset="-122"/>
              <a:ea typeface="微软雅黑" pitchFamily="34" charset="-122"/>
            </a:endParaRPr>
          </a:p>
        </p:txBody>
      </p:sp>
      <p:sp>
        <p:nvSpPr>
          <p:cNvPr id="18" name="TextBox 17"/>
          <p:cNvSpPr txBox="1"/>
          <p:nvPr/>
        </p:nvSpPr>
        <p:spPr>
          <a:xfrm>
            <a:off x="323528" y="1592567"/>
            <a:ext cx="8136904" cy="4889928"/>
          </a:xfrm>
          <a:prstGeom prst="rect">
            <a:avLst/>
          </a:prstGeom>
          <a:noFill/>
        </p:spPr>
        <p:txBody>
          <a:bodyPr wrap="square" rtlCol="0">
            <a:spAutoFit/>
          </a:bodyPr>
          <a:lstStyle/>
          <a:p>
            <a:pPr>
              <a:lnSpc>
                <a:spcPct val="200000"/>
              </a:lnSpc>
            </a:pPr>
            <a:r>
              <a:rPr lang="zh-CN" altLang="zh-CN" sz="2000" b="1" dirty="0">
                <a:latin typeface="微软雅黑" panose="020B0503020204020204" pitchFamily="34" charset="-122"/>
                <a:ea typeface="微软雅黑" panose="020B0503020204020204" pitchFamily="34" charset="-122"/>
              </a:rPr>
              <a:t>第十九条</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当事人对建设工程的计价标准或者计价方法有约定的，按照约定结算工程价款。</a:t>
            </a:r>
          </a:p>
          <a:p>
            <a:pPr>
              <a:lnSpc>
                <a:spcPct val="200000"/>
              </a:lnSpc>
            </a:pPr>
            <a:r>
              <a:rPr lang="zh-CN" altLang="zh-CN" sz="2000" b="1" dirty="0">
                <a:latin typeface="微软雅黑" panose="020B0503020204020204" pitchFamily="34" charset="-122"/>
                <a:ea typeface="微软雅黑" panose="020B0503020204020204" pitchFamily="34" charset="-122"/>
              </a:rPr>
              <a:t>　　因设计变更导致建设工程的工程量或者质量标准发生变化，当事人对该部分工程价款不能协商一致的，可以参照签订建设工程施工合同时当地建设行政主管部门发布的计价方法或者计价标准结算工程价款。</a:t>
            </a:r>
          </a:p>
          <a:p>
            <a:pPr>
              <a:lnSpc>
                <a:spcPct val="200000"/>
              </a:lnSpc>
            </a:pP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建设工程施工合同有效，但建设工程经竣工验收不合格的，依照民法典第五百七十七条规定处理。</a:t>
            </a:r>
          </a:p>
          <a:p>
            <a:pPr>
              <a:lnSpc>
                <a:spcPct val="150000"/>
              </a:lnSpc>
            </a:pPr>
            <a:endParaRPr lang="zh-CN" altLang="en-US" sz="2400" b="1" dirty="0">
              <a:latin typeface="微软雅黑" pitchFamily="34" charset="-122"/>
              <a:ea typeface="微软雅黑" pitchFamily="34" charset="-122"/>
            </a:endParaRPr>
          </a:p>
        </p:txBody>
      </p:sp>
      <p:sp>
        <p:nvSpPr>
          <p:cNvPr id="8" name="任意多边形 7"/>
          <p:cNvSpPr/>
          <p:nvPr/>
        </p:nvSpPr>
        <p:spPr>
          <a:xfrm>
            <a:off x="6228184" y="1772816"/>
            <a:ext cx="982980" cy="443865"/>
          </a:xfrm>
          <a:custGeom>
            <a:avLst/>
            <a:gdLst>
              <a:gd name="connsiteX0" fmla="*/ 333375 w 982980"/>
              <a:gd name="connsiteY0" fmla="*/ 114300 h 443865"/>
              <a:gd name="connsiteX1" fmla="*/ 390525 w 982980"/>
              <a:gd name="connsiteY1" fmla="*/ 34290 h 443865"/>
              <a:gd name="connsiteX2" fmla="*/ 653415 w 982980"/>
              <a:gd name="connsiteY2" fmla="*/ 11430 h 443865"/>
              <a:gd name="connsiteX3" fmla="*/ 824865 w 982980"/>
              <a:gd name="connsiteY3" fmla="*/ 102870 h 443865"/>
              <a:gd name="connsiteX4" fmla="*/ 973455 w 982980"/>
              <a:gd name="connsiteY4" fmla="*/ 262890 h 443865"/>
              <a:gd name="connsiteX5" fmla="*/ 767715 w 982980"/>
              <a:gd name="connsiteY5" fmla="*/ 388620 h 443865"/>
              <a:gd name="connsiteX6" fmla="*/ 310515 w 982980"/>
              <a:gd name="connsiteY6" fmla="*/ 422910 h 443865"/>
              <a:gd name="connsiteX7" fmla="*/ 36195 w 982980"/>
              <a:gd name="connsiteY7" fmla="*/ 262890 h 443865"/>
              <a:gd name="connsiteX8" fmla="*/ 93345 w 982980"/>
              <a:gd name="connsiteY8" fmla="*/ 80010 h 443865"/>
              <a:gd name="connsiteX9" fmla="*/ 276225 w 982980"/>
              <a:gd name="connsiteY9" fmla="*/ 22860 h 443865"/>
              <a:gd name="connsiteX10" fmla="*/ 607695 w 982980"/>
              <a:gd name="connsiteY10" fmla="*/ 68580 h 443865"/>
              <a:gd name="connsiteX11" fmla="*/ 607695 w 982980"/>
              <a:gd name="connsiteY11" fmla="*/ 68580 h 4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980" h="443865">
                <a:moveTo>
                  <a:pt x="333375" y="114300"/>
                </a:moveTo>
                <a:cubicBezTo>
                  <a:pt x="335280" y="82867"/>
                  <a:pt x="337185" y="51435"/>
                  <a:pt x="390525" y="34290"/>
                </a:cubicBezTo>
                <a:cubicBezTo>
                  <a:pt x="443865" y="17145"/>
                  <a:pt x="581025" y="0"/>
                  <a:pt x="653415" y="11430"/>
                </a:cubicBezTo>
                <a:cubicBezTo>
                  <a:pt x="725805" y="22860"/>
                  <a:pt x="771525" y="60960"/>
                  <a:pt x="824865" y="102870"/>
                </a:cubicBezTo>
                <a:cubicBezTo>
                  <a:pt x="878205" y="144780"/>
                  <a:pt x="982980" y="215265"/>
                  <a:pt x="973455" y="262890"/>
                </a:cubicBezTo>
                <a:cubicBezTo>
                  <a:pt x="963930" y="310515"/>
                  <a:pt x="878205" y="361950"/>
                  <a:pt x="767715" y="388620"/>
                </a:cubicBezTo>
                <a:cubicBezTo>
                  <a:pt x="657225" y="415290"/>
                  <a:pt x="432435" y="443865"/>
                  <a:pt x="310515" y="422910"/>
                </a:cubicBezTo>
                <a:cubicBezTo>
                  <a:pt x="188595" y="401955"/>
                  <a:pt x="72390" y="320040"/>
                  <a:pt x="36195" y="262890"/>
                </a:cubicBezTo>
                <a:cubicBezTo>
                  <a:pt x="0" y="205740"/>
                  <a:pt x="53340" y="120015"/>
                  <a:pt x="93345" y="80010"/>
                </a:cubicBezTo>
                <a:cubicBezTo>
                  <a:pt x="133350" y="40005"/>
                  <a:pt x="190500" y="24765"/>
                  <a:pt x="276225" y="22860"/>
                </a:cubicBezTo>
                <a:cubicBezTo>
                  <a:pt x="361950" y="20955"/>
                  <a:pt x="607695" y="68580"/>
                  <a:pt x="607695" y="68580"/>
                </a:cubicBezTo>
                <a:lnTo>
                  <a:pt x="607695" y="68580"/>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0" name="任意多边形 9"/>
          <p:cNvSpPr/>
          <p:nvPr/>
        </p:nvSpPr>
        <p:spPr>
          <a:xfrm>
            <a:off x="7452320" y="1742335"/>
            <a:ext cx="1022985" cy="504825"/>
          </a:xfrm>
          <a:custGeom>
            <a:avLst/>
            <a:gdLst>
              <a:gd name="connsiteX0" fmla="*/ 238125 w 1022985"/>
              <a:gd name="connsiteY0" fmla="*/ 382905 h 504825"/>
              <a:gd name="connsiteX1" fmla="*/ 32385 w 1022985"/>
              <a:gd name="connsiteY1" fmla="*/ 257175 h 504825"/>
              <a:gd name="connsiteX2" fmla="*/ 43815 w 1022985"/>
              <a:gd name="connsiteY2" fmla="*/ 85725 h 504825"/>
              <a:gd name="connsiteX3" fmla="*/ 203835 w 1022985"/>
              <a:gd name="connsiteY3" fmla="*/ 17145 h 504825"/>
              <a:gd name="connsiteX4" fmla="*/ 512445 w 1022985"/>
              <a:gd name="connsiteY4" fmla="*/ 5715 h 504825"/>
              <a:gd name="connsiteX5" fmla="*/ 752475 w 1022985"/>
              <a:gd name="connsiteY5" fmla="*/ 40005 h 504825"/>
              <a:gd name="connsiteX6" fmla="*/ 1003935 w 1022985"/>
              <a:gd name="connsiteY6" fmla="*/ 245745 h 504825"/>
              <a:gd name="connsiteX7" fmla="*/ 866775 w 1022985"/>
              <a:gd name="connsiteY7" fmla="*/ 382905 h 504825"/>
              <a:gd name="connsiteX8" fmla="*/ 546735 w 1022985"/>
              <a:gd name="connsiteY8" fmla="*/ 462915 h 504825"/>
              <a:gd name="connsiteX9" fmla="*/ 215265 w 1022985"/>
              <a:gd name="connsiteY9" fmla="*/ 474345 h 504825"/>
              <a:gd name="connsiteX10" fmla="*/ 158115 w 1022985"/>
              <a:gd name="connsiteY10" fmla="*/ 280035 h 504825"/>
              <a:gd name="connsiteX11" fmla="*/ 158115 w 1022985"/>
              <a:gd name="connsiteY11" fmla="*/ 28003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985" h="504825">
                <a:moveTo>
                  <a:pt x="238125" y="382905"/>
                </a:moveTo>
                <a:cubicBezTo>
                  <a:pt x="151447" y="344805"/>
                  <a:pt x="64770" y="306705"/>
                  <a:pt x="32385" y="257175"/>
                </a:cubicBezTo>
                <a:cubicBezTo>
                  <a:pt x="0" y="207645"/>
                  <a:pt x="15240" y="125730"/>
                  <a:pt x="43815" y="85725"/>
                </a:cubicBezTo>
                <a:cubicBezTo>
                  <a:pt x="72390" y="45720"/>
                  <a:pt x="125730" y="30480"/>
                  <a:pt x="203835" y="17145"/>
                </a:cubicBezTo>
                <a:cubicBezTo>
                  <a:pt x="281940" y="3810"/>
                  <a:pt x="421005" y="1905"/>
                  <a:pt x="512445" y="5715"/>
                </a:cubicBezTo>
                <a:cubicBezTo>
                  <a:pt x="603885" y="9525"/>
                  <a:pt x="670560" y="0"/>
                  <a:pt x="752475" y="40005"/>
                </a:cubicBezTo>
                <a:cubicBezTo>
                  <a:pt x="834390" y="80010"/>
                  <a:pt x="984885" y="188595"/>
                  <a:pt x="1003935" y="245745"/>
                </a:cubicBezTo>
                <a:cubicBezTo>
                  <a:pt x="1022985" y="302895"/>
                  <a:pt x="942975" y="346710"/>
                  <a:pt x="866775" y="382905"/>
                </a:cubicBezTo>
                <a:cubicBezTo>
                  <a:pt x="790575" y="419100"/>
                  <a:pt x="655320" y="447675"/>
                  <a:pt x="546735" y="462915"/>
                </a:cubicBezTo>
                <a:cubicBezTo>
                  <a:pt x="438150" y="478155"/>
                  <a:pt x="280035" y="504825"/>
                  <a:pt x="215265" y="474345"/>
                </a:cubicBezTo>
                <a:cubicBezTo>
                  <a:pt x="150495" y="443865"/>
                  <a:pt x="158115" y="280035"/>
                  <a:pt x="158115" y="280035"/>
                </a:cubicBezTo>
                <a:lnTo>
                  <a:pt x="158115" y="28003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BF38194B-6532-47B2-A10C-D9B8B8782B9E}"/>
              </a:ext>
            </a:extLst>
          </p:cNvPr>
          <p:cNvSpPr>
            <a:spLocks noGrp="1"/>
          </p:cNvSpPr>
          <p:nvPr>
            <p:ph type="dt" sz="half" idx="10"/>
          </p:nvPr>
        </p:nvSpPr>
        <p:spPr/>
        <p:txBody>
          <a:bodyPr/>
          <a:lstStyle/>
          <a:p>
            <a:endParaRPr lang="zh-CN" altLang="en-US"/>
          </a:p>
        </p:txBody>
      </p:sp>
      <p:sp>
        <p:nvSpPr>
          <p:cNvPr id="4" name="灯片编号占位符 3">
            <a:extLst>
              <a:ext uri="{FF2B5EF4-FFF2-40B4-BE49-F238E27FC236}">
                <a16:creationId xmlns:a16="http://schemas.microsoft.com/office/drawing/2014/main" id="{B08BE8FA-0067-467A-A027-23C0CFBD7DF3}"/>
              </a:ext>
            </a:extLst>
          </p:cNvPr>
          <p:cNvSpPr>
            <a:spLocks noGrp="1"/>
          </p:cNvSpPr>
          <p:nvPr>
            <p:ph type="sldNum" sz="quarter" idx="12"/>
          </p:nvPr>
        </p:nvSpPr>
        <p:spPr/>
        <p:txBody>
          <a:bodyPr/>
          <a:lstStyle/>
          <a:p>
            <a:fld id="{7AFCB150-A64D-4658-A1A8-2246387FAE02}" type="slidenum">
              <a:rPr lang="zh-CN" altLang="en-US" smtClean="0"/>
              <a:pPr/>
              <a:t>70</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39552" y="260648"/>
            <a:ext cx="324036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3456384" cy="461665"/>
          </a:xfrm>
          <a:prstGeom prst="rect">
            <a:avLst/>
          </a:prstGeom>
          <a:noFill/>
        </p:spPr>
        <p:txBody>
          <a:bodyPr wrap="square" rtlCol="0">
            <a:spAutoFit/>
          </a:bodyPr>
          <a:lstStyle/>
          <a:p>
            <a:pPr>
              <a:buFont typeface="Wingdings" pitchFamily="2" charset="2"/>
              <a:buChar char="u"/>
            </a:pPr>
            <a:r>
              <a:rPr lang="en-US" altLang="zh-CN" sz="2400" b="1" dirty="0">
                <a:latin typeface="微软雅黑" pitchFamily="34" charset="-122"/>
                <a:ea typeface="微软雅黑" pitchFamily="34" charset="-122"/>
              </a:rPr>
              <a:t> 3</a:t>
            </a:r>
            <a:r>
              <a:rPr lang="zh-CN" altLang="en-US" sz="2400" b="1" dirty="0">
                <a:latin typeface="微软雅黑" pitchFamily="34" charset="-122"/>
                <a:ea typeface="微软雅黑" pitchFamily="34" charset="-122"/>
              </a:rPr>
              <a:t>期合同条款</a:t>
            </a:r>
          </a:p>
        </p:txBody>
      </p:sp>
      <p:sp>
        <p:nvSpPr>
          <p:cNvPr id="8" name="TextBox 7"/>
          <p:cNvSpPr txBox="1"/>
          <p:nvPr/>
        </p:nvSpPr>
        <p:spPr>
          <a:xfrm>
            <a:off x="683568" y="1772817"/>
            <a:ext cx="7776864" cy="489364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协议书</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合同初始价格为</a:t>
            </a:r>
            <a:r>
              <a:rPr lang="zh-CN" altLang="en-US" sz="2400" b="1" u="sng"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 。合同初始价格包括乙方按照合同规定完成全部工程项目的所有费用、维护期间的一切费用、乙方履行合同规定的全部责任和义务所必须承担的有关风险费用、规费以及按中华人民共和国税法规定应缴纳的税金。</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任何合同中已规定的产生费用的项目皆被认为已被乙方综合考虑进第四章工程量清单的单价或价格内。</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zh-CN" altLang="en-US" sz="2400" b="1" dirty="0">
              <a:latin typeface="微软雅黑" pitchFamily="34" charset="-122"/>
              <a:ea typeface="微软雅黑" pitchFamily="34" charset="-122"/>
            </a:endParaRPr>
          </a:p>
        </p:txBody>
      </p:sp>
      <p:sp>
        <p:nvSpPr>
          <p:cNvPr id="3" name="日期占位符 2">
            <a:extLst>
              <a:ext uri="{FF2B5EF4-FFF2-40B4-BE49-F238E27FC236}">
                <a16:creationId xmlns:a16="http://schemas.microsoft.com/office/drawing/2014/main" id="{2C7D847A-3941-49A7-859B-1A4876E21626}"/>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E02D6CE8-97A9-42FE-B580-70D50A2F1624}"/>
              </a:ext>
            </a:extLst>
          </p:cNvPr>
          <p:cNvSpPr>
            <a:spLocks noGrp="1"/>
          </p:cNvSpPr>
          <p:nvPr>
            <p:ph type="sldNum" sz="quarter" idx="12"/>
          </p:nvPr>
        </p:nvSpPr>
        <p:spPr/>
        <p:txBody>
          <a:bodyPr/>
          <a:lstStyle/>
          <a:p>
            <a:fld id="{7AFCB150-A64D-4658-A1A8-2246387FAE02}" type="slidenum">
              <a:rPr lang="zh-CN" altLang="en-US" smtClean="0"/>
              <a:pPr/>
              <a:t>71</a:t>
            </a:fld>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11560" y="188640"/>
            <a:ext cx="338437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3456384" cy="461665"/>
          </a:xfrm>
          <a:prstGeom prst="rect">
            <a:avLst/>
          </a:prstGeom>
          <a:noFill/>
        </p:spPr>
        <p:txBody>
          <a:bodyPr wrap="square" rtlCol="0">
            <a:spAutoFit/>
          </a:bodyPr>
          <a:lstStyle/>
          <a:p>
            <a:pPr>
              <a:buFont typeface="Wingdings" pitchFamily="2" charset="2"/>
              <a:buChar char="u"/>
            </a:pPr>
            <a:r>
              <a:rPr lang="en-US" altLang="zh-CN" sz="2400" b="1" dirty="0">
                <a:latin typeface="微软雅黑" pitchFamily="34" charset="-122"/>
                <a:ea typeface="微软雅黑" pitchFamily="34" charset="-122"/>
              </a:rPr>
              <a:t> 3</a:t>
            </a:r>
            <a:r>
              <a:rPr lang="zh-CN" altLang="en-US" sz="2400" b="1" dirty="0">
                <a:latin typeface="微软雅黑" pitchFamily="34" charset="-122"/>
                <a:ea typeface="微软雅黑" pitchFamily="34" charset="-122"/>
              </a:rPr>
              <a:t>期合同条款</a:t>
            </a:r>
          </a:p>
        </p:txBody>
      </p:sp>
      <p:sp>
        <p:nvSpPr>
          <p:cNvPr id="8" name="TextBox 7"/>
          <p:cNvSpPr txBox="1"/>
          <p:nvPr/>
        </p:nvSpPr>
        <p:spPr>
          <a:xfrm>
            <a:off x="683568" y="1772817"/>
            <a:ext cx="7776864" cy="489364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协议书</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合同执行期间，本合同将直接生产人工费、计日工单价、</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税金变化进行价格调差，具体调差范围和调差办法按照</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合同有关规定执行。除合同中明确规定可以进行价格调</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差的范围外，本合同执行过程中，其他人工、材料、机</a:t>
            </a:r>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械设备价格变化、国家有关部门、本省、本市关于建筑安装工程任何费用增减的文件、通知等的变化均已包含在合同初始价格中，乙方不应提出其他补偿要求。</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zh-CN" altLang="en-US" sz="2400" b="1" dirty="0">
              <a:latin typeface="微软雅黑" pitchFamily="34" charset="-122"/>
              <a:ea typeface="微软雅黑" pitchFamily="34" charset="-122"/>
            </a:endParaRPr>
          </a:p>
        </p:txBody>
      </p:sp>
      <p:sp>
        <p:nvSpPr>
          <p:cNvPr id="3" name="日期占位符 2">
            <a:extLst>
              <a:ext uri="{FF2B5EF4-FFF2-40B4-BE49-F238E27FC236}">
                <a16:creationId xmlns:a16="http://schemas.microsoft.com/office/drawing/2014/main" id="{199AC5FD-4876-4F98-951E-A8E506FE8A82}"/>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691F819B-BD0F-46E4-BDE1-0AFAB6FB5769}"/>
              </a:ext>
            </a:extLst>
          </p:cNvPr>
          <p:cNvSpPr>
            <a:spLocks noGrp="1"/>
          </p:cNvSpPr>
          <p:nvPr>
            <p:ph type="sldNum" sz="quarter" idx="12"/>
          </p:nvPr>
        </p:nvSpPr>
        <p:spPr/>
        <p:txBody>
          <a:bodyPr/>
          <a:lstStyle/>
          <a:p>
            <a:fld id="{7AFCB150-A64D-4658-A1A8-2246387FAE02}" type="slidenum">
              <a:rPr lang="zh-CN" altLang="en-US" smtClean="0"/>
              <a:pPr/>
              <a:t>72</a:t>
            </a:fld>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33123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3456384" cy="461665"/>
          </a:xfrm>
          <a:prstGeom prst="rect">
            <a:avLst/>
          </a:prstGeom>
          <a:noFill/>
        </p:spPr>
        <p:txBody>
          <a:bodyPr wrap="square" rtlCol="0">
            <a:spAutoFit/>
          </a:bodyPr>
          <a:lstStyle/>
          <a:p>
            <a:pPr>
              <a:buFont typeface="Wingdings" pitchFamily="2" charset="2"/>
              <a:buChar char="u"/>
            </a:pPr>
            <a:r>
              <a:rPr lang="en-US" altLang="zh-CN" sz="2400" b="1" dirty="0">
                <a:latin typeface="微软雅黑" pitchFamily="34" charset="-122"/>
                <a:ea typeface="微软雅黑" pitchFamily="34" charset="-122"/>
              </a:rPr>
              <a:t> 3</a:t>
            </a:r>
            <a:r>
              <a:rPr lang="zh-CN" altLang="en-US" sz="2400" b="1" dirty="0">
                <a:latin typeface="微软雅黑" pitchFamily="34" charset="-122"/>
                <a:ea typeface="微软雅黑" pitchFamily="34" charset="-122"/>
              </a:rPr>
              <a:t>期合同条款</a:t>
            </a:r>
          </a:p>
        </p:txBody>
      </p:sp>
      <p:sp>
        <p:nvSpPr>
          <p:cNvPr id="8" name="TextBox 7"/>
          <p:cNvSpPr txBox="1"/>
          <p:nvPr/>
        </p:nvSpPr>
        <p:spPr>
          <a:xfrm>
            <a:off x="683568" y="1772817"/>
            <a:ext cx="7776864" cy="489364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合同条件</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pPr>
              <a:buFont typeface="Wingdings" pitchFamily="2" charset="2"/>
              <a:buChar char="Ø"/>
            </a:pPr>
            <a:r>
              <a:rPr lang="zh-CN" altLang="en-US" sz="2400" b="1" dirty="0">
                <a:latin typeface="微软雅黑" pitchFamily="34" charset="-122"/>
                <a:ea typeface="微软雅黑" pitchFamily="34" charset="-122"/>
              </a:rPr>
              <a:t> 合同文件中或合同文件之间出现模糊或不一致时，项目经理有权对此进行解释和调整，并向乙方发布有关书面指示。项目经理应按合同文件的以下优先顺序进行上述解释和调整：</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1. </a:t>
            </a:r>
            <a:r>
              <a:rPr lang="zh-CN" altLang="en-US" sz="2400" b="1" dirty="0">
                <a:latin typeface="微软雅黑" pitchFamily="34" charset="-122"/>
                <a:ea typeface="微软雅黑" pitchFamily="34" charset="-122"/>
              </a:rPr>
              <a:t>合同协议书</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2. </a:t>
            </a:r>
            <a:r>
              <a:rPr lang="zh-CN" altLang="en-US" sz="2400" b="1" dirty="0">
                <a:latin typeface="微软雅黑" pitchFamily="34" charset="-122"/>
                <a:ea typeface="微软雅黑" pitchFamily="34" charset="-122"/>
              </a:rPr>
              <a:t>合同条件</a:t>
            </a:r>
            <a:endParaRPr lang="en-US" altLang="zh-CN"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3. ……</a:t>
            </a:r>
          </a:p>
          <a:p>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zh-CN" altLang="en-US" sz="2400" b="1" dirty="0">
              <a:latin typeface="微软雅黑" pitchFamily="34" charset="-122"/>
              <a:ea typeface="微软雅黑" pitchFamily="34" charset="-122"/>
            </a:endParaRPr>
          </a:p>
        </p:txBody>
      </p:sp>
      <p:sp>
        <p:nvSpPr>
          <p:cNvPr id="9" name="矩形 8"/>
          <p:cNvSpPr/>
          <p:nvPr/>
        </p:nvSpPr>
        <p:spPr>
          <a:xfrm>
            <a:off x="4400318" y="3244334"/>
            <a:ext cx="343364" cy="369332"/>
          </a:xfrm>
          <a:prstGeom prst="rect">
            <a:avLst/>
          </a:prstGeom>
        </p:spPr>
        <p:txBody>
          <a:bodyPr wrap="none">
            <a:spAutoFit/>
          </a:bodyPr>
          <a:lstStyle/>
          <a:p>
            <a:r>
              <a:rPr lang="en-US" altLang="zh-CN" dirty="0"/>
              <a:t>…</a:t>
            </a:r>
            <a:endParaRPr lang="zh-CN" altLang="en-US" dirty="0"/>
          </a:p>
        </p:txBody>
      </p:sp>
      <p:sp>
        <p:nvSpPr>
          <p:cNvPr id="3" name="日期占位符 2">
            <a:extLst>
              <a:ext uri="{FF2B5EF4-FFF2-40B4-BE49-F238E27FC236}">
                <a16:creationId xmlns:a16="http://schemas.microsoft.com/office/drawing/2014/main" id="{637807FA-8E62-4ACF-B036-0EB16E57BFD3}"/>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34D2BE41-6E0C-4280-B074-EDFB696326B9}"/>
              </a:ext>
            </a:extLst>
          </p:cNvPr>
          <p:cNvSpPr>
            <a:spLocks noGrp="1"/>
          </p:cNvSpPr>
          <p:nvPr>
            <p:ph type="sldNum" sz="quarter" idx="12"/>
          </p:nvPr>
        </p:nvSpPr>
        <p:spPr/>
        <p:txBody>
          <a:bodyPr/>
          <a:lstStyle/>
          <a:p>
            <a:fld id="{7AFCB150-A64D-4658-A1A8-2246387FAE02}" type="slidenum">
              <a:rPr lang="zh-CN" altLang="en-US" smtClean="0"/>
              <a:pPr/>
              <a:t>73</a:t>
            </a:fld>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31683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18722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法律依据</a:t>
            </a:r>
          </a:p>
        </p:txBody>
      </p:sp>
      <p:sp>
        <p:nvSpPr>
          <p:cNvPr id="8" name="TextBox 7"/>
          <p:cNvSpPr txBox="1"/>
          <p:nvPr/>
        </p:nvSpPr>
        <p:spPr>
          <a:xfrm>
            <a:off x="683568" y="1772817"/>
            <a:ext cx="7776864" cy="1569660"/>
          </a:xfrm>
          <a:prstGeom prst="rect">
            <a:avLst/>
          </a:prstGeom>
          <a:noFill/>
        </p:spPr>
        <p:txBody>
          <a:bodyPr wrap="square" rtlCol="0">
            <a:spAutoFit/>
          </a:bodyPr>
          <a:lstStyle/>
          <a:p>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zh-CN" altLang="en-US" sz="2400" b="1" dirty="0">
              <a:latin typeface="微软雅黑" pitchFamily="34" charset="-122"/>
              <a:ea typeface="微软雅黑" pitchFamily="34" charset="-122"/>
            </a:endParaRPr>
          </a:p>
        </p:txBody>
      </p:sp>
      <p:sp>
        <p:nvSpPr>
          <p:cNvPr id="10" name="TextBox 9"/>
          <p:cNvSpPr txBox="1"/>
          <p:nvPr/>
        </p:nvSpPr>
        <p:spPr>
          <a:xfrm>
            <a:off x="755576" y="1772816"/>
            <a:ext cx="158417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民法典</a:t>
            </a:r>
          </a:p>
        </p:txBody>
      </p:sp>
      <p:sp>
        <p:nvSpPr>
          <p:cNvPr id="11" name="TextBox 10"/>
          <p:cNvSpPr txBox="1"/>
          <p:nvPr/>
        </p:nvSpPr>
        <p:spPr>
          <a:xfrm>
            <a:off x="827584" y="2420888"/>
            <a:ext cx="7200800"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第七条  民事主体从事民事活动，应当遵循诚信原则，秉持诚信，恪守承诺。</a:t>
            </a:r>
          </a:p>
        </p:txBody>
      </p:sp>
      <p:sp>
        <p:nvSpPr>
          <p:cNvPr id="12" name="TextBox 11"/>
          <p:cNvSpPr txBox="1"/>
          <p:nvPr/>
        </p:nvSpPr>
        <p:spPr>
          <a:xfrm>
            <a:off x="827584" y="3429000"/>
            <a:ext cx="7200800"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第八条  民事主体从事民事活动，不得违反法律，不得违背公序良俗。</a:t>
            </a:r>
          </a:p>
        </p:txBody>
      </p:sp>
      <p:sp>
        <p:nvSpPr>
          <p:cNvPr id="13" name="TextBox 12"/>
          <p:cNvSpPr txBox="1"/>
          <p:nvPr/>
        </p:nvSpPr>
        <p:spPr>
          <a:xfrm>
            <a:off x="827584" y="4437112"/>
            <a:ext cx="7200800"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第十一条  其他法律对民事关系有特别规定的，依照其规定。</a:t>
            </a:r>
          </a:p>
        </p:txBody>
      </p:sp>
      <p:sp>
        <p:nvSpPr>
          <p:cNvPr id="3" name="日期占位符 2">
            <a:extLst>
              <a:ext uri="{FF2B5EF4-FFF2-40B4-BE49-F238E27FC236}">
                <a16:creationId xmlns:a16="http://schemas.microsoft.com/office/drawing/2014/main" id="{5E3B34BA-356E-4562-BA3F-F787EAACD2A2}"/>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2431304D-19CE-44A4-89CD-1B5B463E67BD}"/>
              </a:ext>
            </a:extLst>
          </p:cNvPr>
          <p:cNvSpPr>
            <a:spLocks noGrp="1"/>
          </p:cNvSpPr>
          <p:nvPr>
            <p:ph type="sldNum" sz="quarter" idx="12"/>
          </p:nvPr>
        </p:nvSpPr>
        <p:spPr/>
        <p:txBody>
          <a:bodyPr/>
          <a:lstStyle/>
          <a:p>
            <a:fld id="{7AFCB150-A64D-4658-A1A8-2246387FAE02}" type="slidenum">
              <a:rPr lang="zh-CN" altLang="en-US" smtClean="0"/>
              <a:pPr/>
              <a:t>74</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ppt_x"/>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2000" fill="hold"/>
                                        <p:tgtEl>
                                          <p:spTgt spid="12"/>
                                        </p:tgtEl>
                                        <p:attrNameLst>
                                          <p:attrName>ppt_x</p:attrName>
                                        </p:attrNameLst>
                                      </p:cBhvr>
                                      <p:tavLst>
                                        <p:tav tm="0">
                                          <p:val>
                                            <p:strVal val="#ppt_x"/>
                                          </p:val>
                                        </p:tav>
                                        <p:tav tm="100000">
                                          <p:val>
                                            <p:strVal val="#ppt_x"/>
                                          </p:val>
                                        </p:tav>
                                      </p:tavLst>
                                    </p:anim>
                                    <p:anim calcmode="lin" valueType="num">
                                      <p:cBhvr additive="base">
                                        <p:cTn id="1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2000" fill="hold"/>
                                        <p:tgtEl>
                                          <p:spTgt spid="13"/>
                                        </p:tgtEl>
                                        <p:attrNameLst>
                                          <p:attrName>ppt_x</p:attrName>
                                        </p:attrNameLst>
                                      </p:cBhvr>
                                      <p:tavLst>
                                        <p:tav tm="0">
                                          <p:val>
                                            <p:strVal val="#ppt_x"/>
                                          </p:val>
                                        </p:tav>
                                        <p:tav tm="100000">
                                          <p:val>
                                            <p:strVal val="#ppt_x"/>
                                          </p:val>
                                        </p:tav>
                                      </p:tavLst>
                                    </p:anim>
                                    <p:anim calcmode="lin" valueType="num">
                                      <p:cBhvr additive="base">
                                        <p:cTn id="25"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352839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18722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法律依据</a:t>
            </a:r>
          </a:p>
        </p:txBody>
      </p:sp>
      <p:sp>
        <p:nvSpPr>
          <p:cNvPr id="8" name="TextBox 7"/>
          <p:cNvSpPr txBox="1"/>
          <p:nvPr/>
        </p:nvSpPr>
        <p:spPr>
          <a:xfrm>
            <a:off x="683568" y="1772817"/>
            <a:ext cx="7776864" cy="1569660"/>
          </a:xfrm>
          <a:prstGeom prst="rect">
            <a:avLst/>
          </a:prstGeom>
          <a:noFill/>
        </p:spPr>
        <p:txBody>
          <a:bodyPr wrap="square" rtlCol="0">
            <a:spAutoFit/>
          </a:bodyPr>
          <a:lstStyle/>
          <a:p>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endParaRPr lang="zh-CN" altLang="en-US" sz="2400" b="1" dirty="0">
              <a:latin typeface="微软雅黑" pitchFamily="34" charset="-122"/>
              <a:ea typeface="微软雅黑" pitchFamily="34" charset="-122"/>
            </a:endParaRPr>
          </a:p>
        </p:txBody>
      </p:sp>
      <p:sp>
        <p:nvSpPr>
          <p:cNvPr id="10" name="TextBox 9"/>
          <p:cNvSpPr txBox="1"/>
          <p:nvPr/>
        </p:nvSpPr>
        <p:spPr>
          <a:xfrm>
            <a:off x="755576" y="1772816"/>
            <a:ext cx="244827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国家标准法</a:t>
            </a:r>
          </a:p>
        </p:txBody>
      </p:sp>
      <p:sp>
        <p:nvSpPr>
          <p:cNvPr id="11" name="TextBox 10"/>
          <p:cNvSpPr txBox="1"/>
          <p:nvPr/>
        </p:nvSpPr>
        <p:spPr>
          <a:xfrm>
            <a:off x="827584" y="2420888"/>
            <a:ext cx="7200800" cy="1200329"/>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第七条  国家标准、行业标准分为强制性标准和推荐</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性标准。</a:t>
            </a:r>
          </a:p>
        </p:txBody>
      </p:sp>
      <p:sp>
        <p:nvSpPr>
          <p:cNvPr id="12" name="TextBox 11"/>
          <p:cNvSpPr txBox="1"/>
          <p:nvPr/>
        </p:nvSpPr>
        <p:spPr>
          <a:xfrm>
            <a:off x="827584" y="4005064"/>
            <a:ext cx="540060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第十四条  强制性标准，必须执行。</a:t>
            </a:r>
          </a:p>
        </p:txBody>
      </p:sp>
      <p:sp>
        <p:nvSpPr>
          <p:cNvPr id="3" name="日期占位符 2">
            <a:extLst>
              <a:ext uri="{FF2B5EF4-FFF2-40B4-BE49-F238E27FC236}">
                <a16:creationId xmlns:a16="http://schemas.microsoft.com/office/drawing/2014/main" id="{FB7698DB-E8E9-4B30-A7C1-FB85BF64D612}"/>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A2F019E8-19EC-479E-9BC7-EF9F992DD138}"/>
              </a:ext>
            </a:extLst>
          </p:cNvPr>
          <p:cNvSpPr>
            <a:spLocks noGrp="1"/>
          </p:cNvSpPr>
          <p:nvPr>
            <p:ph type="sldNum" sz="quarter" idx="12"/>
          </p:nvPr>
        </p:nvSpPr>
        <p:spPr/>
        <p:txBody>
          <a:bodyPr/>
          <a:lstStyle/>
          <a:p>
            <a:fld id="{7AFCB150-A64D-4658-A1A8-2246387FAE02}" type="slidenum">
              <a:rPr lang="zh-CN" altLang="en-US" smtClean="0"/>
              <a:pPr/>
              <a:t>75</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0" fill="hold"/>
                                        <p:tgtEl>
                                          <p:spTgt spid="11"/>
                                        </p:tgtEl>
                                        <p:attrNameLst>
                                          <p:attrName>ppt_w</p:attrName>
                                        </p:attrNameLst>
                                      </p:cBhvr>
                                      <p:tavLst>
                                        <p:tav tm="0">
                                          <p:val>
                                            <p:strVal val="#ppt_w*0.05"/>
                                          </p:val>
                                        </p:tav>
                                        <p:tav tm="100000">
                                          <p:val>
                                            <p:strVal val="#ppt_w"/>
                                          </p:val>
                                        </p:tav>
                                      </p:tavLst>
                                    </p:anim>
                                    <p:anim calcmode="lin" valueType="num">
                                      <p:cBhvr>
                                        <p:cTn id="13" dur="2000" fill="hold"/>
                                        <p:tgtEl>
                                          <p:spTgt spid="11"/>
                                        </p:tgtEl>
                                        <p:attrNameLst>
                                          <p:attrName>ppt_h</p:attrName>
                                        </p:attrNameLst>
                                      </p:cBhvr>
                                      <p:tavLst>
                                        <p:tav tm="0">
                                          <p:val>
                                            <p:strVal val="#ppt_h"/>
                                          </p:val>
                                        </p:tav>
                                        <p:tav tm="100000">
                                          <p:val>
                                            <p:strVal val="#ppt_h"/>
                                          </p:val>
                                        </p:tav>
                                      </p:tavLst>
                                    </p:anim>
                                    <p:anim calcmode="lin" valueType="num">
                                      <p:cBhvr>
                                        <p:cTn id="14" dur="2000" fill="hold"/>
                                        <p:tgtEl>
                                          <p:spTgt spid="11"/>
                                        </p:tgtEl>
                                        <p:attrNameLst>
                                          <p:attrName>ppt_x</p:attrName>
                                        </p:attrNameLst>
                                      </p:cBhvr>
                                      <p:tavLst>
                                        <p:tav tm="0">
                                          <p:val>
                                            <p:strVal val="#ppt_x-.2"/>
                                          </p:val>
                                        </p:tav>
                                        <p:tav tm="100000">
                                          <p:val>
                                            <p:strVal val="#ppt_x"/>
                                          </p:val>
                                        </p:tav>
                                      </p:tavLst>
                                    </p:anim>
                                    <p:anim calcmode="lin" valueType="num">
                                      <p:cBhvr>
                                        <p:cTn id="15" dur="2000" fill="hold"/>
                                        <p:tgtEl>
                                          <p:spTgt spid="11"/>
                                        </p:tgtEl>
                                        <p:attrNameLst>
                                          <p:attrName>ppt_y</p:attrName>
                                        </p:attrNameLst>
                                      </p:cBhvr>
                                      <p:tavLst>
                                        <p:tav tm="0">
                                          <p:val>
                                            <p:strVal val="#ppt_y"/>
                                          </p:val>
                                        </p:tav>
                                        <p:tav tm="100000">
                                          <p:val>
                                            <p:strVal val="#ppt_y"/>
                                          </p:val>
                                        </p:tav>
                                      </p:tavLst>
                                    </p:anim>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by="(-#ppt_w*2)" calcmode="lin" valueType="num">
                                      <p:cBhvr rctx="PPT">
                                        <p:cTn id="21" dur="500" autoRev="1" fill="hold">
                                          <p:stCondLst>
                                            <p:cond delay="0"/>
                                          </p:stCondLst>
                                        </p:cTn>
                                        <p:tgtEl>
                                          <p:spTgt spid="12"/>
                                        </p:tgtEl>
                                        <p:attrNameLst>
                                          <p:attrName>ppt_w</p:attrName>
                                        </p:attrNameLst>
                                      </p:cBhvr>
                                    </p:anim>
                                    <p:anim by="(#ppt_w*0.50)" calcmode="lin" valueType="num">
                                      <p:cBhvr>
                                        <p:cTn id="22" dur="500" decel="50000" autoRev="1" fill="hold">
                                          <p:stCondLst>
                                            <p:cond delay="0"/>
                                          </p:stCondLst>
                                        </p:cTn>
                                        <p:tgtEl>
                                          <p:spTgt spid="12"/>
                                        </p:tgtEl>
                                        <p:attrNameLst>
                                          <p:attrName>ppt_x</p:attrName>
                                        </p:attrNameLst>
                                      </p:cBhvr>
                                    </p:anim>
                                    <p:anim from="(-#ppt_h/2)" to="(#ppt_y)" calcmode="lin" valueType="num">
                                      <p:cBhvr>
                                        <p:cTn id="23" dur="1000" fill="hold">
                                          <p:stCondLst>
                                            <p:cond delay="0"/>
                                          </p:stCondLst>
                                        </p:cTn>
                                        <p:tgtEl>
                                          <p:spTgt spid="12"/>
                                        </p:tgtEl>
                                        <p:attrNameLst>
                                          <p:attrName>ppt_y</p:attrName>
                                        </p:attrNameLst>
                                      </p:cBhvr>
                                    </p:anim>
                                    <p:animRot by="21600000">
                                      <p:cBhvr>
                                        <p:cTn id="24"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338437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18722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法律依据</a:t>
            </a:r>
          </a:p>
        </p:txBody>
      </p:sp>
      <p:sp>
        <p:nvSpPr>
          <p:cNvPr id="10" name="TextBox 9"/>
          <p:cNvSpPr txBox="1"/>
          <p:nvPr/>
        </p:nvSpPr>
        <p:spPr>
          <a:xfrm>
            <a:off x="755576" y="1772816"/>
            <a:ext cx="676875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建设工程工程量清单计价规范（</a:t>
            </a:r>
            <a:r>
              <a:rPr lang="en-US" altLang="zh-CN" sz="2400" b="1" dirty="0">
                <a:latin typeface="微软雅黑" pitchFamily="34" charset="-122"/>
                <a:ea typeface="微软雅黑" pitchFamily="34" charset="-122"/>
              </a:rPr>
              <a:t>GB50500-2013</a:t>
            </a:r>
            <a:r>
              <a:rPr lang="zh-CN" altLang="en-US" sz="2400" b="1" dirty="0">
                <a:latin typeface="微软雅黑" pitchFamily="34" charset="-122"/>
                <a:ea typeface="微软雅黑" pitchFamily="34" charset="-122"/>
              </a:rPr>
              <a:t>）</a:t>
            </a:r>
          </a:p>
        </p:txBody>
      </p:sp>
      <p:sp>
        <p:nvSpPr>
          <p:cNvPr id="12" name="TextBox 11"/>
          <p:cNvSpPr txBox="1"/>
          <p:nvPr/>
        </p:nvSpPr>
        <p:spPr>
          <a:xfrm>
            <a:off x="755576" y="3068960"/>
            <a:ext cx="15121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计量</a:t>
            </a:r>
          </a:p>
        </p:txBody>
      </p:sp>
      <p:sp>
        <p:nvSpPr>
          <p:cNvPr id="13" name="TextBox 12"/>
          <p:cNvSpPr txBox="1"/>
          <p:nvPr/>
        </p:nvSpPr>
        <p:spPr>
          <a:xfrm>
            <a:off x="683568" y="1772816"/>
            <a:ext cx="7776864" cy="461665"/>
          </a:xfrm>
          <a:prstGeom prst="rect">
            <a:avLst/>
          </a:prstGeom>
          <a:noFill/>
        </p:spPr>
        <p:txBody>
          <a:bodyPr wrap="square" rtlCol="0">
            <a:spAutoFit/>
          </a:bodyPr>
          <a:lstStyle/>
          <a:p>
            <a:endParaRPr lang="en-US" altLang="zh-CN" sz="2400" b="1" dirty="0">
              <a:latin typeface="微软雅黑" pitchFamily="34" charset="-122"/>
              <a:ea typeface="微软雅黑" pitchFamily="34" charset="-122"/>
            </a:endParaRPr>
          </a:p>
        </p:txBody>
      </p:sp>
      <p:sp>
        <p:nvSpPr>
          <p:cNvPr id="14" name="TextBox 13"/>
          <p:cNvSpPr txBox="1"/>
          <p:nvPr/>
        </p:nvSpPr>
        <p:spPr>
          <a:xfrm>
            <a:off x="755576" y="2492896"/>
            <a:ext cx="266429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强制性标准</a:t>
            </a:r>
            <a:endParaRPr lang="en-US" altLang="zh-CN" sz="2400" b="1" dirty="0">
              <a:latin typeface="微软雅黑" pitchFamily="34" charset="-122"/>
              <a:ea typeface="微软雅黑" pitchFamily="34" charset="-122"/>
            </a:endParaRPr>
          </a:p>
        </p:txBody>
      </p:sp>
      <p:sp>
        <p:nvSpPr>
          <p:cNvPr id="15" name="TextBox 14"/>
          <p:cNvSpPr txBox="1"/>
          <p:nvPr/>
        </p:nvSpPr>
        <p:spPr>
          <a:xfrm>
            <a:off x="755576" y="3717032"/>
            <a:ext cx="7344816" cy="830997"/>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8.2.1  </a:t>
            </a:r>
            <a:r>
              <a:rPr lang="zh-CN" altLang="en-US" sz="2400" b="1" dirty="0">
                <a:latin typeface="微软雅黑" pitchFamily="34" charset="-122"/>
                <a:ea typeface="微软雅黑" pitchFamily="34" charset="-122"/>
              </a:rPr>
              <a:t>工程量以承包人完成合同工程应予计量的工程量确定。</a:t>
            </a:r>
          </a:p>
        </p:txBody>
      </p:sp>
      <p:sp>
        <p:nvSpPr>
          <p:cNvPr id="3" name="日期占位符 2">
            <a:extLst>
              <a:ext uri="{FF2B5EF4-FFF2-40B4-BE49-F238E27FC236}">
                <a16:creationId xmlns:a16="http://schemas.microsoft.com/office/drawing/2014/main" id="{E15E5CD5-2BDA-4E5E-B408-E9A49781060D}"/>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9BF22D75-DA69-4959-B6E6-AB2BECBE2517}"/>
              </a:ext>
            </a:extLst>
          </p:cNvPr>
          <p:cNvSpPr>
            <a:spLocks noGrp="1"/>
          </p:cNvSpPr>
          <p:nvPr>
            <p:ph type="sldNum" sz="quarter" idx="12"/>
          </p:nvPr>
        </p:nvSpPr>
        <p:spPr/>
        <p:txBody>
          <a:bodyPr/>
          <a:lstStyle/>
          <a:p>
            <a:fld id="{7AFCB150-A64D-4658-A1A8-2246387FAE02}" type="slidenum">
              <a:rPr lang="zh-CN" altLang="en-US" smtClean="0"/>
              <a:pPr/>
              <a:t>76</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0.05"/>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 calcmode="lin" valueType="num">
                                      <p:cBhvr>
                                        <p:cTn id="9" dur="2000" fill="hold"/>
                                        <p:tgtEl>
                                          <p:spTgt spid="10"/>
                                        </p:tgtEl>
                                        <p:attrNameLst>
                                          <p:attrName>ppt_x</p:attrName>
                                        </p:attrNameLst>
                                      </p:cBhvr>
                                      <p:tavLst>
                                        <p:tav tm="0">
                                          <p:val>
                                            <p:strVal val="#ppt_x-.2"/>
                                          </p:val>
                                        </p:tav>
                                        <p:tav tm="100000">
                                          <p:val>
                                            <p:strVal val="#ppt_x"/>
                                          </p:val>
                                        </p:tav>
                                      </p:tavLst>
                                    </p:anim>
                                    <p:anim calcmode="lin" valueType="num">
                                      <p:cBhvr>
                                        <p:cTn id="10" dur="2000" fill="hold"/>
                                        <p:tgtEl>
                                          <p:spTgt spid="10"/>
                                        </p:tgtEl>
                                        <p:attrNameLst>
                                          <p:attrName>ppt_y</p:attrName>
                                        </p:attrNameLst>
                                      </p:cBhvr>
                                      <p:tavLst>
                                        <p:tav tm="0">
                                          <p:val>
                                            <p:strVal val="#ppt_y"/>
                                          </p:val>
                                        </p:tav>
                                        <p:tav tm="100000">
                                          <p:val>
                                            <p:strVal val="#ppt_y"/>
                                          </p:val>
                                        </p:tav>
                                      </p:tavLst>
                                    </p:anim>
                                    <p:animEffect transition="in" filter="fad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600" decel="100000"/>
                                        <p:tgtEl>
                                          <p:spTgt spid="14"/>
                                        </p:tgtEl>
                                      </p:cBhvr>
                                    </p:animEffect>
                                    <p:anim calcmode="lin" valueType="num">
                                      <p:cBhvr>
                                        <p:cTn id="17" dur="1600" decel="100000" fill="hold"/>
                                        <p:tgtEl>
                                          <p:spTgt spid="14"/>
                                        </p:tgtEl>
                                        <p:attrNameLst>
                                          <p:attrName>style.rotation</p:attrName>
                                        </p:attrNameLst>
                                      </p:cBhvr>
                                      <p:tavLst>
                                        <p:tav tm="0">
                                          <p:val>
                                            <p:fltVal val="-90"/>
                                          </p:val>
                                        </p:tav>
                                        <p:tav tm="100000">
                                          <p:val>
                                            <p:fltVal val="0"/>
                                          </p:val>
                                        </p:tav>
                                      </p:tavLst>
                                    </p:anim>
                                    <p:anim calcmode="lin" valueType="num">
                                      <p:cBhvr>
                                        <p:cTn id="18" dur="1600" decel="100000" fill="hold"/>
                                        <p:tgtEl>
                                          <p:spTgt spid="14"/>
                                        </p:tgtEl>
                                        <p:attrNameLst>
                                          <p:attrName>ppt_x</p:attrName>
                                        </p:attrNameLst>
                                      </p:cBhvr>
                                      <p:tavLst>
                                        <p:tav tm="0">
                                          <p:val>
                                            <p:strVal val="#ppt_x+0.4"/>
                                          </p:val>
                                        </p:tav>
                                        <p:tav tm="100000">
                                          <p:val>
                                            <p:strVal val="#ppt_x-0.05"/>
                                          </p:val>
                                        </p:tav>
                                      </p:tavLst>
                                    </p:anim>
                                    <p:anim calcmode="lin" valueType="num">
                                      <p:cBhvr>
                                        <p:cTn id="19" dur="1600" decel="100000" fill="hold"/>
                                        <p:tgtEl>
                                          <p:spTgt spid="14"/>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14"/>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3528392"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93610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计价</a:t>
            </a:r>
          </a:p>
        </p:txBody>
      </p:sp>
      <p:sp>
        <p:nvSpPr>
          <p:cNvPr id="10" name="TextBox 9"/>
          <p:cNvSpPr txBox="1"/>
          <p:nvPr/>
        </p:nvSpPr>
        <p:spPr>
          <a:xfrm>
            <a:off x="755576" y="1772816"/>
            <a:ext cx="7416824" cy="830997"/>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3.1.1 </a:t>
            </a:r>
            <a:r>
              <a:rPr lang="zh-CN" altLang="en-US" sz="2400" b="1" dirty="0">
                <a:latin typeface="微软雅黑" pitchFamily="34" charset="-122"/>
                <a:ea typeface="微软雅黑" pitchFamily="34" charset="-122"/>
              </a:rPr>
              <a:t>使用国有资金投资建设的工程发承包，必须采用工程量清单计价。</a:t>
            </a:r>
          </a:p>
        </p:txBody>
      </p:sp>
      <p:sp>
        <p:nvSpPr>
          <p:cNvPr id="12" name="TextBox 11"/>
          <p:cNvSpPr txBox="1"/>
          <p:nvPr/>
        </p:nvSpPr>
        <p:spPr>
          <a:xfrm>
            <a:off x="755576" y="2780928"/>
            <a:ext cx="7344816"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3.1.4 </a:t>
            </a:r>
            <a:r>
              <a:rPr lang="zh-CN" altLang="en-US" sz="2400" b="1" dirty="0">
                <a:latin typeface="微软雅黑" pitchFamily="34" charset="-122"/>
                <a:ea typeface="微软雅黑" pitchFamily="34" charset="-122"/>
              </a:rPr>
              <a:t>工程量清单应当采用综合单价计价。</a:t>
            </a:r>
          </a:p>
        </p:txBody>
      </p:sp>
      <p:sp>
        <p:nvSpPr>
          <p:cNvPr id="15" name="TextBox 14"/>
          <p:cNvSpPr txBox="1"/>
          <p:nvPr/>
        </p:nvSpPr>
        <p:spPr>
          <a:xfrm>
            <a:off x="755576" y="3429000"/>
            <a:ext cx="7560840" cy="1200329"/>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4.2.2  </a:t>
            </a:r>
            <a:r>
              <a:rPr lang="zh-CN" altLang="en-US" sz="2400" b="1" dirty="0">
                <a:latin typeface="微软雅黑" pitchFamily="34" charset="-122"/>
                <a:ea typeface="微软雅黑" pitchFamily="34" charset="-122"/>
              </a:rPr>
              <a:t>分布分项工程项目清单必须根据现行国家计量规范规定的项目编码、项目名称、项目特征、计量单位和工程量计算规则进行编制。</a:t>
            </a:r>
          </a:p>
        </p:txBody>
      </p:sp>
      <p:sp>
        <p:nvSpPr>
          <p:cNvPr id="11" name="TextBox 10"/>
          <p:cNvSpPr txBox="1"/>
          <p:nvPr/>
        </p:nvSpPr>
        <p:spPr>
          <a:xfrm>
            <a:off x="755576" y="4797152"/>
            <a:ext cx="7560840" cy="830997"/>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4.1.2 </a:t>
            </a:r>
            <a:r>
              <a:rPr lang="zh-CN" altLang="en-US" sz="2400" b="1" dirty="0">
                <a:latin typeface="微软雅黑" pitchFamily="34" charset="-122"/>
                <a:ea typeface="微软雅黑" pitchFamily="34" charset="-122"/>
              </a:rPr>
              <a:t>招标工程量清单必须作为招标文件的组成部分，其准确性和完整性应由招标人负责</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a:t>
            </a:r>
          </a:p>
        </p:txBody>
      </p:sp>
      <p:sp>
        <p:nvSpPr>
          <p:cNvPr id="3" name="日期占位符 2">
            <a:extLst>
              <a:ext uri="{FF2B5EF4-FFF2-40B4-BE49-F238E27FC236}">
                <a16:creationId xmlns:a16="http://schemas.microsoft.com/office/drawing/2014/main" id="{F61C20DC-CA94-4B75-BE03-A1EC21C28676}"/>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2BF0AF48-5A31-4E20-8726-420AB78ADDCD}"/>
              </a:ext>
            </a:extLst>
          </p:cNvPr>
          <p:cNvSpPr>
            <a:spLocks noGrp="1"/>
          </p:cNvSpPr>
          <p:nvPr>
            <p:ph type="sldNum" sz="quarter" idx="12"/>
          </p:nvPr>
        </p:nvSpPr>
        <p:spPr/>
        <p:txBody>
          <a:bodyPr/>
          <a:lstStyle/>
          <a:p>
            <a:fld id="{7AFCB150-A64D-4658-A1A8-2246387FAE02}" type="slidenum">
              <a:rPr lang="zh-CN" altLang="en-US" smtClean="0"/>
              <a:pPr/>
              <a:t>77</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21600000">
                                      <p:cBhvr>
                                        <p:cTn id="10" dur="2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ppt_x"/>
                                          </p:val>
                                        </p:tav>
                                        <p:tav tm="100000">
                                          <p:val>
                                            <p:strVal val="#ppt_x"/>
                                          </p:val>
                                        </p:tav>
                                      </p:tavLst>
                                    </p:anim>
                                    <p:anim calcmode="lin" valueType="num">
                                      <p:cBhvr additive="base">
                                        <p:cTn id="1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ppt_x"/>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ppt_x"/>
                                          </p:val>
                                        </p:tav>
                                        <p:tav tm="100000">
                                          <p:val>
                                            <p:strVal val="#ppt_x"/>
                                          </p:val>
                                        </p:tav>
                                      </p:tavLst>
                                    </p:anim>
                                    <p:anim calcmode="lin" valueType="num">
                                      <p:cBhvr additive="base">
                                        <p:cTn id="28"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000" fill="hold"/>
                                        <p:tgtEl>
                                          <p:spTgt spid="11"/>
                                        </p:tgtEl>
                                        <p:attrNameLst>
                                          <p:attrName>ppt_x</p:attrName>
                                        </p:attrNameLst>
                                      </p:cBhvr>
                                      <p:tavLst>
                                        <p:tav tm="0">
                                          <p:val>
                                            <p:strVal val="#ppt_x"/>
                                          </p:val>
                                        </p:tav>
                                        <p:tav tm="100000">
                                          <p:val>
                                            <p:strVal val="#ppt_x"/>
                                          </p:val>
                                        </p:tav>
                                      </p:tavLst>
                                    </p:anim>
                                    <p:anim calcmode="lin" valueType="num">
                                      <p:cBhvr additive="base">
                                        <p:cTn id="3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2" grpId="0"/>
      <p:bldP spid="15" grpId="0"/>
      <p:bldP spid="1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338437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  </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18722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计价</a:t>
            </a:r>
          </a:p>
        </p:txBody>
      </p:sp>
      <p:sp>
        <p:nvSpPr>
          <p:cNvPr id="10" name="TextBox 9"/>
          <p:cNvSpPr txBox="1"/>
          <p:nvPr/>
        </p:nvSpPr>
        <p:spPr>
          <a:xfrm>
            <a:off x="755576" y="1772816"/>
            <a:ext cx="7416824" cy="1200329"/>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3.4.1 </a:t>
            </a:r>
            <a:r>
              <a:rPr lang="zh-CN" altLang="en-US" sz="2400" b="1" dirty="0">
                <a:latin typeface="微软雅黑" pitchFamily="34" charset="-122"/>
                <a:ea typeface="微软雅黑" pitchFamily="34" charset="-122"/>
              </a:rPr>
              <a:t>建设工程发承包，必须在招标文件，合同中明确计价中的风险内容及其范围，不得采用无限风险，所有风险或类似语句规定计价中的风险内容及范围</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a:t>
            </a:r>
          </a:p>
        </p:txBody>
      </p:sp>
      <p:sp>
        <p:nvSpPr>
          <p:cNvPr id="8" name="矩形 7"/>
          <p:cNvSpPr/>
          <p:nvPr/>
        </p:nvSpPr>
        <p:spPr>
          <a:xfrm>
            <a:off x="827584" y="3212976"/>
            <a:ext cx="7704856" cy="324036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合同初始价格为</a:t>
            </a:r>
            <a:r>
              <a:rPr lang="zh-CN" altLang="en-US" sz="2400" b="1" u="sng"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 。合同初始价格包括乙方按照合同规定完成全部工程项目的所有费用、维护期间的一切费用、乙方履行合同规定的全部责任和义务所必须承担的有关风险费用、规费以及按中华人民共和国税法规定应缴纳的税金。</a:t>
            </a:r>
            <a:endParaRPr lang="en-US" altLang="zh-CN" sz="2400" b="1" dirty="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a:latin typeface="微软雅黑" pitchFamily="34" charset="-122"/>
                <a:ea typeface="微软雅黑" pitchFamily="34" charset="-122"/>
              </a:rPr>
              <a:t>任何合同中已规定的产生费用的项目皆被认为已被乙方综合考虑进第四章工程来那个清单的单价或价格内。</a:t>
            </a:r>
            <a:endParaRPr lang="en-US" altLang="zh-CN" sz="2400" b="1" dirty="0">
              <a:latin typeface="微软雅黑" pitchFamily="34" charset="-122"/>
              <a:ea typeface="微软雅黑" pitchFamily="34" charset="-122"/>
            </a:endParaRPr>
          </a:p>
          <a:p>
            <a:pPr algn="ctr"/>
            <a:endParaRPr lang="zh-CN" altLang="en-US" sz="2000" b="1" dirty="0">
              <a:latin typeface="微软雅黑" pitchFamily="34" charset="-122"/>
              <a:ea typeface="微软雅黑" pitchFamily="34" charset="-122"/>
            </a:endParaRPr>
          </a:p>
        </p:txBody>
      </p:sp>
      <p:cxnSp>
        <p:nvCxnSpPr>
          <p:cNvPr id="11" name="直接连接符 10"/>
          <p:cNvCxnSpPr/>
          <p:nvPr/>
        </p:nvCxnSpPr>
        <p:spPr>
          <a:xfrm>
            <a:off x="4283968" y="3933056"/>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直接连接符 12"/>
          <p:cNvCxnSpPr/>
          <p:nvPr/>
        </p:nvCxnSpPr>
        <p:spPr>
          <a:xfrm>
            <a:off x="7380312" y="3933056"/>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直接连接符 14"/>
          <p:cNvCxnSpPr/>
          <p:nvPr/>
        </p:nvCxnSpPr>
        <p:spPr>
          <a:xfrm>
            <a:off x="4283968" y="4293096"/>
            <a:ext cx="57606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直接连接符 16"/>
          <p:cNvCxnSpPr/>
          <p:nvPr/>
        </p:nvCxnSpPr>
        <p:spPr>
          <a:xfrm>
            <a:off x="971600" y="5805264"/>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直接连接符 18"/>
          <p:cNvCxnSpPr/>
          <p:nvPr/>
        </p:nvCxnSpPr>
        <p:spPr>
          <a:xfrm>
            <a:off x="4932040" y="2564904"/>
            <a:ext cx="288032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直接连接符 20"/>
          <p:cNvCxnSpPr/>
          <p:nvPr/>
        </p:nvCxnSpPr>
        <p:spPr>
          <a:xfrm>
            <a:off x="899592" y="2924944"/>
            <a:ext cx="6336704"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矩形 19"/>
          <p:cNvSpPr/>
          <p:nvPr/>
        </p:nvSpPr>
        <p:spPr>
          <a:xfrm>
            <a:off x="827584" y="3212976"/>
            <a:ext cx="7704856" cy="324036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2400" b="1" dirty="0">
                <a:latin typeface="微软雅黑" pitchFamily="34" charset="-122"/>
                <a:ea typeface="微软雅黑" pitchFamily="34" charset="-122"/>
              </a:rPr>
              <a:t>合同执行期间，本合同将直接产生人工费、计日工单价、税金变化进行价格调差，具体调差范围和调差办法按照合同有关规定执行。除合同中明确规定可以进行价格调差的范围外，本合同执行过程中，其他人工、材料、机械设备价格变化、国家有关部门、本省、本市关于建筑安装工程任何费用增减的文件、通知等的变化均包含在合同初始价格中，乙方不应提出其他补偿要求。</a:t>
            </a:r>
          </a:p>
        </p:txBody>
      </p:sp>
      <p:cxnSp>
        <p:nvCxnSpPr>
          <p:cNvPr id="25" name="直接连接符 24"/>
          <p:cNvCxnSpPr/>
          <p:nvPr/>
        </p:nvCxnSpPr>
        <p:spPr>
          <a:xfrm>
            <a:off x="3419872" y="5373216"/>
            <a:ext cx="352839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直接连接符 28"/>
          <p:cNvCxnSpPr/>
          <p:nvPr/>
        </p:nvCxnSpPr>
        <p:spPr>
          <a:xfrm>
            <a:off x="2195736" y="5733256"/>
            <a:ext cx="57606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直接连接符 21"/>
          <p:cNvCxnSpPr/>
          <p:nvPr/>
        </p:nvCxnSpPr>
        <p:spPr>
          <a:xfrm>
            <a:off x="2195736" y="3933056"/>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直接连接符 30"/>
          <p:cNvCxnSpPr/>
          <p:nvPr/>
        </p:nvCxnSpPr>
        <p:spPr>
          <a:xfrm>
            <a:off x="7020272" y="5733256"/>
            <a:ext cx="288032" cy="0"/>
          </a:xfrm>
          <a:prstGeom prst="line">
            <a:avLst/>
          </a:prstGeom>
        </p:spPr>
        <p:style>
          <a:lnRef idx="3">
            <a:schemeClr val="accent6"/>
          </a:lnRef>
          <a:fillRef idx="0">
            <a:schemeClr val="accent6"/>
          </a:fillRef>
          <a:effectRef idx="2">
            <a:schemeClr val="accent6"/>
          </a:effectRef>
          <a:fontRef idx="minor">
            <a:schemeClr val="tx1"/>
          </a:fontRef>
        </p:style>
      </p:cxnSp>
      <p:sp>
        <p:nvSpPr>
          <p:cNvPr id="3" name="日期占位符 2">
            <a:extLst>
              <a:ext uri="{FF2B5EF4-FFF2-40B4-BE49-F238E27FC236}">
                <a16:creationId xmlns:a16="http://schemas.microsoft.com/office/drawing/2014/main" id="{3961CD93-FA10-4BE6-9770-DF79405D551E}"/>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079C02CD-6A71-496E-893D-9815E1CB9394}"/>
              </a:ext>
            </a:extLst>
          </p:cNvPr>
          <p:cNvSpPr>
            <a:spLocks noGrp="1"/>
          </p:cNvSpPr>
          <p:nvPr>
            <p:ph type="sldNum" sz="quarter" idx="12"/>
          </p:nvPr>
        </p:nvSpPr>
        <p:spPr/>
        <p:txBody>
          <a:bodyPr/>
          <a:lstStyle/>
          <a:p>
            <a:fld id="{7AFCB150-A64D-4658-A1A8-2246387FAE02}" type="slidenum">
              <a:rPr lang="zh-CN" altLang="en-US" smtClean="0"/>
              <a:pPr/>
              <a:t>78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ppt_x</p:attrName>
                                        </p:attrNameLst>
                                      </p:cBhvr>
                                      <p:tavLst>
                                        <p:tav tm="0">
                                          <p:val>
                                            <p:strVal val="#ppt_x-.2"/>
                                          </p:val>
                                        </p:tav>
                                        <p:tav tm="100000">
                                          <p:val>
                                            <p:strVal val="#ppt_x"/>
                                          </p:val>
                                        </p:tav>
                                      </p:tavLst>
                                    </p:anim>
                                    <p:anim calcmode="lin" valueType="num">
                                      <p:cBhvr>
                                        <p:cTn id="1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gtEl>
                                      </p:cBhvr>
                                    </p:animEffect>
                                  </p:childTnLst>
                                </p:cTn>
                              </p:par>
                              <p:par>
                                <p:cTn id="15" presetID="29"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ppt_x</p:attrName>
                                        </p:attrNameLst>
                                      </p:cBhvr>
                                      <p:tavLst>
                                        <p:tav tm="0">
                                          <p:val>
                                            <p:strVal val="#ppt_x-.2"/>
                                          </p:val>
                                        </p:tav>
                                        <p:tav tm="100000">
                                          <p:val>
                                            <p:strVal val="#ppt_x"/>
                                          </p:val>
                                        </p:tav>
                                      </p:tavLst>
                                    </p:anim>
                                    <p:anim calcmode="lin" valueType="num">
                                      <p:cBhvr>
                                        <p:cTn id="1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ppt_x"/>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strVal val="#ppt_w*0.05"/>
                                          </p:val>
                                        </p:tav>
                                        <p:tav tm="100000">
                                          <p:val>
                                            <p:strVal val="#ppt_w"/>
                                          </p:val>
                                        </p:tav>
                                      </p:tavLst>
                                    </p:anim>
                                    <p:anim calcmode="lin" valueType="num">
                                      <p:cBhvr>
                                        <p:cTn id="31" dur="500" fill="hold"/>
                                        <p:tgtEl>
                                          <p:spTgt spid="22"/>
                                        </p:tgtEl>
                                        <p:attrNameLst>
                                          <p:attrName>ppt_h</p:attrName>
                                        </p:attrNameLst>
                                      </p:cBhvr>
                                      <p:tavLst>
                                        <p:tav tm="0">
                                          <p:val>
                                            <p:strVal val="#ppt_h"/>
                                          </p:val>
                                        </p:tav>
                                        <p:tav tm="100000">
                                          <p:val>
                                            <p:strVal val="#ppt_h"/>
                                          </p:val>
                                        </p:tav>
                                      </p:tavLst>
                                    </p:anim>
                                    <p:anim calcmode="lin" valueType="num">
                                      <p:cBhvr>
                                        <p:cTn id="32" dur="500" fill="hold"/>
                                        <p:tgtEl>
                                          <p:spTgt spid="22"/>
                                        </p:tgtEl>
                                        <p:attrNameLst>
                                          <p:attrName>ppt_x</p:attrName>
                                        </p:attrNameLst>
                                      </p:cBhvr>
                                      <p:tavLst>
                                        <p:tav tm="0">
                                          <p:val>
                                            <p:strVal val="#ppt_x-.2"/>
                                          </p:val>
                                        </p:tav>
                                        <p:tav tm="100000">
                                          <p:val>
                                            <p:strVal val="#ppt_x"/>
                                          </p:val>
                                        </p:tav>
                                      </p:tavLst>
                                    </p:anim>
                                    <p:anim calcmode="lin" valueType="num">
                                      <p:cBhvr>
                                        <p:cTn id="33" dur="500" fill="hold"/>
                                        <p:tgtEl>
                                          <p:spTgt spid="22"/>
                                        </p:tgtEl>
                                        <p:attrNameLst>
                                          <p:attrName>ppt_y</p:attrName>
                                        </p:attrNameLst>
                                      </p:cBhvr>
                                      <p:tavLst>
                                        <p:tav tm="0">
                                          <p:val>
                                            <p:strVal val="#ppt_y"/>
                                          </p:val>
                                        </p:tav>
                                        <p:tav tm="100000">
                                          <p:val>
                                            <p:strVal val="#ppt_y"/>
                                          </p:val>
                                        </p:tav>
                                      </p:tavLst>
                                    </p:anim>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ppt_x</p:attrName>
                                        </p:attrNameLst>
                                      </p:cBhvr>
                                      <p:tavLst>
                                        <p:tav tm="0">
                                          <p:val>
                                            <p:strVal val="#ppt_x-.2"/>
                                          </p:val>
                                        </p:tav>
                                        <p:tav tm="100000">
                                          <p:val>
                                            <p:strVal val="#ppt_x"/>
                                          </p:val>
                                        </p:tav>
                                      </p:tavLst>
                                    </p:anim>
                                    <p:anim calcmode="lin" valueType="num">
                                      <p:cBhvr>
                                        <p:cTn id="4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ppt_x</p:attrName>
                                        </p:attrNameLst>
                                      </p:cBhvr>
                                      <p:tavLst>
                                        <p:tav tm="0">
                                          <p:val>
                                            <p:strVal val="#ppt_x-.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ppt_x</p:attrName>
                                        </p:attrNameLst>
                                      </p:cBhvr>
                                      <p:tavLst>
                                        <p:tav tm="0">
                                          <p:val>
                                            <p:strVal val="#ppt_x-.2"/>
                                          </p:val>
                                        </p:tav>
                                        <p:tav tm="100000">
                                          <p:val>
                                            <p:strVal val="#ppt_x"/>
                                          </p:val>
                                        </p:tav>
                                      </p:tavLst>
                                    </p:anim>
                                    <p:anim calcmode="lin" valueType="num">
                                      <p:cBhvr>
                                        <p:cTn id="5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ppt_x</p:attrName>
                                        </p:attrNameLst>
                                      </p:cBhvr>
                                      <p:tavLst>
                                        <p:tav tm="0">
                                          <p:val>
                                            <p:strVal val="#ppt_x-.2"/>
                                          </p:val>
                                        </p:tav>
                                        <p:tav tm="100000">
                                          <p:val>
                                            <p:strVal val="#ppt_x"/>
                                          </p:val>
                                        </p:tav>
                                      </p:tavLst>
                                    </p:anim>
                                    <p:anim calcmode="lin" valueType="num">
                                      <p:cBhvr>
                                        <p:cTn id="6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2000" fill="hold"/>
                                        <p:tgtEl>
                                          <p:spTgt spid="20"/>
                                        </p:tgtEl>
                                        <p:attrNameLst>
                                          <p:attrName>ppt_x</p:attrName>
                                        </p:attrNameLst>
                                      </p:cBhvr>
                                      <p:tavLst>
                                        <p:tav tm="0">
                                          <p:val>
                                            <p:strVal val="#ppt_x"/>
                                          </p:val>
                                        </p:tav>
                                        <p:tav tm="100000">
                                          <p:val>
                                            <p:strVal val="#ppt_x"/>
                                          </p:val>
                                        </p:tav>
                                      </p:tavLst>
                                    </p:anim>
                                    <p:anim calcmode="lin" valueType="num">
                                      <p:cBhvr additive="base">
                                        <p:cTn id="68" dur="2000" fill="hold"/>
                                        <p:tgtEl>
                                          <p:spTgt spid="20"/>
                                        </p:tgtEl>
                                        <p:attrNameLst>
                                          <p:attrName>ppt_y</p:attrName>
                                        </p:attrNameLst>
                                      </p:cBhvr>
                                      <p:tavLst>
                                        <p:tav tm="0">
                                          <p:val>
                                            <p:strVal val="1+#ppt_h/2"/>
                                          </p:val>
                                        </p:tav>
                                        <p:tav tm="100000">
                                          <p:val>
                                            <p:strVal val="#ppt_y"/>
                                          </p:val>
                                        </p:tav>
                                      </p:tavLst>
                                    </p:anim>
                                  </p:childTnLst>
                                </p:cTn>
                              </p:par>
                              <p:par>
                                <p:cTn id="69" presetID="10" presetClass="exit" presetSubtype="0" fill="hold" nodeType="withEffect">
                                  <p:stCondLst>
                                    <p:cond delay="0"/>
                                  </p:stCondLst>
                                  <p:childTnLst>
                                    <p:animEffect transition="out" filter="fade">
                                      <p:cBhvr>
                                        <p:cTn id="70" dur="2000"/>
                                        <p:tgtEl>
                                          <p:spTgt spid="22"/>
                                        </p:tgtEl>
                                      </p:cBhvr>
                                    </p:animEffect>
                                    <p:set>
                                      <p:cBhvr>
                                        <p:cTn id="71" dur="1" fill="hold">
                                          <p:stCondLst>
                                            <p:cond delay="1999"/>
                                          </p:stCondLst>
                                        </p:cTn>
                                        <p:tgtEl>
                                          <p:spTgt spid="2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ppt_x</p:attrName>
                                        </p:attrNameLst>
                                      </p:cBhvr>
                                      <p:tavLst>
                                        <p:tav tm="0">
                                          <p:val>
                                            <p:strVal val="#ppt_x-.2"/>
                                          </p:val>
                                        </p:tav>
                                        <p:tav tm="100000">
                                          <p:val>
                                            <p:strVal val="#ppt_x"/>
                                          </p:val>
                                        </p:tav>
                                      </p:tavLst>
                                    </p:anim>
                                    <p:anim calcmode="lin" valueType="num">
                                      <p:cBhvr>
                                        <p:cTn id="77"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1000" fill="hold"/>
                                        <p:tgtEl>
                                          <p:spTgt spid="29"/>
                                        </p:tgtEl>
                                        <p:attrNameLst>
                                          <p:attrName>ppt_x</p:attrName>
                                        </p:attrNameLst>
                                      </p:cBhvr>
                                      <p:tavLst>
                                        <p:tav tm="0">
                                          <p:val>
                                            <p:strVal val="#ppt_x-.2"/>
                                          </p:val>
                                        </p:tav>
                                        <p:tav tm="100000">
                                          <p:val>
                                            <p:strVal val="#ppt_x"/>
                                          </p:val>
                                        </p:tav>
                                      </p:tavLst>
                                    </p:anim>
                                    <p:anim calcmode="lin" valueType="num">
                                      <p:cBhvr>
                                        <p:cTn id="8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35" presetClass="entr" presetSubtype="0" fill="hold"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2000"/>
                                        <p:tgtEl>
                                          <p:spTgt spid="31"/>
                                        </p:tgtEl>
                                      </p:cBhvr>
                                    </p:animEffect>
                                    <p:anim calcmode="lin" valueType="num">
                                      <p:cBhvr>
                                        <p:cTn id="91" dur="2000" fill="hold"/>
                                        <p:tgtEl>
                                          <p:spTgt spid="31"/>
                                        </p:tgtEl>
                                        <p:attrNameLst>
                                          <p:attrName>style.rotation</p:attrName>
                                        </p:attrNameLst>
                                      </p:cBhvr>
                                      <p:tavLst>
                                        <p:tav tm="0">
                                          <p:val>
                                            <p:fltVal val="720"/>
                                          </p:val>
                                        </p:tav>
                                        <p:tav tm="100000">
                                          <p:val>
                                            <p:fltVal val="0"/>
                                          </p:val>
                                        </p:tav>
                                      </p:tavLst>
                                    </p:anim>
                                    <p:anim calcmode="lin" valueType="num">
                                      <p:cBhvr>
                                        <p:cTn id="92" dur="2000" fill="hold"/>
                                        <p:tgtEl>
                                          <p:spTgt spid="31"/>
                                        </p:tgtEl>
                                        <p:attrNameLst>
                                          <p:attrName>ppt_h</p:attrName>
                                        </p:attrNameLst>
                                      </p:cBhvr>
                                      <p:tavLst>
                                        <p:tav tm="0">
                                          <p:val>
                                            <p:fltVal val="0"/>
                                          </p:val>
                                        </p:tav>
                                        <p:tav tm="100000">
                                          <p:val>
                                            <p:strVal val="#ppt_h"/>
                                          </p:val>
                                        </p:tav>
                                      </p:tavLst>
                                    </p:anim>
                                    <p:anim calcmode="lin" valueType="num">
                                      <p:cBhvr>
                                        <p:cTn id="93" dur="2000" fill="hold"/>
                                        <p:tgtEl>
                                          <p:spTgt spid="3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331236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18722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合同编</a:t>
            </a:r>
          </a:p>
        </p:txBody>
      </p:sp>
      <p:sp>
        <p:nvSpPr>
          <p:cNvPr id="10" name="TextBox 9"/>
          <p:cNvSpPr txBox="1"/>
          <p:nvPr/>
        </p:nvSpPr>
        <p:spPr>
          <a:xfrm>
            <a:off x="755576" y="1772816"/>
            <a:ext cx="7416824" cy="1569660"/>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第五百一十条  合同生效后，当事人就质量、价款或报酬、履行地点等内容没有约定或约定不明的，可以补充协议；不能达成补充协议的，按照合同有关条款或交易习惯确定。</a:t>
            </a:r>
          </a:p>
        </p:txBody>
      </p:sp>
      <p:sp>
        <p:nvSpPr>
          <p:cNvPr id="8" name="TextBox 7"/>
          <p:cNvSpPr txBox="1"/>
          <p:nvPr/>
        </p:nvSpPr>
        <p:spPr>
          <a:xfrm>
            <a:off x="827584" y="3573016"/>
            <a:ext cx="7416824" cy="1200329"/>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第五百一十一条 第（二）项   价格或报酬不明确的，按照订立合同时履行地的市场价格履行；依法应当执行政府定价或政府指导价的，按照规定履行。</a:t>
            </a:r>
          </a:p>
        </p:txBody>
      </p:sp>
      <p:sp>
        <p:nvSpPr>
          <p:cNvPr id="9" name="任意多边形 8"/>
          <p:cNvSpPr/>
          <p:nvPr/>
        </p:nvSpPr>
        <p:spPr>
          <a:xfrm>
            <a:off x="6948264" y="2492896"/>
            <a:ext cx="514350" cy="484717"/>
          </a:xfrm>
          <a:custGeom>
            <a:avLst/>
            <a:gdLst>
              <a:gd name="connsiteX0" fmla="*/ 209550 w 514350"/>
              <a:gd name="connsiteY0" fmla="*/ 38100 h 484717"/>
              <a:gd name="connsiteX1" fmla="*/ 19050 w 514350"/>
              <a:gd name="connsiteY1" fmla="*/ 165100 h 484717"/>
              <a:gd name="connsiteX2" fmla="*/ 95250 w 514350"/>
              <a:gd name="connsiteY2" fmla="*/ 393700 h 484717"/>
              <a:gd name="connsiteX3" fmla="*/ 425450 w 514350"/>
              <a:gd name="connsiteY3" fmla="*/ 444500 h 484717"/>
              <a:gd name="connsiteX4" fmla="*/ 488950 w 514350"/>
              <a:gd name="connsiteY4" fmla="*/ 152400 h 484717"/>
              <a:gd name="connsiteX5" fmla="*/ 273050 w 514350"/>
              <a:gd name="connsiteY5" fmla="*/ 12700 h 484717"/>
              <a:gd name="connsiteX6" fmla="*/ 146050 w 514350"/>
              <a:gd name="connsiteY6" fmla="*/ 76200 h 484717"/>
              <a:gd name="connsiteX7" fmla="*/ 336550 w 514350"/>
              <a:gd name="connsiteY7" fmla="*/ 50800 h 484717"/>
              <a:gd name="connsiteX8" fmla="*/ 336550 w 514350"/>
              <a:gd name="connsiteY8" fmla="*/ 50800 h 48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484717">
                <a:moveTo>
                  <a:pt x="209550" y="38100"/>
                </a:moveTo>
                <a:cubicBezTo>
                  <a:pt x="123825" y="71966"/>
                  <a:pt x="38100" y="105833"/>
                  <a:pt x="19050" y="165100"/>
                </a:cubicBezTo>
                <a:cubicBezTo>
                  <a:pt x="0" y="224367"/>
                  <a:pt x="27517" y="347133"/>
                  <a:pt x="95250" y="393700"/>
                </a:cubicBezTo>
                <a:cubicBezTo>
                  <a:pt x="162983" y="440267"/>
                  <a:pt x="359833" y="484717"/>
                  <a:pt x="425450" y="444500"/>
                </a:cubicBezTo>
                <a:cubicBezTo>
                  <a:pt x="491067" y="404283"/>
                  <a:pt x="514350" y="224367"/>
                  <a:pt x="488950" y="152400"/>
                </a:cubicBezTo>
                <a:cubicBezTo>
                  <a:pt x="463550" y="80433"/>
                  <a:pt x="330200" y="25400"/>
                  <a:pt x="273050" y="12700"/>
                </a:cubicBezTo>
                <a:cubicBezTo>
                  <a:pt x="215900" y="0"/>
                  <a:pt x="135467" y="69850"/>
                  <a:pt x="146050" y="76200"/>
                </a:cubicBezTo>
                <a:cubicBezTo>
                  <a:pt x="156633" y="82550"/>
                  <a:pt x="336550" y="50800"/>
                  <a:pt x="336550" y="50800"/>
                </a:cubicBezTo>
                <a:lnTo>
                  <a:pt x="336550" y="50800"/>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1" name="任意多边形 10"/>
          <p:cNvSpPr/>
          <p:nvPr/>
        </p:nvSpPr>
        <p:spPr>
          <a:xfrm>
            <a:off x="1475656" y="2910731"/>
            <a:ext cx="618067" cy="457200"/>
          </a:xfrm>
          <a:custGeom>
            <a:avLst/>
            <a:gdLst>
              <a:gd name="connsiteX0" fmla="*/ 292100 w 618067"/>
              <a:gd name="connsiteY0" fmla="*/ 23283 h 457200"/>
              <a:gd name="connsiteX1" fmla="*/ 63500 w 618067"/>
              <a:gd name="connsiteY1" fmla="*/ 61383 h 457200"/>
              <a:gd name="connsiteX2" fmla="*/ 63500 w 618067"/>
              <a:gd name="connsiteY2" fmla="*/ 289983 h 457200"/>
              <a:gd name="connsiteX3" fmla="*/ 444500 w 618067"/>
              <a:gd name="connsiteY3" fmla="*/ 455083 h 457200"/>
              <a:gd name="connsiteX4" fmla="*/ 609600 w 618067"/>
              <a:gd name="connsiteY4" fmla="*/ 302683 h 457200"/>
              <a:gd name="connsiteX5" fmla="*/ 495300 w 618067"/>
              <a:gd name="connsiteY5" fmla="*/ 74083 h 457200"/>
              <a:gd name="connsiteX6" fmla="*/ 482600 w 618067"/>
              <a:gd name="connsiteY6" fmla="*/ 10583 h 457200"/>
              <a:gd name="connsiteX7" fmla="*/ 241300 w 618067"/>
              <a:gd name="connsiteY7" fmla="*/ 10583 h 457200"/>
              <a:gd name="connsiteX8" fmla="*/ 393700 w 618067"/>
              <a:gd name="connsiteY8" fmla="*/ 61383 h 457200"/>
              <a:gd name="connsiteX9" fmla="*/ 393700 w 618067"/>
              <a:gd name="connsiteY9" fmla="*/ 6138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067" h="457200">
                <a:moveTo>
                  <a:pt x="292100" y="23283"/>
                </a:moveTo>
                <a:cubicBezTo>
                  <a:pt x="196850" y="20108"/>
                  <a:pt x="101600" y="16933"/>
                  <a:pt x="63500" y="61383"/>
                </a:cubicBezTo>
                <a:cubicBezTo>
                  <a:pt x="25400" y="105833"/>
                  <a:pt x="0" y="224366"/>
                  <a:pt x="63500" y="289983"/>
                </a:cubicBezTo>
                <a:cubicBezTo>
                  <a:pt x="127000" y="355600"/>
                  <a:pt x="353483" y="452966"/>
                  <a:pt x="444500" y="455083"/>
                </a:cubicBezTo>
                <a:cubicBezTo>
                  <a:pt x="535517" y="457200"/>
                  <a:pt x="601133" y="366183"/>
                  <a:pt x="609600" y="302683"/>
                </a:cubicBezTo>
                <a:cubicBezTo>
                  <a:pt x="618067" y="239183"/>
                  <a:pt x="516467" y="122766"/>
                  <a:pt x="495300" y="74083"/>
                </a:cubicBezTo>
                <a:cubicBezTo>
                  <a:pt x="474133" y="25400"/>
                  <a:pt x="524933" y="21166"/>
                  <a:pt x="482600" y="10583"/>
                </a:cubicBezTo>
                <a:cubicBezTo>
                  <a:pt x="440267" y="0"/>
                  <a:pt x="256117" y="2116"/>
                  <a:pt x="241300" y="10583"/>
                </a:cubicBezTo>
                <a:cubicBezTo>
                  <a:pt x="226483" y="19050"/>
                  <a:pt x="393700" y="61383"/>
                  <a:pt x="393700" y="61383"/>
                </a:cubicBezTo>
                <a:lnTo>
                  <a:pt x="393700" y="61383"/>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D1F4F398-C3AA-49F6-A3F3-1E2E703D2240}"/>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80D9385C-EE99-4676-9BFD-AB72CCA1CB97}"/>
              </a:ext>
            </a:extLst>
          </p:cNvPr>
          <p:cNvSpPr>
            <a:spLocks noGrp="1"/>
          </p:cNvSpPr>
          <p:nvPr>
            <p:ph type="sldNum" sz="quarter" idx="12"/>
          </p:nvPr>
        </p:nvSpPr>
        <p:spPr/>
        <p:txBody>
          <a:bodyPr/>
          <a:lstStyle/>
          <a:p>
            <a:fld id="{7AFCB150-A64D-4658-A1A8-2246387FAE02}" type="slidenum">
              <a:rPr lang="zh-CN" altLang="en-US" smtClean="0"/>
              <a:pPr/>
              <a:t>79</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正态分布图.jpg"/>
          <p:cNvPicPr>
            <a:picLocks noGrp="1" noChangeAspect="1"/>
          </p:cNvPicPr>
          <p:nvPr>
            <p:ph idx="1"/>
          </p:nvPr>
        </p:nvPicPr>
        <p:blipFill>
          <a:blip r:embed="rId3" cstate="print"/>
          <a:stretch>
            <a:fillRect/>
          </a:stretch>
        </p:blipFill>
        <p:spPr>
          <a:xfrm>
            <a:off x="928662" y="2214557"/>
            <a:ext cx="7643866" cy="3857651"/>
          </a:xfrm>
        </p:spPr>
      </p:pic>
      <p:sp>
        <p:nvSpPr>
          <p:cNvPr id="5" name="TextBox 4"/>
          <p:cNvSpPr txBox="1"/>
          <p:nvPr/>
        </p:nvSpPr>
        <p:spPr>
          <a:xfrm>
            <a:off x="1071538" y="1428736"/>
            <a:ext cx="3500462" cy="523220"/>
          </a:xfrm>
          <a:prstGeom prst="rect">
            <a:avLst/>
          </a:prstGeom>
          <a:noFill/>
        </p:spPr>
        <p:txBody>
          <a:bodyPr wrap="square" rtlCol="0">
            <a:spAutoFit/>
          </a:bodyPr>
          <a:lstStyle/>
          <a:p>
            <a:pPr>
              <a:buFont typeface="Wingdings" pitchFamily="2" charset="2"/>
              <a:buChar char="u"/>
            </a:pPr>
            <a:r>
              <a:rPr lang="zh-CN" altLang="en-US" sz="2800" b="1" dirty="0">
                <a:latin typeface="微软雅黑" pitchFamily="34" charset="-122"/>
                <a:ea typeface="微软雅黑" pitchFamily="34" charset="-122"/>
              </a:rPr>
              <a:t>风险</a:t>
            </a:r>
            <a:r>
              <a:rPr lang="zh-CN" altLang="en-US" sz="2800" b="1" dirty="0">
                <a:latin typeface="微软雅黑" pitchFamily="34" charset="-122"/>
                <a:ea typeface="微软雅黑" pitchFamily="34" charset="-122"/>
                <a:hlinkClick r:id="rId4" action="ppaction://hlinksldjump"/>
              </a:rPr>
              <a:t>正态分布图</a:t>
            </a:r>
            <a:endParaRPr lang="zh-CN" altLang="en-US" sz="2800" b="1" dirty="0">
              <a:latin typeface="微软雅黑" pitchFamily="34" charset="-122"/>
              <a:ea typeface="微软雅黑" pitchFamily="34" charset="-122"/>
            </a:endParaRPr>
          </a:p>
        </p:txBody>
      </p:sp>
      <p:cxnSp>
        <p:nvCxnSpPr>
          <p:cNvPr id="8" name="直接箭头连接符 7"/>
          <p:cNvCxnSpPr/>
          <p:nvPr/>
        </p:nvCxnSpPr>
        <p:spPr>
          <a:xfrm>
            <a:off x="4000496" y="3929067"/>
            <a:ext cx="1714512" cy="1588"/>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4857752" y="3571876"/>
            <a:ext cx="785818" cy="369332"/>
          </a:xfrm>
          <a:prstGeom prst="rect">
            <a:avLst/>
          </a:prstGeom>
          <a:noFill/>
        </p:spPr>
        <p:txBody>
          <a:bodyPr wrap="square" rtlCol="0">
            <a:spAutoFit/>
          </a:bodyPr>
          <a:lstStyle/>
          <a:p>
            <a:r>
              <a:rPr lang="en-US" altLang="zh-CN" dirty="0">
                <a:solidFill>
                  <a:srgbClr val="92D050"/>
                </a:solidFill>
              </a:rPr>
              <a:t>68.2%</a:t>
            </a:r>
            <a:endParaRPr lang="zh-CN" altLang="en-US" dirty="0">
              <a:solidFill>
                <a:srgbClr val="92D050"/>
              </a:solidFill>
            </a:endParaRPr>
          </a:p>
        </p:txBody>
      </p:sp>
      <p:cxnSp>
        <p:nvCxnSpPr>
          <p:cNvPr id="13" name="直接箭头连接符 12"/>
          <p:cNvCxnSpPr/>
          <p:nvPr/>
        </p:nvCxnSpPr>
        <p:spPr>
          <a:xfrm>
            <a:off x="3143240" y="5357827"/>
            <a:ext cx="3429024" cy="1588"/>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4857752" y="5000636"/>
            <a:ext cx="928694" cy="369332"/>
          </a:xfrm>
          <a:prstGeom prst="rect">
            <a:avLst/>
          </a:prstGeom>
          <a:noFill/>
        </p:spPr>
        <p:txBody>
          <a:bodyPr wrap="square" rtlCol="0">
            <a:spAutoFit/>
          </a:bodyPr>
          <a:lstStyle/>
          <a:p>
            <a:r>
              <a:rPr lang="en-US" altLang="zh-CN" dirty="0">
                <a:solidFill>
                  <a:schemeClr val="accent6"/>
                </a:solidFill>
              </a:rPr>
              <a:t>95.4%</a:t>
            </a:r>
            <a:endParaRPr lang="zh-CN" altLang="en-US" dirty="0">
              <a:solidFill>
                <a:schemeClr val="accent6"/>
              </a:solidFill>
            </a:endParaRPr>
          </a:p>
        </p:txBody>
      </p:sp>
      <p:cxnSp>
        <p:nvCxnSpPr>
          <p:cNvPr id="16" name="直接箭头连接符 15"/>
          <p:cNvCxnSpPr/>
          <p:nvPr/>
        </p:nvCxnSpPr>
        <p:spPr>
          <a:xfrm>
            <a:off x="2285984" y="5643579"/>
            <a:ext cx="5143536"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4857752" y="5572140"/>
            <a:ext cx="857256" cy="369332"/>
          </a:xfrm>
          <a:prstGeom prst="rect">
            <a:avLst/>
          </a:prstGeom>
          <a:noFill/>
        </p:spPr>
        <p:txBody>
          <a:bodyPr wrap="square" rtlCol="0">
            <a:spAutoFit/>
          </a:bodyPr>
          <a:lstStyle/>
          <a:p>
            <a:r>
              <a:rPr lang="en-US" altLang="zh-CN" dirty="0">
                <a:solidFill>
                  <a:srgbClr val="FF0000"/>
                </a:solidFill>
              </a:rPr>
              <a:t>99.6%</a:t>
            </a:r>
            <a:endParaRPr lang="zh-CN" altLang="en-US" dirty="0">
              <a:solidFill>
                <a:srgbClr val="FF0000"/>
              </a:solidFill>
            </a:endParaRPr>
          </a:p>
        </p:txBody>
      </p:sp>
      <p:cxnSp>
        <p:nvCxnSpPr>
          <p:cNvPr id="17" name="直接连接符 16"/>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99592" y="188640"/>
            <a:ext cx="259228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二、风控概述</a:t>
            </a:r>
          </a:p>
        </p:txBody>
      </p:sp>
      <p:sp>
        <p:nvSpPr>
          <p:cNvPr id="2" name="日期占位符 1">
            <a:extLst>
              <a:ext uri="{FF2B5EF4-FFF2-40B4-BE49-F238E27FC236}">
                <a16:creationId xmlns:a16="http://schemas.microsoft.com/office/drawing/2014/main" id="{AD500079-931E-4B29-B9B1-A042612813A9}"/>
              </a:ext>
            </a:extLst>
          </p:cNvPr>
          <p:cNvSpPr>
            <a:spLocks noGrp="1"/>
          </p:cNvSpPr>
          <p:nvPr>
            <p:ph type="dt" sz="half" idx="10"/>
          </p:nvPr>
        </p:nvSpPr>
        <p:spPr/>
        <p:txBody>
          <a:bodyPr/>
          <a:lstStyle/>
          <a:p>
            <a:endParaRPr lang="zh-CN" altLang="en-US"/>
          </a:p>
        </p:txBody>
      </p:sp>
      <p:sp>
        <p:nvSpPr>
          <p:cNvPr id="3" name="灯片编号占位符 2">
            <a:extLst>
              <a:ext uri="{FF2B5EF4-FFF2-40B4-BE49-F238E27FC236}">
                <a16:creationId xmlns:a16="http://schemas.microsoft.com/office/drawing/2014/main" id="{FBFA8C2C-9D9B-4BE1-8C4D-9076B839E9D8}"/>
              </a:ext>
            </a:extLst>
          </p:cNvPr>
          <p:cNvSpPr>
            <a:spLocks noGrp="1"/>
          </p:cNvSpPr>
          <p:nvPr>
            <p:ph type="sldNum" sz="quarter" idx="12"/>
          </p:nvPr>
        </p:nvSpPr>
        <p:spPr/>
        <p:txBody>
          <a:bodyPr/>
          <a:lstStyle/>
          <a:p>
            <a:fld id="{7AFCB150-A64D-4658-A1A8-2246387FAE02}" type="slidenum">
              <a:rPr lang="zh-CN" altLang="en-US" smtClean="0"/>
              <a:pPr/>
              <a:t>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345638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18722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交易习惯</a:t>
            </a:r>
          </a:p>
        </p:txBody>
      </p:sp>
      <p:sp>
        <p:nvSpPr>
          <p:cNvPr id="10" name="TextBox 9"/>
          <p:cNvSpPr txBox="1"/>
          <p:nvPr/>
        </p:nvSpPr>
        <p:spPr>
          <a:xfrm>
            <a:off x="755576" y="1700808"/>
            <a:ext cx="7704856" cy="2677656"/>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3.4.2</a:t>
            </a:r>
            <a:r>
              <a:rPr lang="zh-CN" altLang="en-US" sz="2400" b="1" dirty="0">
                <a:latin typeface="微软雅黑" pitchFamily="34" charset="-122"/>
                <a:ea typeface="微软雅黑" pitchFamily="34" charset="-122"/>
              </a:rPr>
              <a:t>由于下列因素出现，影响合同价款调整的，由发包人承担。</a:t>
            </a:r>
            <a:endParaRPr lang="en-US" altLang="zh-CN" sz="2400" b="1" dirty="0">
              <a:latin typeface="微软雅黑" pitchFamily="34" charset="-122"/>
              <a:ea typeface="微软雅黑" pitchFamily="34" charset="-122"/>
            </a:endParaRPr>
          </a:p>
          <a:p>
            <a:pPr marL="457200" indent="-457200">
              <a:buAutoNum type="arabicPeriod"/>
            </a:pPr>
            <a:r>
              <a:rPr lang="zh-CN" altLang="en-US" sz="2400" b="1" dirty="0">
                <a:latin typeface="微软雅黑" pitchFamily="34" charset="-122"/>
                <a:ea typeface="微软雅黑" pitchFamily="34" charset="-122"/>
              </a:rPr>
              <a:t>国家法律、法规、规章和政策发生变化的；</a:t>
            </a:r>
            <a:endParaRPr lang="en-US" altLang="zh-CN" sz="2400" b="1" dirty="0">
              <a:latin typeface="微软雅黑" pitchFamily="34" charset="-122"/>
              <a:ea typeface="微软雅黑" pitchFamily="34" charset="-122"/>
            </a:endParaRPr>
          </a:p>
          <a:p>
            <a:pPr marL="457200" indent="-457200">
              <a:buAutoNum type="arabicPeriod" startAt="2"/>
            </a:pPr>
            <a:r>
              <a:rPr lang="zh-CN" altLang="en-US" sz="2400" b="1" dirty="0">
                <a:latin typeface="微软雅黑" pitchFamily="34" charset="-122"/>
                <a:ea typeface="微软雅黑" pitchFamily="34" charset="-122"/>
              </a:rPr>
              <a:t>省级或行业主管部门发布的人工费调整；但承包人对人工费或人工单价报价高于发布的除外；</a:t>
            </a:r>
            <a:endParaRPr lang="en-US" altLang="zh-CN" sz="2400" b="1" dirty="0">
              <a:latin typeface="微软雅黑" pitchFamily="34" charset="-122"/>
              <a:ea typeface="微软雅黑" pitchFamily="34" charset="-122"/>
            </a:endParaRPr>
          </a:p>
          <a:p>
            <a:pPr marL="457200" indent="-457200"/>
            <a:r>
              <a:rPr lang="en-US" altLang="zh-CN" sz="2400" b="1" dirty="0">
                <a:latin typeface="微软雅黑" pitchFamily="34" charset="-122"/>
                <a:ea typeface="微软雅黑" pitchFamily="34" charset="-122"/>
              </a:rPr>
              <a:t>3.  </a:t>
            </a:r>
            <a:r>
              <a:rPr lang="zh-CN" altLang="en-US" sz="2400" b="1" dirty="0">
                <a:latin typeface="微软雅黑" pitchFamily="34" charset="-122"/>
                <a:ea typeface="微软雅黑" pitchFamily="34" charset="-122"/>
              </a:rPr>
              <a:t>由政府定价或政府指导价管理的原材料等价格进行了调整。</a:t>
            </a:r>
          </a:p>
        </p:txBody>
      </p:sp>
      <p:sp>
        <p:nvSpPr>
          <p:cNvPr id="8" name="TextBox 7"/>
          <p:cNvSpPr txBox="1"/>
          <p:nvPr/>
        </p:nvSpPr>
        <p:spPr>
          <a:xfrm>
            <a:off x="755576" y="4437112"/>
            <a:ext cx="7848872" cy="1938992"/>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3.4.3  </a:t>
            </a:r>
            <a:r>
              <a:rPr lang="zh-CN" altLang="en-US" sz="2400" b="1" dirty="0">
                <a:latin typeface="微软雅黑" pitchFamily="34" charset="-122"/>
                <a:ea typeface="微软雅黑" pitchFamily="34" charset="-122"/>
              </a:rPr>
              <a:t>由于市场价格波动影响合同价款的，应由发承包双方合理分摊。案本规范</a:t>
            </a:r>
            <a:r>
              <a:rPr lang="en-US" altLang="zh-CN" sz="2400" b="1" dirty="0">
                <a:latin typeface="微软雅黑" pitchFamily="34" charset="-122"/>
                <a:ea typeface="微软雅黑" pitchFamily="34" charset="-122"/>
              </a:rPr>
              <a:t>L2</a:t>
            </a:r>
            <a:r>
              <a:rPr lang="zh-CN" altLang="en-US" sz="2400" b="1" dirty="0">
                <a:latin typeface="微软雅黑" pitchFamily="34" charset="-122"/>
                <a:ea typeface="微软雅黑" pitchFamily="34" charset="-122"/>
              </a:rPr>
              <a:t>或</a:t>
            </a:r>
            <a:r>
              <a:rPr lang="en-US" altLang="zh-CN" sz="2400" b="1" dirty="0">
                <a:latin typeface="微软雅黑" pitchFamily="34" charset="-122"/>
                <a:ea typeface="微软雅黑" pitchFamily="34" charset="-122"/>
              </a:rPr>
              <a:t>L3</a:t>
            </a:r>
            <a:r>
              <a:rPr lang="zh-CN" altLang="en-US" sz="2400" b="1" dirty="0">
                <a:latin typeface="微软雅黑" pitchFamily="34" charset="-122"/>
                <a:ea typeface="微软雅黑" pitchFamily="34" charset="-122"/>
              </a:rPr>
              <a:t>填写</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承包人提供主要材料和工程设备一览表</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作为合同附件。当合同中没有约定，发承包双方发生争议时，应按本规范第</a:t>
            </a:r>
            <a:r>
              <a:rPr lang="en-US" altLang="zh-CN" sz="2400" b="1" dirty="0">
                <a:latin typeface="微软雅黑" pitchFamily="34" charset="-122"/>
                <a:ea typeface="微软雅黑" pitchFamily="34" charset="-122"/>
              </a:rPr>
              <a:t>9.8.1-9.8.3</a:t>
            </a:r>
            <a:r>
              <a:rPr lang="zh-CN" altLang="en-US" sz="2400" b="1" dirty="0">
                <a:latin typeface="微软雅黑" pitchFamily="34" charset="-122"/>
                <a:ea typeface="微软雅黑" pitchFamily="34" charset="-122"/>
              </a:rPr>
              <a:t>条的规定调整合同价款。</a:t>
            </a:r>
          </a:p>
        </p:txBody>
      </p:sp>
      <p:sp>
        <p:nvSpPr>
          <p:cNvPr id="9" name="任意多边形 8"/>
          <p:cNvSpPr/>
          <p:nvPr/>
        </p:nvSpPr>
        <p:spPr>
          <a:xfrm>
            <a:off x="1187624" y="2348880"/>
            <a:ext cx="840317" cy="478367"/>
          </a:xfrm>
          <a:custGeom>
            <a:avLst/>
            <a:gdLst>
              <a:gd name="connsiteX0" fmla="*/ 472017 w 840317"/>
              <a:gd name="connsiteY0" fmla="*/ 71967 h 478367"/>
              <a:gd name="connsiteX1" fmla="*/ 306917 w 840317"/>
              <a:gd name="connsiteY1" fmla="*/ 33867 h 478367"/>
              <a:gd name="connsiteX2" fmla="*/ 116417 w 840317"/>
              <a:gd name="connsiteY2" fmla="*/ 97367 h 478367"/>
              <a:gd name="connsiteX3" fmla="*/ 14817 w 840317"/>
              <a:gd name="connsiteY3" fmla="*/ 237067 h 478367"/>
              <a:gd name="connsiteX4" fmla="*/ 205317 w 840317"/>
              <a:gd name="connsiteY4" fmla="*/ 427567 h 478367"/>
              <a:gd name="connsiteX5" fmla="*/ 560917 w 840317"/>
              <a:gd name="connsiteY5" fmla="*/ 465667 h 478367"/>
              <a:gd name="connsiteX6" fmla="*/ 789517 w 840317"/>
              <a:gd name="connsiteY6" fmla="*/ 351367 h 478367"/>
              <a:gd name="connsiteX7" fmla="*/ 840317 w 840317"/>
              <a:gd name="connsiteY7" fmla="*/ 211667 h 478367"/>
              <a:gd name="connsiteX8" fmla="*/ 789517 w 840317"/>
              <a:gd name="connsiteY8" fmla="*/ 33867 h 478367"/>
              <a:gd name="connsiteX9" fmla="*/ 637117 w 840317"/>
              <a:gd name="connsiteY9" fmla="*/ 8467 h 478367"/>
              <a:gd name="connsiteX10" fmla="*/ 345017 w 840317"/>
              <a:gd name="connsiteY10" fmla="*/ 33867 h 478367"/>
              <a:gd name="connsiteX11" fmla="*/ 332317 w 840317"/>
              <a:gd name="connsiteY11" fmla="*/ 33867 h 47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0317" h="478367">
                <a:moveTo>
                  <a:pt x="472017" y="71967"/>
                </a:moveTo>
                <a:cubicBezTo>
                  <a:pt x="419100" y="50800"/>
                  <a:pt x="366184" y="29634"/>
                  <a:pt x="306917" y="33867"/>
                </a:cubicBezTo>
                <a:cubicBezTo>
                  <a:pt x="247650" y="38100"/>
                  <a:pt x="165100" y="63500"/>
                  <a:pt x="116417" y="97367"/>
                </a:cubicBezTo>
                <a:cubicBezTo>
                  <a:pt x="67734" y="131234"/>
                  <a:pt x="0" y="182034"/>
                  <a:pt x="14817" y="237067"/>
                </a:cubicBezTo>
                <a:cubicBezTo>
                  <a:pt x="29634" y="292100"/>
                  <a:pt x="114300" y="389467"/>
                  <a:pt x="205317" y="427567"/>
                </a:cubicBezTo>
                <a:cubicBezTo>
                  <a:pt x="296334" y="465667"/>
                  <a:pt x="463550" y="478367"/>
                  <a:pt x="560917" y="465667"/>
                </a:cubicBezTo>
                <a:cubicBezTo>
                  <a:pt x="658284" y="452967"/>
                  <a:pt x="742950" y="393700"/>
                  <a:pt x="789517" y="351367"/>
                </a:cubicBezTo>
                <a:cubicBezTo>
                  <a:pt x="836084" y="309034"/>
                  <a:pt x="840317" y="264584"/>
                  <a:pt x="840317" y="211667"/>
                </a:cubicBezTo>
                <a:cubicBezTo>
                  <a:pt x="840317" y="158750"/>
                  <a:pt x="823384" y="67734"/>
                  <a:pt x="789517" y="33867"/>
                </a:cubicBezTo>
                <a:cubicBezTo>
                  <a:pt x="755650" y="0"/>
                  <a:pt x="711200" y="8467"/>
                  <a:pt x="637117" y="8467"/>
                </a:cubicBezTo>
                <a:cubicBezTo>
                  <a:pt x="563034" y="8467"/>
                  <a:pt x="395817" y="29634"/>
                  <a:pt x="345017" y="33867"/>
                </a:cubicBezTo>
                <a:cubicBezTo>
                  <a:pt x="294217" y="38100"/>
                  <a:pt x="313267" y="35983"/>
                  <a:pt x="332317" y="3386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1" name="任意多边形 10"/>
          <p:cNvSpPr/>
          <p:nvPr/>
        </p:nvSpPr>
        <p:spPr>
          <a:xfrm>
            <a:off x="1115617" y="2780928"/>
            <a:ext cx="576064" cy="548217"/>
          </a:xfrm>
          <a:custGeom>
            <a:avLst/>
            <a:gdLst>
              <a:gd name="connsiteX0" fmla="*/ 444500 w 757767"/>
              <a:gd name="connsiteY0" fmla="*/ 171450 h 548217"/>
              <a:gd name="connsiteX1" fmla="*/ 266700 w 757767"/>
              <a:gd name="connsiteY1" fmla="*/ 158750 h 548217"/>
              <a:gd name="connsiteX2" fmla="*/ 76200 w 757767"/>
              <a:gd name="connsiteY2" fmla="*/ 247650 h 548217"/>
              <a:gd name="connsiteX3" fmla="*/ 38100 w 757767"/>
              <a:gd name="connsiteY3" fmla="*/ 387350 h 548217"/>
              <a:gd name="connsiteX4" fmla="*/ 304800 w 757767"/>
              <a:gd name="connsiteY4" fmla="*/ 527050 h 548217"/>
              <a:gd name="connsiteX5" fmla="*/ 635000 w 757767"/>
              <a:gd name="connsiteY5" fmla="*/ 514350 h 548217"/>
              <a:gd name="connsiteX6" fmla="*/ 711200 w 757767"/>
              <a:gd name="connsiteY6" fmla="*/ 400050 h 548217"/>
              <a:gd name="connsiteX7" fmla="*/ 736600 w 757767"/>
              <a:gd name="connsiteY7" fmla="*/ 158750 h 548217"/>
              <a:gd name="connsiteX8" fmla="*/ 584200 w 757767"/>
              <a:gd name="connsiteY8" fmla="*/ 19050 h 548217"/>
              <a:gd name="connsiteX9" fmla="*/ 406400 w 757767"/>
              <a:gd name="connsiteY9" fmla="*/ 44450 h 548217"/>
              <a:gd name="connsiteX10" fmla="*/ 228600 w 757767"/>
              <a:gd name="connsiteY10" fmla="*/ 158750 h 548217"/>
              <a:gd name="connsiteX11" fmla="*/ 203200 w 757767"/>
              <a:gd name="connsiteY11" fmla="*/ 222250 h 548217"/>
              <a:gd name="connsiteX12" fmla="*/ 203200 w 757767"/>
              <a:gd name="connsiteY12" fmla="*/ 222250 h 54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767" h="548217">
                <a:moveTo>
                  <a:pt x="444500" y="171450"/>
                </a:moveTo>
                <a:cubicBezTo>
                  <a:pt x="386291" y="158750"/>
                  <a:pt x="328083" y="146050"/>
                  <a:pt x="266700" y="158750"/>
                </a:cubicBezTo>
                <a:cubicBezTo>
                  <a:pt x="205317" y="171450"/>
                  <a:pt x="114300" y="209550"/>
                  <a:pt x="76200" y="247650"/>
                </a:cubicBezTo>
                <a:cubicBezTo>
                  <a:pt x="38100" y="285750"/>
                  <a:pt x="0" y="340783"/>
                  <a:pt x="38100" y="387350"/>
                </a:cubicBezTo>
                <a:cubicBezTo>
                  <a:pt x="76200" y="433917"/>
                  <a:pt x="205317" y="505883"/>
                  <a:pt x="304800" y="527050"/>
                </a:cubicBezTo>
                <a:cubicBezTo>
                  <a:pt x="404283" y="548217"/>
                  <a:pt x="567267" y="535517"/>
                  <a:pt x="635000" y="514350"/>
                </a:cubicBezTo>
                <a:cubicBezTo>
                  <a:pt x="702733" y="493183"/>
                  <a:pt x="694267" y="459317"/>
                  <a:pt x="711200" y="400050"/>
                </a:cubicBezTo>
                <a:cubicBezTo>
                  <a:pt x="728133" y="340783"/>
                  <a:pt x="757767" y="222250"/>
                  <a:pt x="736600" y="158750"/>
                </a:cubicBezTo>
                <a:cubicBezTo>
                  <a:pt x="715433" y="95250"/>
                  <a:pt x="639233" y="38100"/>
                  <a:pt x="584200" y="19050"/>
                </a:cubicBezTo>
                <a:cubicBezTo>
                  <a:pt x="529167" y="0"/>
                  <a:pt x="465667" y="21167"/>
                  <a:pt x="406400" y="44450"/>
                </a:cubicBezTo>
                <a:cubicBezTo>
                  <a:pt x="347133" y="67733"/>
                  <a:pt x="262467" y="129117"/>
                  <a:pt x="228600" y="158750"/>
                </a:cubicBezTo>
                <a:cubicBezTo>
                  <a:pt x="194733" y="188383"/>
                  <a:pt x="203200" y="222250"/>
                  <a:pt x="203200" y="222250"/>
                </a:cubicBezTo>
                <a:lnTo>
                  <a:pt x="203200" y="222250"/>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12" name="任意多边形 11"/>
          <p:cNvSpPr/>
          <p:nvPr/>
        </p:nvSpPr>
        <p:spPr>
          <a:xfrm>
            <a:off x="1475656" y="3501008"/>
            <a:ext cx="944033" cy="552450"/>
          </a:xfrm>
          <a:custGeom>
            <a:avLst/>
            <a:gdLst>
              <a:gd name="connsiteX0" fmla="*/ 175683 w 944033"/>
              <a:gd name="connsiteY0" fmla="*/ 148167 h 552450"/>
              <a:gd name="connsiteX1" fmla="*/ 366183 w 944033"/>
              <a:gd name="connsiteY1" fmla="*/ 46567 h 552450"/>
              <a:gd name="connsiteX2" fmla="*/ 670983 w 944033"/>
              <a:gd name="connsiteY2" fmla="*/ 21167 h 552450"/>
              <a:gd name="connsiteX3" fmla="*/ 924983 w 944033"/>
              <a:gd name="connsiteY3" fmla="*/ 173567 h 552450"/>
              <a:gd name="connsiteX4" fmla="*/ 785283 w 944033"/>
              <a:gd name="connsiteY4" fmla="*/ 491067 h 552450"/>
              <a:gd name="connsiteX5" fmla="*/ 378883 w 944033"/>
              <a:gd name="connsiteY5" fmla="*/ 529167 h 552450"/>
              <a:gd name="connsiteX6" fmla="*/ 61383 w 944033"/>
              <a:gd name="connsiteY6" fmla="*/ 351367 h 552450"/>
              <a:gd name="connsiteX7" fmla="*/ 48683 w 944033"/>
              <a:gd name="connsiteY7" fmla="*/ 148167 h 552450"/>
              <a:gd name="connsiteX8" fmla="*/ 353483 w 944033"/>
              <a:gd name="connsiteY8" fmla="*/ 97367 h 552450"/>
              <a:gd name="connsiteX9" fmla="*/ 353483 w 944033"/>
              <a:gd name="connsiteY9" fmla="*/ 9736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33" h="552450">
                <a:moveTo>
                  <a:pt x="175683" y="148167"/>
                </a:moveTo>
                <a:cubicBezTo>
                  <a:pt x="229658" y="107950"/>
                  <a:pt x="283633" y="67734"/>
                  <a:pt x="366183" y="46567"/>
                </a:cubicBezTo>
                <a:cubicBezTo>
                  <a:pt x="448733" y="25400"/>
                  <a:pt x="577850" y="0"/>
                  <a:pt x="670983" y="21167"/>
                </a:cubicBezTo>
                <a:cubicBezTo>
                  <a:pt x="764116" y="42334"/>
                  <a:pt x="905933" y="95250"/>
                  <a:pt x="924983" y="173567"/>
                </a:cubicBezTo>
                <a:cubicBezTo>
                  <a:pt x="944033" y="251884"/>
                  <a:pt x="876300" y="431800"/>
                  <a:pt x="785283" y="491067"/>
                </a:cubicBezTo>
                <a:cubicBezTo>
                  <a:pt x="694266" y="550334"/>
                  <a:pt x="499533" y="552450"/>
                  <a:pt x="378883" y="529167"/>
                </a:cubicBezTo>
                <a:cubicBezTo>
                  <a:pt x="258233" y="505884"/>
                  <a:pt x="116416" y="414867"/>
                  <a:pt x="61383" y="351367"/>
                </a:cubicBezTo>
                <a:cubicBezTo>
                  <a:pt x="6350" y="287867"/>
                  <a:pt x="0" y="190500"/>
                  <a:pt x="48683" y="148167"/>
                </a:cubicBezTo>
                <a:cubicBezTo>
                  <a:pt x="97366" y="105834"/>
                  <a:pt x="353483" y="97367"/>
                  <a:pt x="353483" y="97367"/>
                </a:cubicBezTo>
                <a:lnTo>
                  <a:pt x="353483" y="97367"/>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3" name="任意多边形 12"/>
          <p:cNvSpPr/>
          <p:nvPr/>
        </p:nvSpPr>
        <p:spPr>
          <a:xfrm>
            <a:off x="2339752" y="4365104"/>
            <a:ext cx="1380066" cy="554567"/>
          </a:xfrm>
          <a:custGeom>
            <a:avLst/>
            <a:gdLst>
              <a:gd name="connsiteX0" fmla="*/ 785283 w 1380066"/>
              <a:gd name="connsiteY0" fmla="*/ 38100 h 554567"/>
              <a:gd name="connsiteX1" fmla="*/ 518583 w 1380066"/>
              <a:gd name="connsiteY1" fmla="*/ 76200 h 554567"/>
              <a:gd name="connsiteX2" fmla="*/ 74083 w 1380066"/>
              <a:gd name="connsiteY2" fmla="*/ 228600 h 554567"/>
              <a:gd name="connsiteX3" fmla="*/ 74083 w 1380066"/>
              <a:gd name="connsiteY3" fmla="*/ 482600 h 554567"/>
              <a:gd name="connsiteX4" fmla="*/ 289983 w 1380066"/>
              <a:gd name="connsiteY4" fmla="*/ 546100 h 554567"/>
              <a:gd name="connsiteX5" fmla="*/ 645583 w 1380066"/>
              <a:gd name="connsiteY5" fmla="*/ 533400 h 554567"/>
              <a:gd name="connsiteX6" fmla="*/ 1013883 w 1380066"/>
              <a:gd name="connsiteY6" fmla="*/ 508000 h 554567"/>
              <a:gd name="connsiteX7" fmla="*/ 1356783 w 1380066"/>
              <a:gd name="connsiteY7" fmla="*/ 381000 h 554567"/>
              <a:gd name="connsiteX8" fmla="*/ 1153583 w 1380066"/>
              <a:gd name="connsiteY8" fmla="*/ 152400 h 554567"/>
              <a:gd name="connsiteX9" fmla="*/ 836083 w 1380066"/>
              <a:gd name="connsiteY9" fmla="*/ 190500 h 554567"/>
              <a:gd name="connsiteX10" fmla="*/ 620183 w 1380066"/>
              <a:gd name="connsiteY10" fmla="*/ 76200 h 554567"/>
              <a:gd name="connsiteX11" fmla="*/ 493183 w 1380066"/>
              <a:gd name="connsiteY11" fmla="*/ 12700 h 554567"/>
              <a:gd name="connsiteX12" fmla="*/ 607483 w 1380066"/>
              <a:gd name="connsiteY12" fmla="*/ 152400 h 554567"/>
              <a:gd name="connsiteX13" fmla="*/ 607483 w 1380066"/>
              <a:gd name="connsiteY13" fmla="*/ 152400 h 55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0066" h="554567">
                <a:moveTo>
                  <a:pt x="785283" y="38100"/>
                </a:moveTo>
                <a:cubicBezTo>
                  <a:pt x="711199" y="41275"/>
                  <a:pt x="637116" y="44450"/>
                  <a:pt x="518583" y="76200"/>
                </a:cubicBezTo>
                <a:cubicBezTo>
                  <a:pt x="400050" y="107950"/>
                  <a:pt x="148166" y="160867"/>
                  <a:pt x="74083" y="228600"/>
                </a:cubicBezTo>
                <a:cubicBezTo>
                  <a:pt x="0" y="296333"/>
                  <a:pt x="38100" y="429683"/>
                  <a:pt x="74083" y="482600"/>
                </a:cubicBezTo>
                <a:cubicBezTo>
                  <a:pt x="110066" y="535517"/>
                  <a:pt x="194733" y="537633"/>
                  <a:pt x="289983" y="546100"/>
                </a:cubicBezTo>
                <a:cubicBezTo>
                  <a:pt x="385233" y="554567"/>
                  <a:pt x="524933" y="539750"/>
                  <a:pt x="645583" y="533400"/>
                </a:cubicBezTo>
                <a:cubicBezTo>
                  <a:pt x="766233" y="527050"/>
                  <a:pt x="895350" y="533400"/>
                  <a:pt x="1013883" y="508000"/>
                </a:cubicBezTo>
                <a:cubicBezTo>
                  <a:pt x="1132416" y="482600"/>
                  <a:pt x="1333500" y="440267"/>
                  <a:pt x="1356783" y="381000"/>
                </a:cubicBezTo>
                <a:cubicBezTo>
                  <a:pt x="1380066" y="321733"/>
                  <a:pt x="1240366" y="184150"/>
                  <a:pt x="1153583" y="152400"/>
                </a:cubicBezTo>
                <a:cubicBezTo>
                  <a:pt x="1066800" y="120650"/>
                  <a:pt x="924983" y="203200"/>
                  <a:pt x="836083" y="190500"/>
                </a:cubicBezTo>
                <a:cubicBezTo>
                  <a:pt x="747183" y="177800"/>
                  <a:pt x="677333" y="105833"/>
                  <a:pt x="620183" y="76200"/>
                </a:cubicBezTo>
                <a:cubicBezTo>
                  <a:pt x="563033" y="46567"/>
                  <a:pt x="495300" y="0"/>
                  <a:pt x="493183" y="12700"/>
                </a:cubicBezTo>
                <a:cubicBezTo>
                  <a:pt x="491066" y="25400"/>
                  <a:pt x="607483" y="152400"/>
                  <a:pt x="607483" y="152400"/>
                </a:cubicBezTo>
                <a:lnTo>
                  <a:pt x="607483" y="152400"/>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E23E1ABE-B72E-4807-ADE1-C1F3A0BD6582}"/>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7E77205C-2A09-4C35-9655-E7E4605D6A57}"/>
              </a:ext>
            </a:extLst>
          </p:cNvPr>
          <p:cNvSpPr>
            <a:spLocks noGrp="1"/>
          </p:cNvSpPr>
          <p:nvPr>
            <p:ph type="sldNum" sz="quarter" idx="12"/>
          </p:nvPr>
        </p:nvSpPr>
        <p:spPr/>
        <p:txBody>
          <a:bodyPr/>
          <a:lstStyle/>
          <a:p>
            <a:fld id="{7AFCB150-A64D-4658-A1A8-2246387FAE02}" type="slidenum">
              <a:rPr lang="zh-CN" altLang="en-US" smtClean="0"/>
              <a:pPr/>
              <a:t>80</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3568" y="188640"/>
            <a:ext cx="3600400"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二、案例：</a:t>
            </a:r>
            <a:r>
              <a:rPr lang="en-US" altLang="zh-CN" sz="2400" b="1" dirty="0">
                <a:latin typeface="微软雅黑" pitchFamily="34" charset="-122"/>
                <a:ea typeface="微软雅黑" pitchFamily="34" charset="-122"/>
              </a:rPr>
              <a:t> D</a:t>
            </a:r>
            <a:r>
              <a:rPr lang="zh-CN" altLang="en-US" sz="2400" b="1" dirty="0">
                <a:latin typeface="微软雅黑" pitchFamily="34" charset="-122"/>
                <a:ea typeface="微软雅黑" pitchFamily="34" charset="-122"/>
              </a:rPr>
              <a:t>市</a:t>
            </a:r>
            <a:r>
              <a:rPr lang="en-US" altLang="zh-CN" sz="2400" b="1" dirty="0">
                <a:latin typeface="微软雅黑" pitchFamily="34" charset="-122"/>
                <a:ea typeface="微软雅黑" pitchFamily="34" charset="-122"/>
              </a:rPr>
              <a:t>H</a:t>
            </a:r>
            <a:r>
              <a:rPr lang="zh-CN" altLang="en-US" sz="2400" b="1" dirty="0">
                <a:latin typeface="微软雅黑" pitchFamily="34" charset="-122"/>
                <a:ea typeface="微软雅黑" pitchFamily="34" charset="-122"/>
              </a:rPr>
              <a:t>项目</a:t>
            </a:r>
          </a:p>
        </p:txBody>
      </p:sp>
      <p:sp>
        <p:nvSpPr>
          <p:cNvPr id="7" name="TextBox 6"/>
          <p:cNvSpPr txBox="1"/>
          <p:nvPr/>
        </p:nvSpPr>
        <p:spPr>
          <a:xfrm>
            <a:off x="683568" y="1124744"/>
            <a:ext cx="187220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hlinkClick r:id="rId2" action="ppaction://hlinksldjump"/>
              </a:rPr>
              <a:t>交易习惯</a:t>
            </a:r>
            <a:endParaRPr lang="zh-CN" altLang="en-US" sz="2400" b="1" dirty="0">
              <a:latin typeface="微软雅黑" pitchFamily="34" charset="-122"/>
              <a:ea typeface="微软雅黑" pitchFamily="34" charset="-122"/>
            </a:endParaRPr>
          </a:p>
        </p:txBody>
      </p:sp>
      <p:sp>
        <p:nvSpPr>
          <p:cNvPr id="10" name="TextBox 9"/>
          <p:cNvSpPr txBox="1"/>
          <p:nvPr/>
        </p:nvSpPr>
        <p:spPr>
          <a:xfrm>
            <a:off x="755576" y="1772816"/>
            <a:ext cx="7416824" cy="1938992"/>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9.8.2  </a:t>
            </a:r>
            <a:r>
              <a:rPr lang="zh-CN" altLang="en-US" sz="2400" b="1" dirty="0">
                <a:latin typeface="微软雅黑" pitchFamily="34" charset="-122"/>
                <a:ea typeface="微软雅黑" pitchFamily="34" charset="-122"/>
              </a:rPr>
              <a:t>承包人采购材料和工程设备的，应在合同中约定主要材料、工程设备价格变化的范围和幅度；没有约定，且材料、工程设备单价超过</a:t>
            </a:r>
            <a:r>
              <a:rPr lang="en-US" altLang="zh-CN" sz="2400" b="1" dirty="0">
                <a:latin typeface="微软雅黑" pitchFamily="34" charset="-122"/>
                <a:ea typeface="微软雅黑" pitchFamily="34" charset="-122"/>
              </a:rPr>
              <a:t>5%</a:t>
            </a:r>
            <a:r>
              <a:rPr lang="zh-CN" altLang="en-US" sz="2400" b="1" dirty="0">
                <a:latin typeface="微软雅黑" pitchFamily="34" charset="-122"/>
                <a:ea typeface="微软雅黑" pitchFamily="34" charset="-122"/>
              </a:rPr>
              <a:t>时，超过部分的价格应按照本规范附录</a:t>
            </a:r>
            <a:r>
              <a:rPr lang="en-US" altLang="zh-CN" sz="2400" b="1" dirty="0">
                <a:latin typeface="微软雅黑" pitchFamily="34" charset="-122"/>
                <a:ea typeface="微软雅黑" pitchFamily="34" charset="-122"/>
              </a:rPr>
              <a:t>A</a:t>
            </a:r>
            <a:r>
              <a:rPr lang="zh-CN" altLang="en-US" sz="2400" b="1" dirty="0">
                <a:latin typeface="微软雅黑" pitchFamily="34" charset="-122"/>
                <a:ea typeface="微软雅黑" pitchFamily="34" charset="-122"/>
              </a:rPr>
              <a:t>的方法计算调整材料、工程</a:t>
            </a:r>
            <a:r>
              <a:rPr lang="zh-CN" altLang="en-US" sz="2400" b="1" dirty="0">
                <a:latin typeface="微软雅黑" pitchFamily="34" charset="-122"/>
                <a:ea typeface="微软雅黑" pitchFamily="34" charset="-122"/>
                <a:hlinkClick r:id="rId3" action="ppaction://hlinksldjump"/>
              </a:rPr>
              <a:t>设备费</a:t>
            </a:r>
            <a:r>
              <a:rPr lang="zh-CN" altLang="en-US" sz="2400" b="1" dirty="0">
                <a:latin typeface="微软雅黑" pitchFamily="34" charset="-122"/>
                <a:ea typeface="微软雅黑" pitchFamily="34" charset="-122"/>
              </a:rPr>
              <a:t>。</a:t>
            </a:r>
          </a:p>
        </p:txBody>
      </p:sp>
      <p:sp>
        <p:nvSpPr>
          <p:cNvPr id="8" name="任意多边形 7"/>
          <p:cNvSpPr/>
          <p:nvPr/>
        </p:nvSpPr>
        <p:spPr>
          <a:xfrm>
            <a:off x="7236296" y="2132856"/>
            <a:ext cx="660400" cy="446617"/>
          </a:xfrm>
          <a:custGeom>
            <a:avLst/>
            <a:gdLst>
              <a:gd name="connsiteX0" fmla="*/ 325967 w 660400"/>
              <a:gd name="connsiteY0" fmla="*/ 40217 h 446617"/>
              <a:gd name="connsiteX1" fmla="*/ 618067 w 660400"/>
              <a:gd name="connsiteY1" fmla="*/ 65617 h 446617"/>
              <a:gd name="connsiteX2" fmla="*/ 579967 w 660400"/>
              <a:gd name="connsiteY2" fmla="*/ 332317 h 446617"/>
              <a:gd name="connsiteX3" fmla="*/ 237067 w 660400"/>
              <a:gd name="connsiteY3" fmla="*/ 446617 h 446617"/>
              <a:gd name="connsiteX4" fmla="*/ 21167 w 660400"/>
              <a:gd name="connsiteY4" fmla="*/ 332317 h 446617"/>
              <a:gd name="connsiteX5" fmla="*/ 110067 w 660400"/>
              <a:gd name="connsiteY5" fmla="*/ 91017 h 446617"/>
              <a:gd name="connsiteX6" fmla="*/ 224367 w 660400"/>
              <a:gd name="connsiteY6" fmla="*/ 14817 h 446617"/>
              <a:gd name="connsiteX7" fmla="*/ 402167 w 660400"/>
              <a:gd name="connsiteY7" fmla="*/ 14817 h 446617"/>
              <a:gd name="connsiteX8" fmla="*/ 351367 w 660400"/>
              <a:gd name="connsiteY8" fmla="*/ 103717 h 446617"/>
              <a:gd name="connsiteX9" fmla="*/ 338667 w 660400"/>
              <a:gd name="connsiteY9" fmla="*/ 103717 h 446617"/>
              <a:gd name="connsiteX10" fmla="*/ 338667 w 660400"/>
              <a:gd name="connsiteY10" fmla="*/ 103717 h 446617"/>
              <a:gd name="connsiteX11" fmla="*/ 338667 w 660400"/>
              <a:gd name="connsiteY11" fmla="*/ 103717 h 44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00" h="446617">
                <a:moveTo>
                  <a:pt x="325967" y="40217"/>
                </a:moveTo>
                <a:lnTo>
                  <a:pt x="618067" y="65617"/>
                </a:lnTo>
                <a:cubicBezTo>
                  <a:pt x="660400" y="114300"/>
                  <a:pt x="643467" y="268817"/>
                  <a:pt x="579967" y="332317"/>
                </a:cubicBezTo>
                <a:cubicBezTo>
                  <a:pt x="516467" y="395817"/>
                  <a:pt x="330200" y="446617"/>
                  <a:pt x="237067" y="446617"/>
                </a:cubicBezTo>
                <a:cubicBezTo>
                  <a:pt x="143934" y="446617"/>
                  <a:pt x="42334" y="391584"/>
                  <a:pt x="21167" y="332317"/>
                </a:cubicBezTo>
                <a:cubicBezTo>
                  <a:pt x="0" y="273050"/>
                  <a:pt x="76200" y="143934"/>
                  <a:pt x="110067" y="91017"/>
                </a:cubicBezTo>
                <a:cubicBezTo>
                  <a:pt x="143934" y="38100"/>
                  <a:pt x="175684" y="27517"/>
                  <a:pt x="224367" y="14817"/>
                </a:cubicBezTo>
                <a:cubicBezTo>
                  <a:pt x="273050" y="2117"/>
                  <a:pt x="381000" y="0"/>
                  <a:pt x="402167" y="14817"/>
                </a:cubicBezTo>
                <a:cubicBezTo>
                  <a:pt x="423334" y="29634"/>
                  <a:pt x="361950" y="88900"/>
                  <a:pt x="351367" y="103717"/>
                </a:cubicBezTo>
                <a:cubicBezTo>
                  <a:pt x="340784" y="118534"/>
                  <a:pt x="338667" y="103717"/>
                  <a:pt x="338667" y="103717"/>
                </a:cubicBezTo>
                <a:lnTo>
                  <a:pt x="338667" y="103717"/>
                </a:lnTo>
                <a:lnTo>
                  <a:pt x="338667" y="103717"/>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CN" altLang="en-US"/>
          </a:p>
        </p:txBody>
      </p:sp>
      <p:sp>
        <p:nvSpPr>
          <p:cNvPr id="9" name="任意多边形 8"/>
          <p:cNvSpPr/>
          <p:nvPr/>
        </p:nvSpPr>
        <p:spPr>
          <a:xfrm>
            <a:off x="827584" y="2420888"/>
            <a:ext cx="611717" cy="527050"/>
          </a:xfrm>
          <a:custGeom>
            <a:avLst/>
            <a:gdLst>
              <a:gd name="connsiteX0" fmla="*/ 285750 w 611717"/>
              <a:gd name="connsiteY0" fmla="*/ 78317 h 527050"/>
              <a:gd name="connsiteX1" fmla="*/ 95250 w 611717"/>
              <a:gd name="connsiteY1" fmla="*/ 103717 h 527050"/>
              <a:gd name="connsiteX2" fmla="*/ 19050 w 611717"/>
              <a:gd name="connsiteY2" fmla="*/ 306917 h 527050"/>
              <a:gd name="connsiteX3" fmla="*/ 209550 w 611717"/>
              <a:gd name="connsiteY3" fmla="*/ 497417 h 527050"/>
              <a:gd name="connsiteX4" fmla="*/ 552450 w 611717"/>
              <a:gd name="connsiteY4" fmla="*/ 484717 h 527050"/>
              <a:gd name="connsiteX5" fmla="*/ 565150 w 611717"/>
              <a:gd name="connsiteY5" fmla="*/ 306917 h 527050"/>
              <a:gd name="connsiteX6" fmla="*/ 463550 w 611717"/>
              <a:gd name="connsiteY6" fmla="*/ 103717 h 527050"/>
              <a:gd name="connsiteX7" fmla="*/ 285750 w 611717"/>
              <a:gd name="connsiteY7" fmla="*/ 2117 h 527050"/>
              <a:gd name="connsiteX8" fmla="*/ 222250 w 611717"/>
              <a:gd name="connsiteY8" fmla="*/ 116417 h 527050"/>
              <a:gd name="connsiteX9" fmla="*/ 222250 w 611717"/>
              <a:gd name="connsiteY9" fmla="*/ 129117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717" h="527050">
                <a:moveTo>
                  <a:pt x="285750" y="78317"/>
                </a:moveTo>
                <a:cubicBezTo>
                  <a:pt x="212725" y="71967"/>
                  <a:pt x="139700" y="65617"/>
                  <a:pt x="95250" y="103717"/>
                </a:cubicBezTo>
                <a:cubicBezTo>
                  <a:pt x="50800" y="141817"/>
                  <a:pt x="0" y="241300"/>
                  <a:pt x="19050" y="306917"/>
                </a:cubicBezTo>
                <a:cubicBezTo>
                  <a:pt x="38100" y="372534"/>
                  <a:pt x="120650" y="467784"/>
                  <a:pt x="209550" y="497417"/>
                </a:cubicBezTo>
                <a:cubicBezTo>
                  <a:pt x="298450" y="527050"/>
                  <a:pt x="493183" y="516467"/>
                  <a:pt x="552450" y="484717"/>
                </a:cubicBezTo>
                <a:cubicBezTo>
                  <a:pt x="611717" y="452967"/>
                  <a:pt x="579967" y="370417"/>
                  <a:pt x="565150" y="306917"/>
                </a:cubicBezTo>
                <a:cubicBezTo>
                  <a:pt x="550333" y="243417"/>
                  <a:pt x="510117" y="154517"/>
                  <a:pt x="463550" y="103717"/>
                </a:cubicBezTo>
                <a:cubicBezTo>
                  <a:pt x="416983" y="52917"/>
                  <a:pt x="325967" y="0"/>
                  <a:pt x="285750" y="2117"/>
                </a:cubicBezTo>
                <a:cubicBezTo>
                  <a:pt x="245533" y="4234"/>
                  <a:pt x="232833" y="95250"/>
                  <a:pt x="222250" y="116417"/>
                </a:cubicBezTo>
                <a:cubicBezTo>
                  <a:pt x="211667" y="137584"/>
                  <a:pt x="216958" y="133350"/>
                  <a:pt x="222250" y="129117"/>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zh-CN" altLang="en-US"/>
          </a:p>
        </p:txBody>
      </p:sp>
      <p:sp>
        <p:nvSpPr>
          <p:cNvPr id="11" name="任意多边形 10"/>
          <p:cNvSpPr/>
          <p:nvPr/>
        </p:nvSpPr>
        <p:spPr>
          <a:xfrm>
            <a:off x="5292080" y="2348880"/>
            <a:ext cx="692150" cy="575734"/>
          </a:xfrm>
          <a:custGeom>
            <a:avLst/>
            <a:gdLst>
              <a:gd name="connsiteX0" fmla="*/ 302683 w 692150"/>
              <a:gd name="connsiteY0" fmla="*/ 116417 h 575734"/>
              <a:gd name="connsiteX1" fmla="*/ 74083 w 692150"/>
              <a:gd name="connsiteY1" fmla="*/ 141817 h 575734"/>
              <a:gd name="connsiteX2" fmla="*/ 23283 w 692150"/>
              <a:gd name="connsiteY2" fmla="*/ 319617 h 575734"/>
              <a:gd name="connsiteX3" fmla="*/ 213783 w 692150"/>
              <a:gd name="connsiteY3" fmla="*/ 548217 h 575734"/>
              <a:gd name="connsiteX4" fmla="*/ 632883 w 692150"/>
              <a:gd name="connsiteY4" fmla="*/ 484717 h 575734"/>
              <a:gd name="connsiteX5" fmla="*/ 569383 w 692150"/>
              <a:gd name="connsiteY5" fmla="*/ 256117 h 575734"/>
              <a:gd name="connsiteX6" fmla="*/ 442383 w 692150"/>
              <a:gd name="connsiteY6" fmla="*/ 103717 h 575734"/>
              <a:gd name="connsiteX7" fmla="*/ 226483 w 692150"/>
              <a:gd name="connsiteY7" fmla="*/ 14817 h 575734"/>
              <a:gd name="connsiteX8" fmla="*/ 302683 w 692150"/>
              <a:gd name="connsiteY8" fmla="*/ 192617 h 575734"/>
              <a:gd name="connsiteX9" fmla="*/ 505883 w 692150"/>
              <a:gd name="connsiteY9" fmla="*/ 91017 h 575734"/>
              <a:gd name="connsiteX10" fmla="*/ 505883 w 692150"/>
              <a:gd name="connsiteY10" fmla="*/ 91017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2150" h="575734">
                <a:moveTo>
                  <a:pt x="302683" y="116417"/>
                </a:moveTo>
                <a:cubicBezTo>
                  <a:pt x="211666" y="112183"/>
                  <a:pt x="120649" y="107950"/>
                  <a:pt x="74083" y="141817"/>
                </a:cubicBezTo>
                <a:cubicBezTo>
                  <a:pt x="27517" y="175684"/>
                  <a:pt x="0" y="251884"/>
                  <a:pt x="23283" y="319617"/>
                </a:cubicBezTo>
                <a:cubicBezTo>
                  <a:pt x="46566" y="387350"/>
                  <a:pt x="112183" y="520700"/>
                  <a:pt x="213783" y="548217"/>
                </a:cubicBezTo>
                <a:cubicBezTo>
                  <a:pt x="315383" y="575734"/>
                  <a:pt x="573616" y="533400"/>
                  <a:pt x="632883" y="484717"/>
                </a:cubicBezTo>
                <a:cubicBezTo>
                  <a:pt x="692150" y="436034"/>
                  <a:pt x="601133" y="319617"/>
                  <a:pt x="569383" y="256117"/>
                </a:cubicBezTo>
                <a:cubicBezTo>
                  <a:pt x="537633" y="192617"/>
                  <a:pt x="499533" y="143934"/>
                  <a:pt x="442383" y="103717"/>
                </a:cubicBezTo>
                <a:cubicBezTo>
                  <a:pt x="385233" y="63500"/>
                  <a:pt x="249766" y="0"/>
                  <a:pt x="226483" y="14817"/>
                </a:cubicBezTo>
                <a:cubicBezTo>
                  <a:pt x="203200" y="29634"/>
                  <a:pt x="256116" y="179917"/>
                  <a:pt x="302683" y="192617"/>
                </a:cubicBezTo>
                <a:cubicBezTo>
                  <a:pt x="349250" y="205317"/>
                  <a:pt x="505883" y="91017"/>
                  <a:pt x="505883" y="91017"/>
                </a:cubicBezTo>
                <a:lnTo>
                  <a:pt x="505883" y="91017"/>
                </a:ln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zh-CN" altLang="en-US"/>
          </a:p>
        </p:txBody>
      </p:sp>
      <p:sp>
        <p:nvSpPr>
          <p:cNvPr id="12" name="任意多边形 11"/>
          <p:cNvSpPr/>
          <p:nvPr/>
        </p:nvSpPr>
        <p:spPr>
          <a:xfrm>
            <a:off x="5580112" y="2924944"/>
            <a:ext cx="755650" cy="480483"/>
          </a:xfrm>
          <a:custGeom>
            <a:avLst/>
            <a:gdLst>
              <a:gd name="connsiteX0" fmla="*/ 510117 w 755650"/>
              <a:gd name="connsiteY0" fmla="*/ 67733 h 480483"/>
              <a:gd name="connsiteX1" fmla="*/ 129117 w 755650"/>
              <a:gd name="connsiteY1" fmla="*/ 55033 h 480483"/>
              <a:gd name="connsiteX2" fmla="*/ 78317 w 755650"/>
              <a:gd name="connsiteY2" fmla="*/ 385233 h 480483"/>
              <a:gd name="connsiteX3" fmla="*/ 599017 w 755650"/>
              <a:gd name="connsiteY3" fmla="*/ 461433 h 480483"/>
              <a:gd name="connsiteX4" fmla="*/ 751417 w 755650"/>
              <a:gd name="connsiteY4" fmla="*/ 270933 h 480483"/>
              <a:gd name="connsiteX5" fmla="*/ 624417 w 755650"/>
              <a:gd name="connsiteY5" fmla="*/ 42333 h 480483"/>
              <a:gd name="connsiteX6" fmla="*/ 459317 w 755650"/>
              <a:gd name="connsiteY6" fmla="*/ 16933 h 480483"/>
              <a:gd name="connsiteX7" fmla="*/ 459317 w 755650"/>
              <a:gd name="connsiteY7" fmla="*/ 16933 h 48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650" h="480483">
                <a:moveTo>
                  <a:pt x="510117" y="67733"/>
                </a:moveTo>
                <a:cubicBezTo>
                  <a:pt x="355600" y="34924"/>
                  <a:pt x="201084" y="2116"/>
                  <a:pt x="129117" y="55033"/>
                </a:cubicBezTo>
                <a:cubicBezTo>
                  <a:pt x="57150" y="107950"/>
                  <a:pt x="0" y="317500"/>
                  <a:pt x="78317" y="385233"/>
                </a:cubicBezTo>
                <a:cubicBezTo>
                  <a:pt x="156634" y="452966"/>
                  <a:pt x="486834" y="480483"/>
                  <a:pt x="599017" y="461433"/>
                </a:cubicBezTo>
                <a:cubicBezTo>
                  <a:pt x="711200" y="442383"/>
                  <a:pt x="747184" y="340783"/>
                  <a:pt x="751417" y="270933"/>
                </a:cubicBezTo>
                <a:cubicBezTo>
                  <a:pt x="755650" y="201083"/>
                  <a:pt x="673100" y="84666"/>
                  <a:pt x="624417" y="42333"/>
                </a:cubicBezTo>
                <a:cubicBezTo>
                  <a:pt x="575734" y="0"/>
                  <a:pt x="459317" y="16933"/>
                  <a:pt x="459317" y="16933"/>
                </a:cubicBezTo>
                <a:lnTo>
                  <a:pt x="459317" y="16933"/>
                </a:ln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0A52F39C-5743-4891-9C2D-8504327ADD49}"/>
              </a:ext>
            </a:extLst>
          </p:cNvPr>
          <p:cNvSpPr>
            <a:spLocks noGrp="1"/>
          </p:cNvSpPr>
          <p:nvPr>
            <p:ph type="dt" sz="half" idx="10"/>
          </p:nvPr>
        </p:nvSpPr>
        <p:spPr/>
        <p:txBody>
          <a:bodyPr/>
          <a:lstStyle/>
          <a:p>
            <a:endParaRPr lang="zh-CN" altLang="en-US"/>
          </a:p>
        </p:txBody>
      </p:sp>
      <p:sp>
        <p:nvSpPr>
          <p:cNvPr id="2" name="灯片编号占位符 1">
            <a:extLst>
              <a:ext uri="{FF2B5EF4-FFF2-40B4-BE49-F238E27FC236}">
                <a16:creationId xmlns:a16="http://schemas.microsoft.com/office/drawing/2014/main" id="{04C2B297-9832-46FA-9208-450AEA3C3687}"/>
              </a:ext>
            </a:extLst>
          </p:cNvPr>
          <p:cNvSpPr>
            <a:spLocks noGrp="1"/>
          </p:cNvSpPr>
          <p:nvPr>
            <p:ph type="sldNum" sz="quarter" idx="12"/>
          </p:nvPr>
        </p:nvSpPr>
        <p:spPr/>
        <p:txBody>
          <a:bodyPr/>
          <a:lstStyle/>
          <a:p>
            <a:fld id="{7AFCB150-A64D-4658-A1A8-2246387FAE02}" type="slidenum">
              <a:rPr lang="zh-CN" altLang="en-US" smtClean="0"/>
              <a:pPr/>
              <a:t>81</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animBg="1"/>
      <p:bldP spid="11"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latin typeface="微软雅黑" pitchFamily="34" charset="-122"/>
                <a:ea typeface="微软雅黑" pitchFamily="34" charset="-122"/>
              </a:rPr>
              <a:t>第七章</a:t>
            </a:r>
          </a:p>
        </p:txBody>
      </p:sp>
      <p:sp>
        <p:nvSpPr>
          <p:cNvPr id="3" name="副标题 2"/>
          <p:cNvSpPr>
            <a:spLocks noGrp="1"/>
          </p:cNvSpPr>
          <p:nvPr>
            <p:ph type="subTitle" idx="1"/>
          </p:nvPr>
        </p:nvSpPr>
        <p:spPr/>
        <p:txBody>
          <a:bodyPr/>
          <a:lstStyle/>
          <a:p>
            <a:r>
              <a:rPr lang="en-US" altLang="zh-CN" b="1" dirty="0">
                <a:latin typeface="微软雅黑" pitchFamily="34" charset="-122"/>
                <a:ea typeface="微软雅黑" pitchFamily="34" charset="-122"/>
              </a:rPr>
              <a:t>EPC</a:t>
            </a:r>
            <a:r>
              <a:rPr lang="zh-CN" altLang="en-US" b="1" dirty="0">
                <a:latin typeface="微软雅黑" pitchFamily="34" charset="-122"/>
                <a:ea typeface="微软雅黑" pitchFamily="34" charset="-122"/>
              </a:rPr>
              <a:t>项目索赔管控</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5143536" cy="461665"/>
          </a:xfrm>
          <a:prstGeom prst="rect">
            <a:avLst/>
          </a:prstGeom>
        </p:spPr>
        <p:txBody>
          <a:bodyPr wrap="square">
            <a:spAutoFit/>
          </a:bodyPr>
          <a:lstStyle/>
          <a:p>
            <a:r>
              <a:rPr lang="zh-CN" altLang="en-US" sz="2400" b="1" dirty="0">
                <a:latin typeface="微软雅黑" pitchFamily="34" charset="-122"/>
                <a:ea typeface="微软雅黑" pitchFamily="34" charset="-122"/>
              </a:rPr>
              <a:t>一、工程索赔概述</a:t>
            </a:r>
          </a:p>
        </p:txBody>
      </p:sp>
      <p:sp>
        <p:nvSpPr>
          <p:cNvPr id="71" name="TextBox 70"/>
          <p:cNvSpPr txBox="1"/>
          <p:nvPr/>
        </p:nvSpPr>
        <p:spPr>
          <a:xfrm>
            <a:off x="857224" y="1214422"/>
            <a:ext cx="2571768"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工程索赔</a:t>
            </a:r>
          </a:p>
        </p:txBody>
      </p:sp>
      <p:sp>
        <p:nvSpPr>
          <p:cNvPr id="6" name="TextBox 5"/>
          <p:cNvSpPr txBox="1"/>
          <p:nvPr/>
        </p:nvSpPr>
        <p:spPr>
          <a:xfrm>
            <a:off x="857224" y="1857364"/>
            <a:ext cx="7429552" cy="1200329"/>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在工程合同履行过程中，合同当事人一方因非己方的原因而</a:t>
            </a:r>
            <a:r>
              <a:rPr lang="zh-CN" altLang="en-US" sz="2400" b="1" dirty="0">
                <a:latin typeface="微软雅黑" pitchFamily="34" charset="-122"/>
                <a:ea typeface="微软雅黑" pitchFamily="34" charset="-122"/>
                <a:hlinkClick r:id="rId3" action="ppaction://hlinksldjump"/>
              </a:rPr>
              <a:t>遭受损失</a:t>
            </a:r>
            <a:r>
              <a:rPr lang="zh-CN" altLang="en-US" sz="2400" b="1" dirty="0">
                <a:latin typeface="微软雅黑" pitchFamily="34" charset="-122"/>
                <a:ea typeface="微软雅黑" pitchFamily="34" charset="-122"/>
              </a:rPr>
              <a:t>，按合同约定或法律法规规定应由对方承担责任，从而向对方提出补偿的要求。</a:t>
            </a:r>
          </a:p>
        </p:txBody>
      </p:sp>
      <p:sp>
        <p:nvSpPr>
          <p:cNvPr id="7" name="TextBox 6"/>
          <p:cNvSpPr txBox="1"/>
          <p:nvPr/>
        </p:nvSpPr>
        <p:spPr>
          <a:xfrm>
            <a:off x="857224" y="3429000"/>
            <a:ext cx="7429552" cy="1200329"/>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在工程合同履行过程中，承包方      承担了发包方应当承担的风险产生了损失，向发包方主张权利、确认补偿的活动。</a:t>
            </a:r>
          </a:p>
        </p:txBody>
      </p:sp>
      <p:sp>
        <p:nvSpPr>
          <p:cNvPr id="8" name="TextBox 7"/>
          <p:cNvSpPr txBox="1"/>
          <p:nvPr/>
        </p:nvSpPr>
        <p:spPr>
          <a:xfrm>
            <a:off x="5429256" y="3429000"/>
            <a:ext cx="85725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自认 </a:t>
            </a:r>
          </a:p>
        </p:txBody>
      </p:sp>
      <p:sp>
        <p:nvSpPr>
          <p:cNvPr id="10" name="TextBox 9"/>
          <p:cNvSpPr txBox="1"/>
          <p:nvPr/>
        </p:nvSpPr>
        <p:spPr>
          <a:xfrm>
            <a:off x="2571736" y="5072074"/>
            <a:ext cx="1285884"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索赔</a:t>
            </a:r>
          </a:p>
        </p:txBody>
      </p:sp>
      <p:sp>
        <p:nvSpPr>
          <p:cNvPr id="11" name="TextBox 10"/>
          <p:cNvSpPr txBox="1"/>
          <p:nvPr/>
        </p:nvSpPr>
        <p:spPr>
          <a:xfrm>
            <a:off x="4357686" y="5072074"/>
            <a:ext cx="928694"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碰瓷</a:t>
            </a:r>
          </a:p>
        </p:txBody>
      </p:sp>
      <p:sp>
        <p:nvSpPr>
          <p:cNvPr id="12" name="矩形 11"/>
          <p:cNvSpPr/>
          <p:nvPr/>
        </p:nvSpPr>
        <p:spPr>
          <a:xfrm>
            <a:off x="3714744" y="5072074"/>
            <a:ext cx="543739" cy="523220"/>
          </a:xfrm>
          <a:prstGeom prst="rect">
            <a:avLst/>
          </a:prstGeom>
        </p:spPr>
        <p:txBody>
          <a:bodyPr wrap="none">
            <a:spAutoFit/>
          </a:bodyPr>
          <a:lstStyle/>
          <a:p>
            <a:r>
              <a:rPr lang="en-US" altLang="zh-CN" sz="2800" b="1" dirty="0">
                <a:latin typeface="微软雅黑" pitchFamily="34" charset="-122"/>
                <a:ea typeface="微软雅黑" pitchFamily="34" charset="-122"/>
              </a:rPr>
              <a:t>Ⅴ</a:t>
            </a:r>
            <a:endParaRPr lang="zh-CN" altLang="en-US" sz="2800" b="1" dirty="0">
              <a:latin typeface="微软雅黑" pitchFamily="34" charset="-122"/>
              <a:ea typeface="微软雅黑" pitchFamily="34" charset="-122"/>
            </a:endParaRPr>
          </a:p>
        </p:txBody>
      </p:sp>
      <p:sp>
        <p:nvSpPr>
          <p:cNvPr id="14" name="灯片编号占位符 13"/>
          <p:cNvSpPr>
            <a:spLocks noGrp="1"/>
          </p:cNvSpPr>
          <p:nvPr>
            <p:ph type="sldNum" sz="quarter" idx="12"/>
          </p:nvPr>
        </p:nvSpPr>
        <p:spPr/>
        <p:txBody>
          <a:bodyPr/>
          <a:lstStyle/>
          <a:p>
            <a:fld id="{7AFCB150-A64D-4658-A1A8-2246387FAE02}" type="slidenum">
              <a:rPr lang="zh-CN" altLang="en-US" smtClean="0"/>
              <a:pPr/>
              <a:t>83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grpId="1" nodeType="clickEffect">
                                  <p:stCondLst>
                                    <p:cond delay="0"/>
                                  </p:stCondLst>
                                  <p:childTnLst>
                                    <p:animClr clrSpc="rgb" dir="cw">
                                      <p:cBhvr override="childStyle">
                                        <p:cTn id="19" dur="2000" fill="hold"/>
                                        <p:tgtEl>
                                          <p:spTgt spid="8"/>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2" nodeType="clickEffect">
                                  <p:stCondLst>
                                    <p:cond delay="0"/>
                                  </p:stCondLst>
                                  <p:childTnLst>
                                    <p:animRot by="21600000">
                                      <p:cBhvr>
                                        <p:cTn id="23" dur="2000" fill="hold"/>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2"/>
                                        </p:tgtEl>
                                        <p:attrNameLst>
                                          <p:attrName>ppt_y</p:attrName>
                                        </p:attrNameLst>
                                      </p:cBhvr>
                                      <p:tavLst>
                                        <p:tav tm="0">
                                          <p:val>
                                            <p:strVal val="#ppt_y"/>
                                          </p:val>
                                        </p:tav>
                                        <p:tav tm="100000">
                                          <p:val>
                                            <p:strVal val="#ppt_y"/>
                                          </p:val>
                                        </p:tav>
                                      </p:tavLst>
                                    </p:anim>
                                    <p:anim calcmode="lin" valueType="num">
                                      <p:cBhvr>
                                        <p:cTn id="4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P spid="8" grpId="2"/>
      <p:bldP spid="10" grpId="0"/>
      <p:bldP spid="11" grpId="0"/>
      <p:bldP spid="1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5143536" cy="461665"/>
          </a:xfrm>
          <a:prstGeom prst="rect">
            <a:avLst/>
          </a:prstGeom>
        </p:spPr>
        <p:txBody>
          <a:bodyPr wrap="square">
            <a:spAutoFit/>
          </a:bodyPr>
          <a:lstStyle/>
          <a:p>
            <a:r>
              <a:rPr lang="zh-CN" altLang="en-US" sz="2400" b="1" dirty="0">
                <a:latin typeface="微软雅黑" pitchFamily="34" charset="-122"/>
                <a:ea typeface="微软雅黑" pitchFamily="34" charset="-122"/>
              </a:rPr>
              <a:t>一、工程索赔概述</a:t>
            </a:r>
          </a:p>
        </p:txBody>
      </p:sp>
      <p:sp>
        <p:nvSpPr>
          <p:cNvPr id="71" name="TextBox 70"/>
          <p:cNvSpPr txBox="1"/>
          <p:nvPr/>
        </p:nvSpPr>
        <p:spPr>
          <a:xfrm>
            <a:off x="857224" y="1214422"/>
            <a:ext cx="2571768"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索赔理论基础</a:t>
            </a:r>
          </a:p>
        </p:txBody>
      </p:sp>
      <p:sp>
        <p:nvSpPr>
          <p:cNvPr id="48" name="矩形 47"/>
          <p:cNvSpPr/>
          <p:nvPr/>
        </p:nvSpPr>
        <p:spPr>
          <a:xfrm>
            <a:off x="2643174" y="3286124"/>
            <a:ext cx="1285884"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项目部</a:t>
            </a:r>
          </a:p>
        </p:txBody>
      </p:sp>
      <p:sp>
        <p:nvSpPr>
          <p:cNvPr id="50" name="矩形 49"/>
          <p:cNvSpPr/>
          <p:nvPr/>
        </p:nvSpPr>
        <p:spPr>
          <a:xfrm>
            <a:off x="5572132" y="3286124"/>
            <a:ext cx="1285884"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项目部</a:t>
            </a:r>
          </a:p>
        </p:txBody>
      </p:sp>
      <p:cxnSp>
        <p:nvCxnSpPr>
          <p:cNvPr id="54" name="直接箭头连接符 53"/>
          <p:cNvCxnSpPr/>
          <p:nvPr/>
        </p:nvCxnSpPr>
        <p:spPr>
          <a:xfrm>
            <a:off x="571472" y="3571876"/>
            <a:ext cx="207170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矩形 54"/>
          <p:cNvSpPr/>
          <p:nvPr/>
        </p:nvSpPr>
        <p:spPr>
          <a:xfrm>
            <a:off x="1000100" y="3429000"/>
            <a:ext cx="325730" cy="261610"/>
          </a:xfrm>
          <a:prstGeom prst="rect">
            <a:avLst/>
          </a:prstGeom>
        </p:spPr>
        <p:txBody>
          <a:bodyPr wrap="none">
            <a:spAutoFit/>
          </a:bodyPr>
          <a:lstStyle/>
          <a:p>
            <a:r>
              <a:rPr lang="zh-CN" altLang="en-US" sz="1100" dirty="0"/>
              <a:t>●</a:t>
            </a:r>
          </a:p>
        </p:txBody>
      </p:sp>
      <p:sp>
        <p:nvSpPr>
          <p:cNvPr id="56" name="TextBox 55"/>
          <p:cNvSpPr txBox="1"/>
          <p:nvPr/>
        </p:nvSpPr>
        <p:spPr>
          <a:xfrm>
            <a:off x="428596" y="3786190"/>
            <a:ext cx="128588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签约时点</a:t>
            </a:r>
          </a:p>
        </p:txBody>
      </p:sp>
      <p:sp>
        <p:nvSpPr>
          <p:cNvPr id="57" name="圆角矩形 56"/>
          <p:cNvSpPr/>
          <p:nvPr/>
        </p:nvSpPr>
        <p:spPr>
          <a:xfrm>
            <a:off x="500034" y="2000240"/>
            <a:ext cx="1928826"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合同条件平衡</a:t>
            </a:r>
          </a:p>
        </p:txBody>
      </p:sp>
      <p:cxnSp>
        <p:nvCxnSpPr>
          <p:cNvPr id="59" name="直接箭头连接符 58"/>
          <p:cNvCxnSpPr/>
          <p:nvPr/>
        </p:nvCxnSpPr>
        <p:spPr>
          <a:xfrm rot="5400000">
            <a:off x="918667" y="2938929"/>
            <a:ext cx="714380" cy="122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42844" y="3143248"/>
            <a:ext cx="1143008"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合同</a:t>
            </a:r>
          </a:p>
        </p:txBody>
      </p:sp>
      <p:cxnSp>
        <p:nvCxnSpPr>
          <p:cNvPr id="63" name="直接箭头连接符 62"/>
          <p:cNvCxnSpPr/>
          <p:nvPr/>
        </p:nvCxnSpPr>
        <p:spPr>
          <a:xfrm>
            <a:off x="3929058" y="3571876"/>
            <a:ext cx="164307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直接箭头连接符 64"/>
          <p:cNvCxnSpPr/>
          <p:nvPr/>
        </p:nvCxnSpPr>
        <p:spPr>
          <a:xfrm>
            <a:off x="1928794" y="3571876"/>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4500562" y="3071810"/>
            <a:ext cx="428628"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Q</a:t>
            </a:r>
            <a:endParaRPr lang="zh-CN" altLang="en-US" sz="2800" b="1" dirty="0">
              <a:latin typeface="微软雅黑" pitchFamily="34" charset="-122"/>
              <a:ea typeface="微软雅黑" pitchFamily="34" charset="-122"/>
            </a:endParaRPr>
          </a:p>
        </p:txBody>
      </p:sp>
      <p:cxnSp>
        <p:nvCxnSpPr>
          <p:cNvPr id="67" name="直接箭头连接符 66"/>
          <p:cNvCxnSpPr/>
          <p:nvPr/>
        </p:nvCxnSpPr>
        <p:spPr>
          <a:xfrm>
            <a:off x="357158" y="3571876"/>
            <a:ext cx="12144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rot="2815780">
            <a:off x="1502754" y="3249516"/>
            <a:ext cx="571504"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a:t>
            </a:r>
          </a:p>
        </p:txBody>
      </p:sp>
      <p:cxnSp>
        <p:nvCxnSpPr>
          <p:cNvPr id="82" name="直接箭头连接符 81"/>
          <p:cNvCxnSpPr/>
          <p:nvPr/>
        </p:nvCxnSpPr>
        <p:spPr>
          <a:xfrm rot="5400000" flipH="1" flipV="1">
            <a:off x="1215208" y="4214024"/>
            <a:ext cx="100013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357290" y="4500570"/>
            <a:ext cx="357190" cy="400110"/>
          </a:xfrm>
          <a:prstGeom prst="rect">
            <a:avLst/>
          </a:prstGeom>
          <a:noFill/>
        </p:spPr>
        <p:txBody>
          <a:bodyPr wrap="square" rtlCol="0">
            <a:spAutoFit/>
          </a:bodyPr>
          <a:lstStyle/>
          <a:p>
            <a:r>
              <a:rPr lang="el-GR" altLang="zh-CN" sz="2000" b="1" dirty="0">
                <a:latin typeface="微软雅黑" pitchFamily="34" charset="-122"/>
                <a:ea typeface="微软雅黑" pitchFamily="34" charset="-122"/>
              </a:rPr>
              <a:t>ξ</a:t>
            </a:r>
            <a:endParaRPr lang="zh-CN" altLang="en-US" sz="2000" dirty="0"/>
          </a:p>
        </p:txBody>
      </p:sp>
      <p:sp>
        <p:nvSpPr>
          <p:cNvPr id="86" name="TextBox 85"/>
          <p:cNvSpPr txBox="1"/>
          <p:nvPr/>
        </p:nvSpPr>
        <p:spPr>
          <a:xfrm>
            <a:off x="4357686" y="3786190"/>
            <a:ext cx="714380"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Q′</a:t>
            </a:r>
            <a:endParaRPr lang="zh-CN" altLang="en-US" sz="2800" b="1" dirty="0">
              <a:latin typeface="微软雅黑" pitchFamily="34" charset="-122"/>
              <a:ea typeface="微软雅黑" pitchFamily="34" charset="-122"/>
            </a:endParaRPr>
          </a:p>
        </p:txBody>
      </p:sp>
      <p:cxnSp>
        <p:nvCxnSpPr>
          <p:cNvPr id="101" name="直接连接符 100"/>
          <p:cNvCxnSpPr/>
          <p:nvPr/>
        </p:nvCxnSpPr>
        <p:spPr>
          <a:xfrm rot="5400000">
            <a:off x="4144166" y="3213892"/>
            <a:ext cx="7143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直接连接符 110"/>
          <p:cNvCxnSpPr/>
          <p:nvPr/>
        </p:nvCxnSpPr>
        <p:spPr>
          <a:xfrm>
            <a:off x="1785918" y="2857496"/>
            <a:ext cx="271464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直接箭头连接符 116"/>
          <p:cNvCxnSpPr/>
          <p:nvPr/>
        </p:nvCxnSpPr>
        <p:spPr>
          <a:xfrm rot="5400000">
            <a:off x="1500960" y="3143248"/>
            <a:ext cx="57071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2786050" y="2357430"/>
            <a:ext cx="1071570"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反馈</a:t>
            </a:r>
          </a:p>
        </p:txBody>
      </p:sp>
      <p:cxnSp>
        <p:nvCxnSpPr>
          <p:cNvPr id="120" name="直接箭头连接符 119"/>
          <p:cNvCxnSpPr/>
          <p:nvPr/>
        </p:nvCxnSpPr>
        <p:spPr>
          <a:xfrm>
            <a:off x="6858016" y="3571876"/>
            <a:ext cx="114300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右大括号 121"/>
          <p:cNvSpPr/>
          <p:nvPr/>
        </p:nvSpPr>
        <p:spPr>
          <a:xfrm>
            <a:off x="1214414" y="4357694"/>
            <a:ext cx="142876" cy="128588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3" name="TextBox 122"/>
          <p:cNvSpPr txBox="1"/>
          <p:nvPr/>
        </p:nvSpPr>
        <p:spPr>
          <a:xfrm>
            <a:off x="0" y="4286256"/>
            <a:ext cx="128588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甲方因素</a:t>
            </a:r>
          </a:p>
        </p:txBody>
      </p:sp>
      <p:sp>
        <p:nvSpPr>
          <p:cNvPr id="124" name="TextBox 123"/>
          <p:cNvSpPr txBox="1"/>
          <p:nvPr/>
        </p:nvSpPr>
        <p:spPr>
          <a:xfrm>
            <a:off x="0" y="4643446"/>
            <a:ext cx="128588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乙方因素</a:t>
            </a:r>
          </a:p>
        </p:txBody>
      </p:sp>
      <p:sp>
        <p:nvSpPr>
          <p:cNvPr id="125" name="TextBox 124"/>
          <p:cNvSpPr txBox="1"/>
          <p:nvPr/>
        </p:nvSpPr>
        <p:spPr>
          <a:xfrm>
            <a:off x="0" y="5000636"/>
            <a:ext cx="128588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社会因素</a:t>
            </a:r>
          </a:p>
        </p:txBody>
      </p:sp>
      <p:sp>
        <p:nvSpPr>
          <p:cNvPr id="126" name="TextBox 125"/>
          <p:cNvSpPr txBox="1"/>
          <p:nvPr/>
        </p:nvSpPr>
        <p:spPr>
          <a:xfrm>
            <a:off x="0" y="5357826"/>
            <a:ext cx="1285884"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气象因素</a:t>
            </a:r>
          </a:p>
        </p:txBody>
      </p:sp>
      <p:sp>
        <p:nvSpPr>
          <p:cNvPr id="127" name="TextBox 126"/>
          <p:cNvSpPr txBox="1"/>
          <p:nvPr/>
        </p:nvSpPr>
        <p:spPr>
          <a:xfrm>
            <a:off x="7500958" y="3000372"/>
            <a:ext cx="714380"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Q1</a:t>
            </a:r>
            <a:endParaRPr lang="zh-CN" altLang="en-US" sz="2800" b="1" dirty="0">
              <a:latin typeface="微软雅黑" pitchFamily="34" charset="-122"/>
              <a:ea typeface="微软雅黑" pitchFamily="34" charset="-122"/>
            </a:endParaRPr>
          </a:p>
        </p:txBody>
      </p:sp>
      <p:sp>
        <p:nvSpPr>
          <p:cNvPr id="32" name="TextBox 31"/>
          <p:cNvSpPr txBox="1"/>
          <p:nvPr/>
        </p:nvSpPr>
        <p:spPr>
          <a:xfrm>
            <a:off x="642910" y="3071810"/>
            <a:ext cx="428628"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Ⅰ</a:t>
            </a:r>
            <a:endParaRPr lang="zh-CN" altLang="en-US" sz="2800" b="1" dirty="0">
              <a:latin typeface="微软雅黑" pitchFamily="34" charset="-122"/>
              <a:ea typeface="微软雅黑" pitchFamily="34" charset="-122"/>
            </a:endParaRPr>
          </a:p>
        </p:txBody>
      </p:sp>
      <p:sp>
        <p:nvSpPr>
          <p:cNvPr id="33" name="TextBox 32"/>
          <p:cNvSpPr txBox="1"/>
          <p:nvPr/>
        </p:nvSpPr>
        <p:spPr>
          <a:xfrm>
            <a:off x="3714744" y="4429132"/>
            <a:ext cx="428628"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Ⅰ</a:t>
            </a:r>
            <a:endParaRPr lang="zh-CN" altLang="en-US" sz="2800" b="1" dirty="0">
              <a:latin typeface="微软雅黑" pitchFamily="34" charset="-122"/>
              <a:ea typeface="微软雅黑" pitchFamily="34" charset="-122"/>
            </a:endParaRPr>
          </a:p>
        </p:txBody>
      </p:sp>
      <p:sp>
        <p:nvSpPr>
          <p:cNvPr id="34" name="右箭头 33"/>
          <p:cNvSpPr/>
          <p:nvPr/>
        </p:nvSpPr>
        <p:spPr>
          <a:xfrm>
            <a:off x="4357686" y="4500570"/>
            <a:ext cx="500066" cy="28575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143504" y="4429132"/>
            <a:ext cx="428628"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Q</a:t>
            </a:r>
            <a:endParaRPr lang="zh-CN" altLang="en-US" sz="2800" b="1" dirty="0">
              <a:latin typeface="微软雅黑" pitchFamily="34" charset="-122"/>
              <a:ea typeface="微软雅黑" pitchFamily="34" charset="-122"/>
            </a:endParaRPr>
          </a:p>
        </p:txBody>
      </p:sp>
      <p:sp>
        <p:nvSpPr>
          <p:cNvPr id="36" name="TextBox 35"/>
          <p:cNvSpPr txBox="1"/>
          <p:nvPr/>
        </p:nvSpPr>
        <p:spPr>
          <a:xfrm>
            <a:off x="2571736" y="5214950"/>
            <a:ext cx="428628"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Ⅰ</a:t>
            </a:r>
            <a:endParaRPr lang="zh-CN" altLang="en-US" sz="2800" b="1" dirty="0">
              <a:latin typeface="微软雅黑" pitchFamily="34" charset="-122"/>
              <a:ea typeface="微软雅黑" pitchFamily="34" charset="-122"/>
            </a:endParaRPr>
          </a:p>
        </p:txBody>
      </p:sp>
      <p:sp>
        <p:nvSpPr>
          <p:cNvPr id="37" name="加号 36"/>
          <p:cNvSpPr/>
          <p:nvPr/>
        </p:nvSpPr>
        <p:spPr>
          <a:xfrm>
            <a:off x="3071802" y="5214950"/>
            <a:ext cx="428628" cy="428628"/>
          </a:xfrm>
          <a:prstGeom prst="mathPl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3714744" y="5214950"/>
            <a:ext cx="357190" cy="400110"/>
          </a:xfrm>
          <a:prstGeom prst="rect">
            <a:avLst/>
          </a:prstGeom>
          <a:noFill/>
        </p:spPr>
        <p:txBody>
          <a:bodyPr wrap="square" rtlCol="0">
            <a:spAutoFit/>
          </a:bodyPr>
          <a:lstStyle/>
          <a:p>
            <a:r>
              <a:rPr lang="el-GR" altLang="zh-CN" sz="2000" b="1" dirty="0">
                <a:latin typeface="微软雅黑" pitchFamily="34" charset="-122"/>
                <a:ea typeface="微软雅黑" pitchFamily="34" charset="-122"/>
              </a:rPr>
              <a:t>ξ</a:t>
            </a:r>
            <a:endParaRPr lang="zh-CN" altLang="en-US" sz="2000" dirty="0"/>
          </a:p>
        </p:txBody>
      </p:sp>
      <p:sp>
        <p:nvSpPr>
          <p:cNvPr id="39" name="右箭头 38"/>
          <p:cNvSpPr/>
          <p:nvPr/>
        </p:nvSpPr>
        <p:spPr>
          <a:xfrm>
            <a:off x="4357686" y="5286388"/>
            <a:ext cx="500066" cy="28575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143504" y="5143512"/>
            <a:ext cx="714380"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Q′</a:t>
            </a:r>
            <a:endParaRPr lang="zh-CN" altLang="en-US" sz="2800" b="1" dirty="0">
              <a:latin typeface="微软雅黑" pitchFamily="34" charset="-122"/>
              <a:ea typeface="微软雅黑" pitchFamily="34" charset="-122"/>
            </a:endParaRPr>
          </a:p>
        </p:txBody>
      </p:sp>
      <p:sp>
        <p:nvSpPr>
          <p:cNvPr id="42" name="右大括号 41"/>
          <p:cNvSpPr/>
          <p:nvPr/>
        </p:nvSpPr>
        <p:spPr>
          <a:xfrm>
            <a:off x="5786446" y="4572008"/>
            <a:ext cx="142876" cy="100013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43" name="TextBox 42"/>
          <p:cNvSpPr txBox="1"/>
          <p:nvPr/>
        </p:nvSpPr>
        <p:spPr>
          <a:xfrm>
            <a:off x="6143636" y="4786322"/>
            <a:ext cx="785818" cy="523220"/>
          </a:xfrm>
          <a:prstGeom prst="rect">
            <a:avLst/>
          </a:prstGeom>
          <a:noFill/>
        </p:spPr>
        <p:txBody>
          <a:bodyPr wrap="square" rtlCol="0">
            <a:spAutoFit/>
          </a:bodyPr>
          <a:lstStyle/>
          <a:p>
            <a:r>
              <a:rPr lang="en-US" altLang="zh-CN" sz="2400" dirty="0">
                <a:latin typeface="微软雅黑" pitchFamily="34" charset="-122"/>
                <a:ea typeface="微软雅黑" pitchFamily="34" charset="-122"/>
              </a:rPr>
              <a:t>△</a:t>
            </a:r>
            <a:r>
              <a:rPr lang="en-US" altLang="zh-CN" sz="2800" b="1" dirty="0">
                <a:latin typeface="微软雅黑" pitchFamily="34" charset="-122"/>
                <a:ea typeface="微软雅黑" pitchFamily="34" charset="-122"/>
              </a:rPr>
              <a:t>Q</a:t>
            </a:r>
            <a:endParaRPr lang="zh-CN" altLang="en-US" sz="2800" b="1" dirty="0">
              <a:latin typeface="微软雅黑" pitchFamily="34" charset="-122"/>
              <a:ea typeface="微软雅黑" pitchFamily="34" charset="-122"/>
            </a:endParaRPr>
          </a:p>
        </p:txBody>
      </p:sp>
      <p:sp>
        <p:nvSpPr>
          <p:cNvPr id="44" name="等于号 43"/>
          <p:cNvSpPr/>
          <p:nvPr/>
        </p:nvSpPr>
        <p:spPr>
          <a:xfrm>
            <a:off x="6786578" y="4857760"/>
            <a:ext cx="500066" cy="357190"/>
          </a:xfrm>
          <a:prstGeom prst="mathEqua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sp>
        <p:nvSpPr>
          <p:cNvPr id="46" name="TextBox 45"/>
          <p:cNvSpPr txBox="1"/>
          <p:nvPr/>
        </p:nvSpPr>
        <p:spPr>
          <a:xfrm>
            <a:off x="7286644" y="4786322"/>
            <a:ext cx="642942"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Q′</a:t>
            </a:r>
            <a:endParaRPr lang="zh-CN" altLang="en-US" sz="2800" b="1" dirty="0">
              <a:latin typeface="微软雅黑" pitchFamily="34" charset="-122"/>
              <a:ea typeface="微软雅黑" pitchFamily="34" charset="-122"/>
            </a:endParaRPr>
          </a:p>
        </p:txBody>
      </p:sp>
      <p:sp>
        <p:nvSpPr>
          <p:cNvPr id="47" name="减号 46"/>
          <p:cNvSpPr/>
          <p:nvPr/>
        </p:nvSpPr>
        <p:spPr>
          <a:xfrm>
            <a:off x="7786710" y="4929198"/>
            <a:ext cx="285752" cy="214314"/>
          </a:xfrm>
          <a:prstGeom prst="mathMin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8215338" y="4786322"/>
            <a:ext cx="571504" cy="523220"/>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Q</a:t>
            </a:r>
            <a:endParaRPr lang="zh-CN" altLang="en-US" sz="2800" b="1" dirty="0">
              <a:latin typeface="微软雅黑" pitchFamily="34" charset="-122"/>
              <a:ea typeface="微软雅黑" pitchFamily="34" charset="-122"/>
            </a:endParaRPr>
          </a:p>
        </p:txBody>
      </p:sp>
      <p:sp>
        <p:nvSpPr>
          <p:cNvPr id="52" name="灯片编号占位符 51"/>
          <p:cNvSpPr>
            <a:spLocks noGrp="1"/>
          </p:cNvSpPr>
          <p:nvPr>
            <p:ph type="sldNum" sz="quarter" idx="12"/>
          </p:nvPr>
        </p:nvSpPr>
        <p:spPr/>
        <p:txBody>
          <a:bodyPr/>
          <a:lstStyle/>
          <a:p>
            <a:fld id="{7AFCB150-A64D-4658-A1A8-2246387FAE02}" type="slidenum">
              <a:rPr lang="zh-CN" altLang="en-US" smtClean="0"/>
              <a:pPr/>
              <a:t>84</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0-#ppt_w/2"/>
                                          </p:val>
                                        </p:tav>
                                        <p:tav tm="100000">
                                          <p:val>
                                            <p:strVal val="#ppt_x"/>
                                          </p:val>
                                        </p:tav>
                                      </p:tavLst>
                                    </p:anim>
                                    <p:anim calcmode="lin" valueType="num">
                                      <p:cBhvr additive="base">
                                        <p:cTn id="13"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2000" fill="hold"/>
                                        <p:tgtEl>
                                          <p:spTgt spid="63"/>
                                        </p:tgtEl>
                                        <p:attrNameLst>
                                          <p:attrName>ppt_x</p:attrName>
                                        </p:attrNameLst>
                                      </p:cBhvr>
                                      <p:tavLst>
                                        <p:tav tm="0">
                                          <p:val>
                                            <p:strVal val="#ppt_x"/>
                                          </p:val>
                                        </p:tav>
                                        <p:tav tm="100000">
                                          <p:val>
                                            <p:strVal val="#ppt_x"/>
                                          </p:val>
                                        </p:tav>
                                      </p:tavLst>
                                    </p:anim>
                                    <p:anim calcmode="lin" valueType="num">
                                      <p:cBhvr additive="base">
                                        <p:cTn id="19" dur="20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1">
                                            <p:txEl>
                                              <p:pRg st="0" end="0"/>
                                            </p:txEl>
                                          </p:spTgt>
                                        </p:tgtEl>
                                        <p:attrNameLst>
                                          <p:attrName>style.visibility</p:attrName>
                                        </p:attrNameLst>
                                      </p:cBhvr>
                                      <p:to>
                                        <p:strVal val="visible"/>
                                      </p:to>
                                    </p:set>
                                    <p:anim calcmode="lin" valueType="num">
                                      <p:cBhvr additive="base">
                                        <p:cTn id="24" dur="500" fill="hold"/>
                                        <p:tgtEl>
                                          <p:spTgt spid="61">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xEl>
                                              <p:pRg st="0" end="0"/>
                                            </p:txEl>
                                          </p:spTgt>
                                        </p:tgtEl>
                                        <p:attrNameLst>
                                          <p:attrName>style.visibility</p:attrName>
                                        </p:attrNameLst>
                                      </p:cBhvr>
                                      <p:to>
                                        <p:strVal val="visible"/>
                                      </p:to>
                                    </p:set>
                                    <p:animEffect transition="in" filter="fade">
                                      <p:cBhvr>
                                        <p:cTn id="30" dur="2000"/>
                                        <p:tgtEl>
                                          <p:spTgt spid="3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6">
                                            <p:txEl>
                                              <p:pRg st="0" end="0"/>
                                            </p:txEl>
                                          </p:spTgt>
                                        </p:tgtEl>
                                        <p:attrNameLst>
                                          <p:attrName>style.visibility</p:attrName>
                                        </p:attrNameLst>
                                      </p:cBhvr>
                                      <p:to>
                                        <p:strVal val="visible"/>
                                      </p:to>
                                    </p:set>
                                    <p:animEffect transition="in" filter="fade">
                                      <p:cBhvr>
                                        <p:cTn id="35" dur="2000"/>
                                        <p:tgtEl>
                                          <p:spTgt spid="6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xEl>
                                              <p:pRg st="0" end="0"/>
                                            </p:txEl>
                                          </p:spTgt>
                                        </p:tgtEl>
                                        <p:attrNameLst>
                                          <p:attrName>style.visibility</p:attrName>
                                        </p:attrNameLst>
                                      </p:cBhvr>
                                      <p:to>
                                        <p:strVal val="visible"/>
                                      </p:to>
                                    </p:set>
                                    <p:animEffect transition="in" filter="fade">
                                      <p:cBhvr>
                                        <p:cTn id="40" dur="2000"/>
                                        <p:tgtEl>
                                          <p:spTgt spid="3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2000" fill="hold"/>
                                        <p:tgtEl>
                                          <p:spTgt spid="34"/>
                                        </p:tgtEl>
                                        <p:attrNameLst>
                                          <p:attrName>ppt_x</p:attrName>
                                        </p:attrNameLst>
                                      </p:cBhvr>
                                      <p:tavLst>
                                        <p:tav tm="0">
                                          <p:val>
                                            <p:strVal val="#ppt_x"/>
                                          </p:val>
                                        </p:tav>
                                        <p:tav tm="100000">
                                          <p:val>
                                            <p:strVal val="#ppt_x"/>
                                          </p:val>
                                        </p:tav>
                                      </p:tavLst>
                                    </p:anim>
                                    <p:anim calcmode="lin" valueType="num">
                                      <p:cBhvr additive="base">
                                        <p:cTn id="46" dur="2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xEl>
                                              <p:pRg st="0" end="0"/>
                                            </p:txEl>
                                          </p:spTgt>
                                        </p:tgtEl>
                                        <p:attrNameLst>
                                          <p:attrName>style.visibility</p:attrName>
                                        </p:attrNameLst>
                                      </p:cBhvr>
                                      <p:to>
                                        <p:strVal val="visible"/>
                                      </p:to>
                                    </p:set>
                                    <p:animEffect transition="in" filter="fade">
                                      <p:cBhvr>
                                        <p:cTn id="51" dur="2000"/>
                                        <p:tgtEl>
                                          <p:spTgt spid="3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5">
                                            <p:txEl>
                                              <p:pRg st="0" end="0"/>
                                            </p:txEl>
                                          </p:spTgt>
                                        </p:tgtEl>
                                        <p:attrNameLst>
                                          <p:attrName>style.visibility</p:attrName>
                                        </p:attrNameLst>
                                      </p:cBhvr>
                                      <p:to>
                                        <p:strVal val="visible"/>
                                      </p:to>
                                    </p:set>
                                    <p:animEffect transition="in" filter="fade">
                                      <p:cBhvr>
                                        <p:cTn id="56" dur="2000"/>
                                        <p:tgtEl>
                                          <p:spTgt spid="55">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6">
                                            <p:txEl>
                                              <p:pRg st="0" end="0"/>
                                            </p:txEl>
                                          </p:spTgt>
                                        </p:tgtEl>
                                        <p:attrNameLst>
                                          <p:attrName>style.visibility</p:attrName>
                                        </p:attrNameLst>
                                      </p:cBhvr>
                                      <p:to>
                                        <p:strVal val="visible"/>
                                      </p:to>
                                    </p:set>
                                    <p:anim calcmode="lin" valueType="num">
                                      <p:cBhvr additive="base">
                                        <p:cTn id="61" dur="20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20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20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2000"/>
                                        <p:tgtEl>
                                          <p:spTgt spid="54"/>
                                        </p:tgtEl>
                                      </p:cBhvr>
                                    </p:animEffect>
                                    <p:set>
                                      <p:cBhvr>
                                        <p:cTn id="77" dur="1" fill="hold">
                                          <p:stCondLst>
                                            <p:cond delay="1999"/>
                                          </p:stCondLst>
                                        </p:cTn>
                                        <p:tgtEl>
                                          <p:spTgt spid="5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2000"/>
                                        <p:tgtEl>
                                          <p:spTgt spid="65"/>
                                        </p:tgtEl>
                                      </p:cBhvr>
                                    </p:animEffect>
                                  </p:childTnLst>
                                </p:cTn>
                              </p:par>
                              <p:par>
                                <p:cTn id="83" presetID="10" presetClass="entr" presetSubtype="0" fill="hold"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2000"/>
                                        <p:tgtEl>
                                          <p:spTgt spid="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2000"/>
                                        <p:tgtEl>
                                          <p:spTgt spid="72"/>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2000" fill="hold"/>
                                        <p:tgtEl>
                                          <p:spTgt spid="82"/>
                                        </p:tgtEl>
                                        <p:attrNameLst>
                                          <p:attrName>ppt_x</p:attrName>
                                        </p:attrNameLst>
                                      </p:cBhvr>
                                      <p:tavLst>
                                        <p:tav tm="0">
                                          <p:val>
                                            <p:strVal val="#ppt_x"/>
                                          </p:val>
                                        </p:tav>
                                        <p:tav tm="100000">
                                          <p:val>
                                            <p:strVal val="#ppt_x"/>
                                          </p:val>
                                        </p:tav>
                                      </p:tavLst>
                                    </p:anim>
                                    <p:anim calcmode="lin" valueType="num">
                                      <p:cBhvr additive="base">
                                        <p:cTn id="94" dur="2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84">
                                            <p:txEl>
                                              <p:pRg st="0" end="0"/>
                                            </p:txEl>
                                          </p:spTgt>
                                        </p:tgtEl>
                                        <p:attrNameLst>
                                          <p:attrName>style.visibility</p:attrName>
                                        </p:attrNameLst>
                                      </p:cBhvr>
                                      <p:to>
                                        <p:strVal val="visible"/>
                                      </p:to>
                                    </p:set>
                                    <p:animEffect transition="in" filter="fade">
                                      <p:cBhvr>
                                        <p:cTn id="99" dur="2000"/>
                                        <p:tgtEl>
                                          <p:spTgt spid="84">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mph" presetSubtype="2" fill="hold" nodeType="clickEffect">
                                  <p:stCondLst>
                                    <p:cond delay="0"/>
                                  </p:stCondLst>
                                  <p:childTnLst>
                                    <p:animClr clrSpc="rgb" dir="cw">
                                      <p:cBhvr override="childStyle">
                                        <p:cTn id="103" dur="2000" fill="hold"/>
                                        <p:tgtEl>
                                          <p:spTgt spid="84">
                                            <p:txEl>
                                              <p:pRg st="0" end="0"/>
                                            </p:txEl>
                                          </p:spTgt>
                                        </p:tgtEl>
                                        <p:attrNameLst>
                                          <p:attrName>style.color</p:attrName>
                                        </p:attrNameLst>
                                      </p:cBhvr>
                                      <p:to>
                                        <a:schemeClr val="accent2"/>
                                      </p:to>
                                    </p:animClr>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22"/>
                                        </p:tgtEl>
                                        <p:attrNameLst>
                                          <p:attrName>style.visibility</p:attrName>
                                        </p:attrNameLst>
                                      </p:cBhvr>
                                      <p:to>
                                        <p:strVal val="visible"/>
                                      </p:to>
                                    </p:set>
                                    <p:animEffect transition="in" filter="fade">
                                      <p:cBhvr>
                                        <p:cTn id="108" dur="2000"/>
                                        <p:tgtEl>
                                          <p:spTgt spid="122"/>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123">
                                            <p:txEl>
                                              <p:pRg st="0" end="0"/>
                                            </p:txEl>
                                          </p:spTgt>
                                        </p:tgtEl>
                                        <p:attrNameLst>
                                          <p:attrName>style.visibility</p:attrName>
                                        </p:attrNameLst>
                                      </p:cBhvr>
                                      <p:to>
                                        <p:strVal val="visible"/>
                                      </p:to>
                                    </p:set>
                                    <p:anim calcmode="lin" valueType="num">
                                      <p:cBhvr additive="base">
                                        <p:cTn id="113" dur="2000" fill="hold"/>
                                        <p:tgtEl>
                                          <p:spTgt spid="123">
                                            <p:txEl>
                                              <p:pRg st="0" end="0"/>
                                            </p:txEl>
                                          </p:spTgt>
                                        </p:tgtEl>
                                        <p:attrNameLst>
                                          <p:attrName>ppt_x</p:attrName>
                                        </p:attrNameLst>
                                      </p:cBhvr>
                                      <p:tavLst>
                                        <p:tav tm="0">
                                          <p:val>
                                            <p:strVal val="0-#ppt_w/2"/>
                                          </p:val>
                                        </p:tav>
                                        <p:tav tm="100000">
                                          <p:val>
                                            <p:strVal val="#ppt_x"/>
                                          </p:val>
                                        </p:tav>
                                      </p:tavLst>
                                    </p:anim>
                                    <p:anim calcmode="lin" valueType="num">
                                      <p:cBhvr additive="base">
                                        <p:cTn id="114" dur="2000" fill="hold"/>
                                        <p:tgtEl>
                                          <p:spTgt spid="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124">
                                            <p:txEl>
                                              <p:pRg st="0" end="0"/>
                                            </p:txEl>
                                          </p:spTgt>
                                        </p:tgtEl>
                                        <p:attrNameLst>
                                          <p:attrName>style.visibility</p:attrName>
                                        </p:attrNameLst>
                                      </p:cBhvr>
                                      <p:to>
                                        <p:strVal val="visible"/>
                                      </p:to>
                                    </p:set>
                                    <p:anim calcmode="lin" valueType="num">
                                      <p:cBhvr additive="base">
                                        <p:cTn id="119" dur="2000" fill="hold"/>
                                        <p:tgtEl>
                                          <p:spTgt spid="124">
                                            <p:txEl>
                                              <p:pRg st="0" end="0"/>
                                            </p:txEl>
                                          </p:spTgt>
                                        </p:tgtEl>
                                        <p:attrNameLst>
                                          <p:attrName>ppt_x</p:attrName>
                                        </p:attrNameLst>
                                      </p:cBhvr>
                                      <p:tavLst>
                                        <p:tav tm="0">
                                          <p:val>
                                            <p:strVal val="0-#ppt_w/2"/>
                                          </p:val>
                                        </p:tav>
                                        <p:tav tm="100000">
                                          <p:val>
                                            <p:strVal val="#ppt_x"/>
                                          </p:val>
                                        </p:tav>
                                      </p:tavLst>
                                    </p:anim>
                                    <p:anim calcmode="lin" valueType="num">
                                      <p:cBhvr additive="base">
                                        <p:cTn id="120" dur="2000" fill="hold"/>
                                        <p:tgtEl>
                                          <p:spTgt spid="1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nodeType="clickEffect">
                                  <p:stCondLst>
                                    <p:cond delay="0"/>
                                  </p:stCondLst>
                                  <p:childTnLst>
                                    <p:set>
                                      <p:cBhvr>
                                        <p:cTn id="124" dur="1" fill="hold">
                                          <p:stCondLst>
                                            <p:cond delay="0"/>
                                          </p:stCondLst>
                                        </p:cTn>
                                        <p:tgtEl>
                                          <p:spTgt spid="125">
                                            <p:txEl>
                                              <p:pRg st="0" end="0"/>
                                            </p:txEl>
                                          </p:spTgt>
                                        </p:tgtEl>
                                        <p:attrNameLst>
                                          <p:attrName>style.visibility</p:attrName>
                                        </p:attrNameLst>
                                      </p:cBhvr>
                                      <p:to>
                                        <p:strVal val="visible"/>
                                      </p:to>
                                    </p:set>
                                    <p:anim calcmode="lin" valueType="num">
                                      <p:cBhvr additive="base">
                                        <p:cTn id="125" dur="2000" fill="hold"/>
                                        <p:tgtEl>
                                          <p:spTgt spid="125">
                                            <p:txEl>
                                              <p:pRg st="0" end="0"/>
                                            </p:txEl>
                                          </p:spTgt>
                                        </p:tgtEl>
                                        <p:attrNameLst>
                                          <p:attrName>ppt_x</p:attrName>
                                        </p:attrNameLst>
                                      </p:cBhvr>
                                      <p:tavLst>
                                        <p:tav tm="0">
                                          <p:val>
                                            <p:strVal val="0-#ppt_w/2"/>
                                          </p:val>
                                        </p:tav>
                                        <p:tav tm="100000">
                                          <p:val>
                                            <p:strVal val="#ppt_x"/>
                                          </p:val>
                                        </p:tav>
                                      </p:tavLst>
                                    </p:anim>
                                    <p:anim calcmode="lin" valueType="num">
                                      <p:cBhvr additive="base">
                                        <p:cTn id="126" dur="200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nodeType="clickEffect">
                                  <p:stCondLst>
                                    <p:cond delay="0"/>
                                  </p:stCondLst>
                                  <p:childTnLst>
                                    <p:set>
                                      <p:cBhvr>
                                        <p:cTn id="130" dur="1" fill="hold">
                                          <p:stCondLst>
                                            <p:cond delay="0"/>
                                          </p:stCondLst>
                                        </p:cTn>
                                        <p:tgtEl>
                                          <p:spTgt spid="126">
                                            <p:txEl>
                                              <p:pRg st="0" end="0"/>
                                            </p:txEl>
                                          </p:spTgt>
                                        </p:tgtEl>
                                        <p:attrNameLst>
                                          <p:attrName>style.visibility</p:attrName>
                                        </p:attrNameLst>
                                      </p:cBhvr>
                                      <p:to>
                                        <p:strVal val="visible"/>
                                      </p:to>
                                    </p:set>
                                    <p:anim calcmode="lin" valueType="num">
                                      <p:cBhvr additive="base">
                                        <p:cTn id="131" dur="2000" fill="hold"/>
                                        <p:tgtEl>
                                          <p:spTgt spid="126">
                                            <p:txEl>
                                              <p:pRg st="0" end="0"/>
                                            </p:txEl>
                                          </p:spTgt>
                                        </p:tgtEl>
                                        <p:attrNameLst>
                                          <p:attrName>ppt_x</p:attrName>
                                        </p:attrNameLst>
                                      </p:cBhvr>
                                      <p:tavLst>
                                        <p:tav tm="0">
                                          <p:val>
                                            <p:strVal val="0-#ppt_w/2"/>
                                          </p:val>
                                        </p:tav>
                                        <p:tav tm="100000">
                                          <p:val>
                                            <p:strVal val="#ppt_x"/>
                                          </p:val>
                                        </p:tav>
                                      </p:tavLst>
                                    </p:anim>
                                    <p:anim calcmode="lin" valueType="num">
                                      <p:cBhvr additive="base">
                                        <p:cTn id="132" dur="2000" fill="hold"/>
                                        <p:tgtEl>
                                          <p:spTgt spid="1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20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 calcmode="lin" valueType="num">
                                      <p:cBhvr additive="base">
                                        <p:cTn id="142" dur="2000" fill="hold"/>
                                        <p:tgtEl>
                                          <p:spTgt spid="37"/>
                                        </p:tgtEl>
                                        <p:attrNameLst>
                                          <p:attrName>ppt_x</p:attrName>
                                        </p:attrNameLst>
                                      </p:cBhvr>
                                      <p:tavLst>
                                        <p:tav tm="0">
                                          <p:val>
                                            <p:strVal val="#ppt_x"/>
                                          </p:val>
                                        </p:tav>
                                        <p:tav tm="100000">
                                          <p:val>
                                            <p:strVal val="#ppt_x"/>
                                          </p:val>
                                        </p:tav>
                                      </p:tavLst>
                                    </p:anim>
                                    <p:anim calcmode="lin" valueType="num">
                                      <p:cBhvr additive="base">
                                        <p:cTn id="143"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8">
                                            <p:txEl>
                                              <p:pRg st="0" end="0"/>
                                            </p:txEl>
                                          </p:spTgt>
                                        </p:tgtEl>
                                        <p:attrNameLst>
                                          <p:attrName>style.visibility</p:attrName>
                                        </p:attrNameLst>
                                      </p:cBhvr>
                                      <p:to>
                                        <p:strVal val="visible"/>
                                      </p:to>
                                    </p:set>
                                    <p:animEffect transition="in" filter="fade">
                                      <p:cBhvr>
                                        <p:cTn id="148" dur="2000"/>
                                        <p:tgtEl>
                                          <p:spTgt spid="38">
                                            <p:txEl>
                                              <p:pRg st="0" end="0"/>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39"/>
                                        </p:tgtEl>
                                        <p:attrNameLst>
                                          <p:attrName>style.visibility</p:attrName>
                                        </p:attrNameLst>
                                      </p:cBhvr>
                                      <p:to>
                                        <p:strVal val="visible"/>
                                      </p:to>
                                    </p:set>
                                    <p:anim calcmode="lin" valueType="num">
                                      <p:cBhvr additive="base">
                                        <p:cTn id="153" dur="2000" fill="hold"/>
                                        <p:tgtEl>
                                          <p:spTgt spid="39"/>
                                        </p:tgtEl>
                                        <p:attrNameLst>
                                          <p:attrName>ppt_x</p:attrName>
                                        </p:attrNameLst>
                                      </p:cBhvr>
                                      <p:tavLst>
                                        <p:tav tm="0">
                                          <p:val>
                                            <p:strVal val="#ppt_x"/>
                                          </p:val>
                                        </p:tav>
                                        <p:tav tm="100000">
                                          <p:val>
                                            <p:strVal val="#ppt_x"/>
                                          </p:val>
                                        </p:tav>
                                      </p:tavLst>
                                    </p:anim>
                                    <p:anim calcmode="lin" valueType="num">
                                      <p:cBhvr additive="base">
                                        <p:cTn id="154"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1">
                                            <p:txEl>
                                              <p:pRg st="0" end="0"/>
                                            </p:txEl>
                                          </p:spTgt>
                                        </p:tgtEl>
                                        <p:attrNameLst>
                                          <p:attrName>style.visibility</p:attrName>
                                        </p:attrNameLst>
                                      </p:cBhvr>
                                      <p:to>
                                        <p:strVal val="visible"/>
                                      </p:to>
                                    </p:set>
                                    <p:animEffect transition="in" filter="fade">
                                      <p:cBhvr>
                                        <p:cTn id="159" dur="2000"/>
                                        <p:tgtEl>
                                          <p:spTgt spid="41">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86">
                                            <p:txEl>
                                              <p:pRg st="0" end="0"/>
                                            </p:txEl>
                                          </p:spTgt>
                                        </p:tgtEl>
                                        <p:attrNameLst>
                                          <p:attrName>style.visibility</p:attrName>
                                        </p:attrNameLst>
                                      </p:cBhvr>
                                      <p:to>
                                        <p:strVal val="visible"/>
                                      </p:to>
                                    </p:set>
                                    <p:animEffect transition="in" filter="fade">
                                      <p:cBhvr>
                                        <p:cTn id="164" dur="2000"/>
                                        <p:tgtEl>
                                          <p:spTgt spid="86">
                                            <p:txEl>
                                              <p:pRg st="0" end="0"/>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fade">
                                      <p:cBhvr>
                                        <p:cTn id="169" dur="2000"/>
                                        <p:tgtEl>
                                          <p:spTgt spid="101"/>
                                        </p:tgtEl>
                                      </p:cBhvr>
                                    </p:animEffect>
                                  </p:childTnLst>
                                </p:cTn>
                              </p:par>
                              <p:par>
                                <p:cTn id="170" presetID="10" presetClass="entr" presetSubtype="0" fill="hold" nodeType="withEffect">
                                  <p:stCondLst>
                                    <p:cond delay="0"/>
                                  </p:stCondLst>
                                  <p:childTnLst>
                                    <p:set>
                                      <p:cBhvr>
                                        <p:cTn id="171" dur="1" fill="hold">
                                          <p:stCondLst>
                                            <p:cond delay="0"/>
                                          </p:stCondLst>
                                        </p:cTn>
                                        <p:tgtEl>
                                          <p:spTgt spid="111"/>
                                        </p:tgtEl>
                                        <p:attrNameLst>
                                          <p:attrName>style.visibility</p:attrName>
                                        </p:attrNameLst>
                                      </p:cBhvr>
                                      <p:to>
                                        <p:strVal val="visible"/>
                                      </p:to>
                                    </p:set>
                                    <p:animEffect transition="in" filter="fade">
                                      <p:cBhvr>
                                        <p:cTn id="172" dur="2000"/>
                                        <p:tgtEl>
                                          <p:spTgt spid="111"/>
                                        </p:tgtEl>
                                      </p:cBhvr>
                                    </p:animEffect>
                                  </p:childTnLst>
                                </p:cTn>
                              </p:par>
                              <p:par>
                                <p:cTn id="173" presetID="10" presetClass="entr" presetSubtype="0" fill="hold" nodeType="withEffect">
                                  <p:stCondLst>
                                    <p:cond delay="0"/>
                                  </p:stCondLst>
                                  <p:childTnLst>
                                    <p:set>
                                      <p:cBhvr>
                                        <p:cTn id="174" dur="1" fill="hold">
                                          <p:stCondLst>
                                            <p:cond delay="0"/>
                                          </p:stCondLst>
                                        </p:cTn>
                                        <p:tgtEl>
                                          <p:spTgt spid="117"/>
                                        </p:tgtEl>
                                        <p:attrNameLst>
                                          <p:attrName>style.visibility</p:attrName>
                                        </p:attrNameLst>
                                      </p:cBhvr>
                                      <p:to>
                                        <p:strVal val="visible"/>
                                      </p:to>
                                    </p:set>
                                    <p:animEffect transition="in" filter="fade">
                                      <p:cBhvr>
                                        <p:cTn id="175" dur="2000"/>
                                        <p:tgtEl>
                                          <p:spTgt spid="117"/>
                                        </p:tgtEl>
                                      </p:cBhvr>
                                    </p:animEffect>
                                  </p:childTnLst>
                                </p:cTn>
                              </p:par>
                            </p:childTnLst>
                          </p:cTn>
                        </p:par>
                      </p:childTnLst>
                    </p:cTn>
                  </p:par>
                  <p:par>
                    <p:cTn id="176" fill="hold">
                      <p:stCondLst>
                        <p:cond delay="indefinite"/>
                      </p:stCondLst>
                      <p:childTnLst>
                        <p:par>
                          <p:cTn id="177" fill="hold">
                            <p:stCondLst>
                              <p:cond delay="0"/>
                            </p:stCondLst>
                            <p:childTnLst>
                              <p:par>
                                <p:cTn id="178" presetID="2" presetClass="entr" presetSubtype="1" fill="hold" grpId="0" nodeType="clickEffect">
                                  <p:stCondLst>
                                    <p:cond delay="0"/>
                                  </p:stCondLst>
                                  <p:childTnLst>
                                    <p:set>
                                      <p:cBhvr>
                                        <p:cTn id="179" dur="1" fill="hold">
                                          <p:stCondLst>
                                            <p:cond delay="0"/>
                                          </p:stCondLst>
                                        </p:cTn>
                                        <p:tgtEl>
                                          <p:spTgt spid="119"/>
                                        </p:tgtEl>
                                        <p:attrNameLst>
                                          <p:attrName>style.visibility</p:attrName>
                                        </p:attrNameLst>
                                      </p:cBhvr>
                                      <p:to>
                                        <p:strVal val="visible"/>
                                      </p:to>
                                    </p:set>
                                    <p:anim calcmode="lin" valueType="num">
                                      <p:cBhvr additive="base">
                                        <p:cTn id="180" dur="2000" fill="hold"/>
                                        <p:tgtEl>
                                          <p:spTgt spid="119"/>
                                        </p:tgtEl>
                                        <p:attrNameLst>
                                          <p:attrName>ppt_x</p:attrName>
                                        </p:attrNameLst>
                                      </p:cBhvr>
                                      <p:tavLst>
                                        <p:tav tm="0">
                                          <p:val>
                                            <p:strVal val="#ppt_x"/>
                                          </p:val>
                                        </p:tav>
                                        <p:tav tm="100000">
                                          <p:val>
                                            <p:strVal val="#ppt_x"/>
                                          </p:val>
                                        </p:tav>
                                      </p:tavLst>
                                    </p:anim>
                                    <p:anim calcmode="lin" valueType="num">
                                      <p:cBhvr additive="base">
                                        <p:cTn id="181" dur="2000" fill="hold"/>
                                        <p:tgtEl>
                                          <p:spTgt spid="119"/>
                                        </p:tgtEl>
                                        <p:attrNameLst>
                                          <p:attrName>ppt_y</p:attrName>
                                        </p:attrNameLst>
                                      </p:cBhvr>
                                      <p:tavLst>
                                        <p:tav tm="0">
                                          <p:val>
                                            <p:strVal val="0-#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42"/>
                                        </p:tgtEl>
                                        <p:attrNameLst>
                                          <p:attrName>style.visibility</p:attrName>
                                        </p:attrNameLst>
                                      </p:cBhvr>
                                      <p:to>
                                        <p:strVal val="visible"/>
                                      </p:to>
                                    </p:set>
                                    <p:anim calcmode="lin" valueType="num">
                                      <p:cBhvr additive="base">
                                        <p:cTn id="186" dur="2000" fill="hold"/>
                                        <p:tgtEl>
                                          <p:spTgt spid="42"/>
                                        </p:tgtEl>
                                        <p:attrNameLst>
                                          <p:attrName>ppt_x</p:attrName>
                                        </p:attrNameLst>
                                      </p:cBhvr>
                                      <p:tavLst>
                                        <p:tav tm="0">
                                          <p:val>
                                            <p:strVal val="#ppt_x"/>
                                          </p:val>
                                        </p:tav>
                                        <p:tav tm="100000">
                                          <p:val>
                                            <p:strVal val="#ppt_x"/>
                                          </p:val>
                                        </p:tav>
                                      </p:tavLst>
                                    </p:anim>
                                    <p:anim calcmode="lin" valueType="num">
                                      <p:cBhvr additive="base">
                                        <p:cTn id="187" dur="2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43">
                                            <p:txEl>
                                              <p:pRg st="0" end="0"/>
                                            </p:txEl>
                                          </p:spTgt>
                                        </p:tgtEl>
                                        <p:attrNameLst>
                                          <p:attrName>style.visibility</p:attrName>
                                        </p:attrNameLst>
                                      </p:cBhvr>
                                      <p:to>
                                        <p:strVal val="visible"/>
                                      </p:to>
                                    </p:set>
                                    <p:animEffect transition="in" filter="fade">
                                      <p:cBhvr>
                                        <p:cTn id="192" dur="2000"/>
                                        <p:tgtEl>
                                          <p:spTgt spid="43">
                                            <p:txEl>
                                              <p:pRg st="0" end="0"/>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44"/>
                                        </p:tgtEl>
                                        <p:attrNameLst>
                                          <p:attrName>style.visibility</p:attrName>
                                        </p:attrNameLst>
                                      </p:cBhvr>
                                      <p:to>
                                        <p:strVal val="visible"/>
                                      </p:to>
                                    </p:set>
                                    <p:anim calcmode="lin" valueType="num">
                                      <p:cBhvr additive="base">
                                        <p:cTn id="197" dur="2000" fill="hold"/>
                                        <p:tgtEl>
                                          <p:spTgt spid="44"/>
                                        </p:tgtEl>
                                        <p:attrNameLst>
                                          <p:attrName>ppt_x</p:attrName>
                                        </p:attrNameLst>
                                      </p:cBhvr>
                                      <p:tavLst>
                                        <p:tav tm="0">
                                          <p:val>
                                            <p:strVal val="#ppt_x"/>
                                          </p:val>
                                        </p:tav>
                                        <p:tav tm="100000">
                                          <p:val>
                                            <p:strVal val="#ppt_x"/>
                                          </p:val>
                                        </p:tav>
                                      </p:tavLst>
                                    </p:anim>
                                    <p:anim calcmode="lin" valueType="num">
                                      <p:cBhvr additive="base">
                                        <p:cTn id="198" dur="2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46"/>
                                        </p:tgtEl>
                                        <p:attrNameLst>
                                          <p:attrName>style.visibility</p:attrName>
                                        </p:attrNameLst>
                                      </p:cBhvr>
                                      <p:to>
                                        <p:strVal val="visible"/>
                                      </p:to>
                                    </p:set>
                                    <p:animEffect transition="in" filter="fade">
                                      <p:cBhvr>
                                        <p:cTn id="203" dur="2000"/>
                                        <p:tgtEl>
                                          <p:spTgt spid="46"/>
                                        </p:tgtEl>
                                      </p:cBhvr>
                                    </p:animEffect>
                                  </p:childTnLst>
                                </p:cTn>
                              </p:par>
                            </p:childTnLst>
                          </p:cTn>
                        </p:par>
                      </p:childTnLst>
                    </p:cTn>
                  </p:par>
                  <p:par>
                    <p:cTn id="204" fill="hold">
                      <p:stCondLst>
                        <p:cond delay="indefinite"/>
                      </p:stCondLst>
                      <p:childTnLst>
                        <p:par>
                          <p:cTn id="205" fill="hold">
                            <p:stCondLst>
                              <p:cond delay="0"/>
                            </p:stCondLst>
                            <p:childTnLst>
                              <p:par>
                                <p:cTn id="206" presetID="2" presetClass="entr" presetSubtype="4" fill="hold" grpId="0" nodeType="clickEffect">
                                  <p:stCondLst>
                                    <p:cond delay="0"/>
                                  </p:stCondLst>
                                  <p:childTnLst>
                                    <p:set>
                                      <p:cBhvr>
                                        <p:cTn id="207" dur="1" fill="hold">
                                          <p:stCondLst>
                                            <p:cond delay="0"/>
                                          </p:stCondLst>
                                        </p:cTn>
                                        <p:tgtEl>
                                          <p:spTgt spid="47"/>
                                        </p:tgtEl>
                                        <p:attrNameLst>
                                          <p:attrName>style.visibility</p:attrName>
                                        </p:attrNameLst>
                                      </p:cBhvr>
                                      <p:to>
                                        <p:strVal val="visible"/>
                                      </p:to>
                                    </p:set>
                                    <p:anim calcmode="lin" valueType="num">
                                      <p:cBhvr additive="base">
                                        <p:cTn id="208" dur="2000" fill="hold"/>
                                        <p:tgtEl>
                                          <p:spTgt spid="47"/>
                                        </p:tgtEl>
                                        <p:attrNameLst>
                                          <p:attrName>ppt_x</p:attrName>
                                        </p:attrNameLst>
                                      </p:cBhvr>
                                      <p:tavLst>
                                        <p:tav tm="0">
                                          <p:val>
                                            <p:strVal val="#ppt_x"/>
                                          </p:val>
                                        </p:tav>
                                        <p:tav tm="100000">
                                          <p:val>
                                            <p:strVal val="#ppt_x"/>
                                          </p:val>
                                        </p:tav>
                                      </p:tavLst>
                                    </p:anim>
                                    <p:anim calcmode="lin" valueType="num">
                                      <p:cBhvr additive="base">
                                        <p:cTn id="209" dur="2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49"/>
                                        </p:tgtEl>
                                        <p:attrNameLst>
                                          <p:attrName>style.visibility</p:attrName>
                                        </p:attrNameLst>
                                      </p:cBhvr>
                                      <p:to>
                                        <p:strVal val="visible"/>
                                      </p:to>
                                    </p:set>
                                    <p:animEffect transition="in" filter="fade">
                                      <p:cBhvr>
                                        <p:cTn id="214" dur="2000"/>
                                        <p:tgtEl>
                                          <p:spTgt spid="49"/>
                                        </p:tgtEl>
                                      </p:cBhvr>
                                    </p:animEffect>
                                  </p:childTnLst>
                                </p:cTn>
                              </p:par>
                            </p:childTnLst>
                          </p:cTn>
                        </p:par>
                      </p:childTnLst>
                    </p:cTn>
                  </p:par>
                  <p:par>
                    <p:cTn id="215" fill="hold">
                      <p:stCondLst>
                        <p:cond delay="indefinite"/>
                      </p:stCondLst>
                      <p:childTnLst>
                        <p:par>
                          <p:cTn id="216" fill="hold">
                            <p:stCondLst>
                              <p:cond delay="0"/>
                            </p:stCondLst>
                            <p:childTnLst>
                              <p:par>
                                <p:cTn id="217" presetID="26" presetClass="exit" presetSubtype="0" fill="hold" grpId="0" nodeType="clickEffect">
                                  <p:stCondLst>
                                    <p:cond delay="0"/>
                                  </p:stCondLst>
                                  <p:childTnLst>
                                    <p:animEffect transition="out" filter="wipe(down)">
                                      <p:cBhvr>
                                        <p:cTn id="218" dur="180" accel="50000">
                                          <p:stCondLst>
                                            <p:cond delay="1820"/>
                                          </p:stCondLst>
                                        </p:cTn>
                                        <p:tgtEl>
                                          <p:spTgt spid="66">
                                            <p:txEl>
                                              <p:pRg st="0" end="0"/>
                                            </p:txEl>
                                          </p:spTgt>
                                        </p:tgtEl>
                                      </p:cBhvr>
                                    </p:animEffect>
                                    <p:anim calcmode="lin" valueType="num">
                                      <p:cBhvr>
                                        <p:cTn id="219" dur="1822" tmFilter="0,0; 0.14,0.31; 0.43,0.73; 0.71,0.91; 1.0,1.0">
                                          <p:stCondLst>
                                            <p:cond delay="0"/>
                                          </p:stCondLst>
                                        </p:cTn>
                                        <p:tgtEl>
                                          <p:spTgt spid="66">
                                            <p:txEl>
                                              <p:pRg st="0" end="0"/>
                                            </p:txEl>
                                          </p:spTgt>
                                        </p:tgtEl>
                                        <p:attrNameLst>
                                          <p:attrName>ppt_x</p:attrName>
                                        </p:attrNameLst>
                                      </p:cBhvr>
                                      <p:tavLst>
                                        <p:tav tm="0">
                                          <p:val>
                                            <p:strVal val="ppt_x"/>
                                          </p:val>
                                        </p:tav>
                                        <p:tav tm="100000">
                                          <p:val>
                                            <p:strVal val="#ppt_x+0.25"/>
                                          </p:val>
                                        </p:tav>
                                      </p:tavLst>
                                    </p:anim>
                                    <p:anim calcmode="lin" valueType="num">
                                      <p:cBhvr>
                                        <p:cTn id="220" dur="178">
                                          <p:stCondLst>
                                            <p:cond delay="1822"/>
                                          </p:stCondLst>
                                        </p:cTn>
                                        <p:tgtEl>
                                          <p:spTgt spid="66">
                                            <p:txEl>
                                              <p:pRg st="0" end="0"/>
                                            </p:txEl>
                                          </p:spTgt>
                                        </p:tgtEl>
                                        <p:attrNameLst>
                                          <p:attrName>ppt_x</p:attrName>
                                        </p:attrNameLst>
                                      </p:cBhvr>
                                      <p:tavLst>
                                        <p:tav tm="0">
                                          <p:val>
                                            <p:strVal val="ppt_x"/>
                                          </p:val>
                                        </p:tav>
                                        <p:tav tm="100000">
                                          <p:val>
                                            <p:strVal val="ppt_x"/>
                                          </p:val>
                                        </p:tav>
                                      </p:tavLst>
                                    </p:anim>
                                    <p:anim calcmode="lin" valueType="num">
                                      <p:cBhvr>
                                        <p:cTn id="221" dur="664" tmFilter="0.0,0.0;0.25,0.07;0.50,0.2;0.75,0.467;1.0,1.0">
                                          <p:stCondLst>
                                            <p:cond delay="0"/>
                                          </p:stCondLst>
                                        </p:cTn>
                                        <p:tgtEl>
                                          <p:spTgt spid="66">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2" dur="664" tmFilter="0, 0; 0.125,0.2665; 0.25,0.4; 0.375,0.465; 0.5,0.5;  0.625,0.535; 0.75,0.6; 0.875,0.7335; 1,1">
                                          <p:stCondLst>
                                            <p:cond delay="664"/>
                                          </p:stCondLst>
                                        </p:cTn>
                                        <p:tgtEl>
                                          <p:spTgt spid="66">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3" dur="332" tmFilter="0, 0; 0.125,0.2665; 0.25,0.4; 0.375,0.465; 0.5,0.5;  0.625,0.535; 0.75,0.6; 0.875,0.7335; 1,1">
                                          <p:stCondLst>
                                            <p:cond delay="1324"/>
                                          </p:stCondLst>
                                        </p:cTn>
                                        <p:tgtEl>
                                          <p:spTgt spid="66">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24" dur="164" tmFilter="0, 0; 0.125,0.2665; 0.25,0.4; 0.375,0.465; 0.5,0.5;  0.625,0.535; 0.75,0.6; 0.875,0.7335; 1,1">
                                          <p:stCondLst>
                                            <p:cond delay="1656"/>
                                          </p:stCondLst>
                                        </p:cTn>
                                        <p:tgtEl>
                                          <p:spTgt spid="66">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5" dur="180" accel="50000">
                                          <p:stCondLst>
                                            <p:cond delay="1820"/>
                                          </p:stCondLst>
                                        </p:cTn>
                                        <p:tgtEl>
                                          <p:spTgt spid="66">
                                            <p:txEl>
                                              <p:pRg st="0" end="0"/>
                                            </p:txEl>
                                          </p:spTgt>
                                        </p:tgtEl>
                                        <p:attrNameLst>
                                          <p:attrName>ppt_y</p:attrName>
                                        </p:attrNameLst>
                                      </p:cBhvr>
                                      <p:tavLst>
                                        <p:tav tm="0">
                                          <p:val>
                                            <p:strVal val="ppt_y"/>
                                          </p:val>
                                        </p:tav>
                                        <p:tav tm="100000">
                                          <p:val>
                                            <p:strVal val="ppt_y+ppt_h"/>
                                          </p:val>
                                        </p:tav>
                                      </p:tavLst>
                                    </p:anim>
                                    <p:animScale>
                                      <p:cBhvr>
                                        <p:cTn id="226" dur="26">
                                          <p:stCondLst>
                                            <p:cond delay="620"/>
                                          </p:stCondLst>
                                        </p:cTn>
                                        <p:tgtEl>
                                          <p:spTgt spid="66">
                                            <p:txEl>
                                              <p:pRg st="0" end="0"/>
                                            </p:txEl>
                                          </p:spTgt>
                                        </p:tgtEl>
                                      </p:cBhvr>
                                      <p:to x="100000" y="60000"/>
                                    </p:animScale>
                                    <p:animScale>
                                      <p:cBhvr>
                                        <p:cTn id="227" dur="166" decel="50000">
                                          <p:stCondLst>
                                            <p:cond delay="646"/>
                                          </p:stCondLst>
                                        </p:cTn>
                                        <p:tgtEl>
                                          <p:spTgt spid="66">
                                            <p:txEl>
                                              <p:pRg st="0" end="0"/>
                                            </p:txEl>
                                          </p:spTgt>
                                        </p:tgtEl>
                                      </p:cBhvr>
                                      <p:to x="100000" y="100000"/>
                                    </p:animScale>
                                    <p:animScale>
                                      <p:cBhvr>
                                        <p:cTn id="228" dur="26">
                                          <p:stCondLst>
                                            <p:cond delay="1312"/>
                                          </p:stCondLst>
                                        </p:cTn>
                                        <p:tgtEl>
                                          <p:spTgt spid="66">
                                            <p:txEl>
                                              <p:pRg st="0" end="0"/>
                                            </p:txEl>
                                          </p:spTgt>
                                        </p:tgtEl>
                                      </p:cBhvr>
                                      <p:to x="100000" y="80000"/>
                                    </p:animScale>
                                    <p:animScale>
                                      <p:cBhvr>
                                        <p:cTn id="229" dur="166" decel="50000">
                                          <p:stCondLst>
                                            <p:cond delay="1338"/>
                                          </p:stCondLst>
                                        </p:cTn>
                                        <p:tgtEl>
                                          <p:spTgt spid="66">
                                            <p:txEl>
                                              <p:pRg st="0" end="0"/>
                                            </p:txEl>
                                          </p:spTgt>
                                        </p:tgtEl>
                                      </p:cBhvr>
                                      <p:to x="100000" y="100000"/>
                                    </p:animScale>
                                    <p:animScale>
                                      <p:cBhvr>
                                        <p:cTn id="230" dur="26">
                                          <p:stCondLst>
                                            <p:cond delay="1642"/>
                                          </p:stCondLst>
                                        </p:cTn>
                                        <p:tgtEl>
                                          <p:spTgt spid="66">
                                            <p:txEl>
                                              <p:pRg st="0" end="0"/>
                                            </p:txEl>
                                          </p:spTgt>
                                        </p:tgtEl>
                                      </p:cBhvr>
                                      <p:to x="100000" y="90000"/>
                                    </p:animScale>
                                    <p:animScale>
                                      <p:cBhvr>
                                        <p:cTn id="231" dur="166" decel="50000">
                                          <p:stCondLst>
                                            <p:cond delay="1668"/>
                                          </p:stCondLst>
                                        </p:cTn>
                                        <p:tgtEl>
                                          <p:spTgt spid="66">
                                            <p:txEl>
                                              <p:pRg st="0" end="0"/>
                                            </p:txEl>
                                          </p:spTgt>
                                        </p:tgtEl>
                                      </p:cBhvr>
                                      <p:to x="100000" y="100000"/>
                                    </p:animScale>
                                    <p:animScale>
                                      <p:cBhvr>
                                        <p:cTn id="232" dur="26">
                                          <p:stCondLst>
                                            <p:cond delay="1808"/>
                                          </p:stCondLst>
                                        </p:cTn>
                                        <p:tgtEl>
                                          <p:spTgt spid="66">
                                            <p:txEl>
                                              <p:pRg st="0" end="0"/>
                                            </p:txEl>
                                          </p:spTgt>
                                        </p:tgtEl>
                                      </p:cBhvr>
                                      <p:to x="100000" y="95000"/>
                                    </p:animScale>
                                    <p:animScale>
                                      <p:cBhvr>
                                        <p:cTn id="233" dur="166" decel="50000">
                                          <p:stCondLst>
                                            <p:cond delay="1834"/>
                                          </p:stCondLst>
                                        </p:cTn>
                                        <p:tgtEl>
                                          <p:spTgt spid="66">
                                            <p:txEl>
                                              <p:pRg st="0" end="0"/>
                                            </p:txEl>
                                          </p:spTgt>
                                        </p:tgtEl>
                                      </p:cBhvr>
                                      <p:to x="100000" y="100000"/>
                                    </p:animScale>
                                    <p:set>
                                      <p:cBhvr>
                                        <p:cTn id="234" dur="1" fill="hold">
                                          <p:stCondLst>
                                            <p:cond delay="1999"/>
                                          </p:stCondLst>
                                        </p:cTn>
                                        <p:tgtEl>
                                          <p:spTgt spid="66">
                                            <p:txEl>
                                              <p:pRg st="0" end="0"/>
                                            </p:txEl>
                                          </p:spTgt>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2" presetClass="entr" presetSubtype="4" fill="hold" grpId="0" nodeType="clickEffect">
                                  <p:stCondLst>
                                    <p:cond delay="0"/>
                                  </p:stCondLst>
                                  <p:childTnLst>
                                    <p:set>
                                      <p:cBhvr>
                                        <p:cTn id="238" dur="1" fill="hold">
                                          <p:stCondLst>
                                            <p:cond delay="0"/>
                                          </p:stCondLst>
                                        </p:cTn>
                                        <p:tgtEl>
                                          <p:spTgt spid="50"/>
                                        </p:tgtEl>
                                        <p:attrNameLst>
                                          <p:attrName>style.visibility</p:attrName>
                                        </p:attrNameLst>
                                      </p:cBhvr>
                                      <p:to>
                                        <p:strVal val="visible"/>
                                      </p:to>
                                    </p:set>
                                    <p:anim calcmode="lin" valueType="num">
                                      <p:cBhvr additive="base">
                                        <p:cTn id="239" dur="2000" fill="hold"/>
                                        <p:tgtEl>
                                          <p:spTgt spid="50"/>
                                        </p:tgtEl>
                                        <p:attrNameLst>
                                          <p:attrName>ppt_x</p:attrName>
                                        </p:attrNameLst>
                                      </p:cBhvr>
                                      <p:tavLst>
                                        <p:tav tm="0">
                                          <p:val>
                                            <p:strVal val="#ppt_x"/>
                                          </p:val>
                                        </p:tav>
                                        <p:tav tm="100000">
                                          <p:val>
                                            <p:strVal val="#ppt_x"/>
                                          </p:val>
                                        </p:tav>
                                      </p:tavLst>
                                    </p:anim>
                                    <p:anim calcmode="lin" valueType="num">
                                      <p:cBhvr additive="base">
                                        <p:cTn id="240" dur="20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2" presetClass="entr" presetSubtype="4" fill="hold" nodeType="clickEffect">
                                  <p:stCondLst>
                                    <p:cond delay="0"/>
                                  </p:stCondLst>
                                  <p:childTnLst>
                                    <p:set>
                                      <p:cBhvr>
                                        <p:cTn id="244" dur="1" fill="hold">
                                          <p:stCondLst>
                                            <p:cond delay="0"/>
                                          </p:stCondLst>
                                        </p:cTn>
                                        <p:tgtEl>
                                          <p:spTgt spid="120"/>
                                        </p:tgtEl>
                                        <p:attrNameLst>
                                          <p:attrName>style.visibility</p:attrName>
                                        </p:attrNameLst>
                                      </p:cBhvr>
                                      <p:to>
                                        <p:strVal val="visible"/>
                                      </p:to>
                                    </p:set>
                                    <p:anim calcmode="lin" valueType="num">
                                      <p:cBhvr additive="base">
                                        <p:cTn id="245" dur="2000" fill="hold"/>
                                        <p:tgtEl>
                                          <p:spTgt spid="120"/>
                                        </p:tgtEl>
                                        <p:attrNameLst>
                                          <p:attrName>ppt_x</p:attrName>
                                        </p:attrNameLst>
                                      </p:cBhvr>
                                      <p:tavLst>
                                        <p:tav tm="0">
                                          <p:val>
                                            <p:strVal val="#ppt_x"/>
                                          </p:val>
                                        </p:tav>
                                        <p:tav tm="100000">
                                          <p:val>
                                            <p:strVal val="#ppt_x"/>
                                          </p:val>
                                        </p:tav>
                                      </p:tavLst>
                                    </p:anim>
                                    <p:anim calcmode="lin" valueType="num">
                                      <p:cBhvr additive="base">
                                        <p:cTn id="246" dur="20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127">
                                            <p:txEl>
                                              <p:pRg st="0" end="0"/>
                                            </p:txEl>
                                          </p:spTgt>
                                        </p:tgtEl>
                                        <p:attrNameLst>
                                          <p:attrName>style.visibility</p:attrName>
                                        </p:attrNameLst>
                                      </p:cBhvr>
                                      <p:to>
                                        <p:strVal val="visible"/>
                                      </p:to>
                                    </p:set>
                                    <p:animEffect transition="in" filter="fade">
                                      <p:cBhvr>
                                        <p:cTn id="251" dur="2000"/>
                                        <p:tgtEl>
                                          <p:spTgt spid="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7" grpId="0" animBg="1"/>
      <p:bldP spid="66" grpId="0" build="allAtOnce"/>
      <p:bldP spid="72" grpId="0"/>
      <p:bldP spid="119" grpId="0"/>
      <p:bldP spid="122" grpId="0" animBg="1"/>
      <p:bldP spid="34" grpId="0" animBg="1"/>
      <p:bldP spid="35" grpId="0" build="allAtOnce"/>
      <p:bldP spid="36" grpId="0"/>
      <p:bldP spid="37" grpId="0" animBg="1"/>
      <p:bldP spid="38" grpId="0" build="allAtOnce"/>
      <p:bldP spid="39" grpId="0" animBg="1"/>
      <p:bldP spid="41" grpId="0" build="allAtOnce"/>
      <p:bldP spid="42" grpId="0" animBg="1"/>
      <p:bldP spid="44" grpId="0" animBg="1"/>
      <p:bldP spid="46" grpId="0"/>
      <p:bldP spid="47" grpId="0" animBg="1"/>
      <p:bldP spid="4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圆角矩形 5"/>
          <p:cNvSpPr/>
          <p:nvPr/>
        </p:nvSpPr>
        <p:spPr>
          <a:xfrm>
            <a:off x="571472" y="2500306"/>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索赔</a:t>
            </a:r>
          </a:p>
        </p:txBody>
      </p:sp>
      <p:sp>
        <p:nvSpPr>
          <p:cNvPr id="7" name="圆角矩形 6"/>
          <p:cNvSpPr/>
          <p:nvPr/>
        </p:nvSpPr>
        <p:spPr>
          <a:xfrm>
            <a:off x="2571736" y="3286124"/>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程序</a:t>
            </a:r>
          </a:p>
        </p:txBody>
      </p:sp>
      <p:sp>
        <p:nvSpPr>
          <p:cNvPr id="8" name="圆角矩形 7"/>
          <p:cNvSpPr/>
          <p:nvPr/>
        </p:nvSpPr>
        <p:spPr>
          <a:xfrm>
            <a:off x="2571736" y="1571612"/>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实体</a:t>
            </a:r>
          </a:p>
        </p:txBody>
      </p:sp>
      <p:sp>
        <p:nvSpPr>
          <p:cNvPr id="9" name="圆角矩形 8"/>
          <p:cNvSpPr/>
          <p:nvPr/>
        </p:nvSpPr>
        <p:spPr>
          <a:xfrm>
            <a:off x="4572000" y="1571612"/>
            <a:ext cx="157163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合法权益</a:t>
            </a:r>
          </a:p>
        </p:txBody>
      </p:sp>
      <p:sp>
        <p:nvSpPr>
          <p:cNvPr id="10" name="圆角矩形 9"/>
          <p:cNvSpPr/>
          <p:nvPr/>
        </p:nvSpPr>
        <p:spPr>
          <a:xfrm>
            <a:off x="4572000" y="2857496"/>
            <a:ext cx="164307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直接证据</a:t>
            </a:r>
          </a:p>
        </p:txBody>
      </p:sp>
      <p:sp>
        <p:nvSpPr>
          <p:cNvPr id="11" name="圆角矩形 10"/>
          <p:cNvSpPr/>
          <p:nvPr/>
        </p:nvSpPr>
        <p:spPr>
          <a:xfrm>
            <a:off x="4572000" y="4143380"/>
            <a:ext cx="164307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间接证据</a:t>
            </a:r>
          </a:p>
        </p:txBody>
      </p:sp>
      <p:sp>
        <p:nvSpPr>
          <p:cNvPr id="12" name="圆角矩形 11"/>
          <p:cNvSpPr/>
          <p:nvPr/>
        </p:nvSpPr>
        <p:spPr>
          <a:xfrm>
            <a:off x="6929454" y="1571612"/>
            <a:ext cx="157163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优先权顺位</a:t>
            </a:r>
          </a:p>
        </p:txBody>
      </p:sp>
      <p:sp>
        <p:nvSpPr>
          <p:cNvPr id="13" name="圆角矩形 12"/>
          <p:cNvSpPr/>
          <p:nvPr/>
        </p:nvSpPr>
        <p:spPr>
          <a:xfrm>
            <a:off x="7000892" y="2857496"/>
            <a:ext cx="164307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获得有效签证</a:t>
            </a:r>
          </a:p>
        </p:txBody>
      </p:sp>
      <p:sp>
        <p:nvSpPr>
          <p:cNvPr id="14" name="圆角矩形 13"/>
          <p:cNvSpPr/>
          <p:nvPr/>
        </p:nvSpPr>
        <p:spPr>
          <a:xfrm>
            <a:off x="7000892" y="4143380"/>
            <a:ext cx="164307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未获得签证</a:t>
            </a:r>
          </a:p>
        </p:txBody>
      </p:sp>
      <p:sp>
        <p:nvSpPr>
          <p:cNvPr id="15" name="圆角矩形 14"/>
          <p:cNvSpPr/>
          <p:nvPr/>
        </p:nvSpPr>
        <p:spPr>
          <a:xfrm>
            <a:off x="4572000" y="5286388"/>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日誌</a:t>
            </a:r>
          </a:p>
        </p:txBody>
      </p:sp>
      <p:sp>
        <p:nvSpPr>
          <p:cNvPr id="16" name="圆角矩形 15"/>
          <p:cNvSpPr/>
          <p:nvPr/>
        </p:nvSpPr>
        <p:spPr>
          <a:xfrm>
            <a:off x="6072198" y="5286388"/>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函件</a:t>
            </a:r>
          </a:p>
        </p:txBody>
      </p:sp>
      <p:sp>
        <p:nvSpPr>
          <p:cNvPr id="17" name="圆角矩形 16"/>
          <p:cNvSpPr/>
          <p:nvPr/>
        </p:nvSpPr>
        <p:spPr>
          <a:xfrm>
            <a:off x="7500958" y="5286388"/>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会议纪要</a:t>
            </a:r>
          </a:p>
        </p:txBody>
      </p:sp>
      <p:cxnSp>
        <p:nvCxnSpPr>
          <p:cNvPr id="19" name="直接连接符 18"/>
          <p:cNvCxnSpPr/>
          <p:nvPr/>
        </p:nvCxnSpPr>
        <p:spPr>
          <a:xfrm rot="5400000">
            <a:off x="1357290" y="2714620"/>
            <a:ext cx="17145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接箭头连接符 20"/>
          <p:cNvCxnSpPr/>
          <p:nvPr/>
        </p:nvCxnSpPr>
        <p:spPr>
          <a:xfrm>
            <a:off x="1785918" y="278605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2214546" y="1857364"/>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2214546" y="3571876"/>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p:nvPr/>
        </p:nvCxnSpPr>
        <p:spPr>
          <a:xfrm>
            <a:off x="3786182" y="1857364"/>
            <a:ext cx="78581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6143636" y="1857364"/>
            <a:ext cx="78581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箭头连接符 27"/>
          <p:cNvCxnSpPr/>
          <p:nvPr/>
        </p:nvCxnSpPr>
        <p:spPr>
          <a:xfrm>
            <a:off x="6215074" y="3143248"/>
            <a:ext cx="78581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接箭头连接符 28"/>
          <p:cNvCxnSpPr/>
          <p:nvPr/>
        </p:nvCxnSpPr>
        <p:spPr>
          <a:xfrm>
            <a:off x="6215074" y="4429132"/>
            <a:ext cx="78581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接连接符 29"/>
          <p:cNvCxnSpPr/>
          <p:nvPr/>
        </p:nvCxnSpPr>
        <p:spPr>
          <a:xfrm rot="5400000">
            <a:off x="3572662" y="3785396"/>
            <a:ext cx="128588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直接箭头连接符 31"/>
          <p:cNvCxnSpPr/>
          <p:nvPr/>
        </p:nvCxnSpPr>
        <p:spPr>
          <a:xfrm>
            <a:off x="4214810" y="3143248"/>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接箭头连接符 32"/>
          <p:cNvCxnSpPr/>
          <p:nvPr/>
        </p:nvCxnSpPr>
        <p:spPr>
          <a:xfrm>
            <a:off x="4214810" y="4429132"/>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接箭头连接符 33"/>
          <p:cNvCxnSpPr/>
          <p:nvPr/>
        </p:nvCxnSpPr>
        <p:spPr>
          <a:xfrm>
            <a:off x="3786182" y="3571876"/>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灯片编号占位符 34"/>
          <p:cNvSpPr>
            <a:spLocks noGrp="1"/>
          </p:cNvSpPr>
          <p:nvPr>
            <p:ph type="sldNum" sz="quarter" idx="12"/>
          </p:nvPr>
        </p:nvSpPr>
        <p:spPr/>
        <p:txBody>
          <a:bodyPr/>
          <a:lstStyle/>
          <a:p>
            <a:fld id="{7AFCB150-A64D-4658-A1A8-2246387FAE02}" type="slidenum">
              <a:rPr lang="zh-CN" altLang="en-US" smtClean="0"/>
              <a:pPr/>
              <a:t>85</a:t>
            </a:fld>
            <a:endParaRPr lang="zh-CN" altLang="en-US"/>
          </a:p>
        </p:txBody>
      </p:sp>
      <p:sp>
        <p:nvSpPr>
          <p:cNvPr id="37" name="矩形 36"/>
          <p:cNvSpPr/>
          <p:nvPr/>
        </p:nvSpPr>
        <p:spPr>
          <a:xfrm>
            <a:off x="500034" y="285728"/>
            <a:ext cx="3143272" cy="461665"/>
          </a:xfrm>
          <a:prstGeom prst="rect">
            <a:avLst/>
          </a:prstGeom>
        </p:spPr>
        <p:txBody>
          <a:bodyPr wrap="square">
            <a:spAutoFit/>
          </a:bodyPr>
          <a:lstStyle/>
          <a:p>
            <a:r>
              <a:rPr lang="zh-CN" altLang="en-US" sz="2400" b="1" dirty="0">
                <a:latin typeface="微软雅黑" pitchFamily="34" charset="-122"/>
                <a:ea typeface="微软雅黑" pitchFamily="34" charset="-122"/>
              </a:rPr>
              <a:t>二、索赔证据形成</a:t>
            </a:r>
          </a:p>
        </p:txBody>
      </p:sp>
      <p:sp>
        <p:nvSpPr>
          <p:cNvPr id="38" name="圆角矩形 37"/>
          <p:cNvSpPr/>
          <p:nvPr/>
        </p:nvSpPr>
        <p:spPr>
          <a:xfrm>
            <a:off x="3071802" y="5286388"/>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微信</a:t>
            </a:r>
          </a:p>
        </p:txBody>
      </p:sp>
      <p:cxnSp>
        <p:nvCxnSpPr>
          <p:cNvPr id="41" name="直接连接符 40"/>
          <p:cNvCxnSpPr/>
          <p:nvPr/>
        </p:nvCxnSpPr>
        <p:spPr>
          <a:xfrm>
            <a:off x="214282" y="5143512"/>
            <a:ext cx="8501122" cy="1588"/>
          </a:xfrm>
          <a:prstGeom prst="line">
            <a:avLst/>
          </a:prstGeom>
        </p:spPr>
        <p:style>
          <a:lnRef idx="2">
            <a:schemeClr val="accent6"/>
          </a:lnRef>
          <a:fillRef idx="0">
            <a:schemeClr val="accent6"/>
          </a:fillRef>
          <a:effectRef idx="1">
            <a:schemeClr val="accent6"/>
          </a:effectRef>
          <a:fontRef idx="minor">
            <a:schemeClr val="tx1"/>
          </a:fontRef>
        </p:style>
      </p:cxnSp>
      <p:sp>
        <p:nvSpPr>
          <p:cNvPr id="43" name="上箭头 42"/>
          <p:cNvSpPr/>
          <p:nvPr/>
        </p:nvSpPr>
        <p:spPr>
          <a:xfrm>
            <a:off x="5000628" y="4786322"/>
            <a:ext cx="714380" cy="285752"/>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4" name="圆角矩形 43"/>
          <p:cNvSpPr/>
          <p:nvPr/>
        </p:nvSpPr>
        <p:spPr>
          <a:xfrm>
            <a:off x="1571604" y="5286388"/>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短信</a:t>
            </a:r>
          </a:p>
        </p:txBody>
      </p:sp>
      <p:sp>
        <p:nvSpPr>
          <p:cNvPr id="47" name="圆角矩形 46"/>
          <p:cNvSpPr/>
          <p:nvPr/>
        </p:nvSpPr>
        <p:spPr>
          <a:xfrm>
            <a:off x="142844" y="5286388"/>
            <a:ext cx="121444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草图</a:t>
            </a:r>
          </a:p>
        </p:txBody>
      </p:sp>
      <p:sp>
        <p:nvSpPr>
          <p:cNvPr id="36" name="右箭头 35"/>
          <p:cNvSpPr/>
          <p:nvPr/>
        </p:nvSpPr>
        <p:spPr>
          <a:xfrm>
            <a:off x="6215074" y="4214818"/>
            <a:ext cx="785818" cy="50006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9" name="圆角矩形 38"/>
          <p:cNvSpPr/>
          <p:nvPr/>
        </p:nvSpPr>
        <p:spPr>
          <a:xfrm>
            <a:off x="7000892" y="4143380"/>
            <a:ext cx="164307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高度盖然性</a:t>
            </a:r>
          </a:p>
        </p:txBody>
      </p:sp>
      <p:sp>
        <p:nvSpPr>
          <p:cNvPr id="40" name="矩形 39"/>
          <p:cNvSpPr/>
          <p:nvPr/>
        </p:nvSpPr>
        <p:spPr>
          <a:xfrm>
            <a:off x="0" y="3212976"/>
            <a:ext cx="4248472" cy="187220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a:latin typeface="微软雅黑" pitchFamily="34" charset="-122"/>
                <a:ea typeface="微软雅黑" pitchFamily="34" charset="-122"/>
              </a:rPr>
              <a:t>第二十条  当事人对工程量有争议的，按照施工过程中形成的签证书面文件确认。承包人能够证明发包人同意其施工，但未能提供签证文件证明工程量发生的，可以按照当事人提供的其他证据确认实际发生的工程量。</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司法解释一</a:t>
            </a:r>
            <a:r>
              <a:rPr lang="en-US" altLang="zh-CN" b="1" dirty="0">
                <a:latin typeface="微软雅黑" pitchFamily="34" charset="-122"/>
                <a:ea typeface="微软雅黑" pitchFamily="34" charset="-122"/>
              </a:rPr>
              <a:t>】</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0" fill="hold"/>
                                        <p:tgtEl>
                                          <p:spTgt spid="19"/>
                                        </p:tgtEl>
                                        <p:attrNameLst>
                                          <p:attrName>ppt_x</p:attrName>
                                        </p:attrNameLst>
                                      </p:cBhvr>
                                      <p:tavLst>
                                        <p:tav tm="0">
                                          <p:val>
                                            <p:strVal val="#ppt_x"/>
                                          </p:val>
                                        </p:tav>
                                        <p:tav tm="100000">
                                          <p:val>
                                            <p:strVal val="#ppt_x"/>
                                          </p:val>
                                        </p:tav>
                                      </p:tavLst>
                                    </p:anim>
                                    <p:anim calcmode="lin" valueType="num">
                                      <p:cBhvr additive="base">
                                        <p:cTn id="26" dur="20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2000" fill="hold"/>
                                        <p:tgtEl>
                                          <p:spTgt spid="21"/>
                                        </p:tgtEl>
                                        <p:attrNameLst>
                                          <p:attrName>ppt_x</p:attrName>
                                        </p:attrNameLst>
                                      </p:cBhvr>
                                      <p:tavLst>
                                        <p:tav tm="0">
                                          <p:val>
                                            <p:strVal val="#ppt_x"/>
                                          </p:val>
                                        </p:tav>
                                        <p:tav tm="100000">
                                          <p:val>
                                            <p:strVal val="#ppt_x"/>
                                          </p:val>
                                        </p:tav>
                                      </p:tavLst>
                                    </p:anim>
                                    <p:anim calcmode="lin" valueType="num">
                                      <p:cBhvr additive="base">
                                        <p:cTn id="30" dur="20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2000" fill="hold"/>
                                        <p:tgtEl>
                                          <p:spTgt spid="22"/>
                                        </p:tgtEl>
                                        <p:attrNameLst>
                                          <p:attrName>ppt_x</p:attrName>
                                        </p:attrNameLst>
                                      </p:cBhvr>
                                      <p:tavLst>
                                        <p:tav tm="0">
                                          <p:val>
                                            <p:strVal val="#ppt_x"/>
                                          </p:val>
                                        </p:tav>
                                        <p:tav tm="100000">
                                          <p:val>
                                            <p:strVal val="#ppt_x"/>
                                          </p:val>
                                        </p:tav>
                                      </p:tavLst>
                                    </p:anim>
                                    <p:anim calcmode="lin" valueType="num">
                                      <p:cBhvr additive="base">
                                        <p:cTn id="34" dur="20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000" fill="hold"/>
                                        <p:tgtEl>
                                          <p:spTgt spid="24"/>
                                        </p:tgtEl>
                                        <p:attrNameLst>
                                          <p:attrName>ppt_x</p:attrName>
                                        </p:attrNameLst>
                                      </p:cBhvr>
                                      <p:tavLst>
                                        <p:tav tm="0">
                                          <p:val>
                                            <p:strVal val="#ppt_x"/>
                                          </p:val>
                                        </p:tav>
                                        <p:tav tm="100000">
                                          <p:val>
                                            <p:strVal val="#ppt_x"/>
                                          </p:val>
                                        </p:tav>
                                      </p:tavLst>
                                    </p:anim>
                                    <p:anim calcmode="lin" valueType="num">
                                      <p:cBhvr additive="base">
                                        <p:cTn id="38"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2000" fill="hold"/>
                                        <p:tgtEl>
                                          <p:spTgt spid="25"/>
                                        </p:tgtEl>
                                        <p:attrNameLst>
                                          <p:attrName>ppt_x</p:attrName>
                                        </p:attrNameLst>
                                      </p:cBhvr>
                                      <p:tavLst>
                                        <p:tav tm="0">
                                          <p:val>
                                            <p:strVal val="0-#ppt_w/2"/>
                                          </p:val>
                                        </p:tav>
                                        <p:tav tm="100000">
                                          <p:val>
                                            <p:strVal val="#ppt_x"/>
                                          </p:val>
                                        </p:tav>
                                      </p:tavLst>
                                    </p:anim>
                                    <p:anim calcmode="lin" valueType="num">
                                      <p:cBhvr additive="base">
                                        <p:cTn id="44"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2000" fill="hold"/>
                                        <p:tgtEl>
                                          <p:spTgt spid="9"/>
                                        </p:tgtEl>
                                        <p:attrNameLst>
                                          <p:attrName>ppt_x</p:attrName>
                                        </p:attrNameLst>
                                      </p:cBhvr>
                                      <p:tavLst>
                                        <p:tav tm="0">
                                          <p:val>
                                            <p:strVal val="1+#ppt_w/2"/>
                                          </p:val>
                                        </p:tav>
                                        <p:tav tm="100000">
                                          <p:val>
                                            <p:strVal val="#ppt_x"/>
                                          </p:val>
                                        </p:tav>
                                      </p:tavLst>
                                    </p:anim>
                                    <p:anim calcmode="lin" valueType="num">
                                      <p:cBhvr additive="base">
                                        <p:cTn id="5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2000" fill="hold"/>
                                        <p:tgtEl>
                                          <p:spTgt spid="27"/>
                                        </p:tgtEl>
                                        <p:attrNameLst>
                                          <p:attrName>ppt_x</p:attrName>
                                        </p:attrNameLst>
                                      </p:cBhvr>
                                      <p:tavLst>
                                        <p:tav tm="0">
                                          <p:val>
                                            <p:strVal val="#ppt_x"/>
                                          </p:val>
                                        </p:tav>
                                        <p:tav tm="100000">
                                          <p:val>
                                            <p:strVal val="#ppt_x"/>
                                          </p:val>
                                        </p:tav>
                                      </p:tavLst>
                                    </p:anim>
                                    <p:anim calcmode="lin" valueType="num">
                                      <p:cBhvr additive="base">
                                        <p:cTn id="56"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000" fill="hold"/>
                                        <p:tgtEl>
                                          <p:spTgt spid="12"/>
                                        </p:tgtEl>
                                        <p:attrNameLst>
                                          <p:attrName>ppt_x</p:attrName>
                                        </p:attrNameLst>
                                      </p:cBhvr>
                                      <p:tavLst>
                                        <p:tav tm="0">
                                          <p:val>
                                            <p:strVal val="1+#ppt_w/2"/>
                                          </p:val>
                                        </p:tav>
                                        <p:tav tm="100000">
                                          <p:val>
                                            <p:strVal val="#ppt_x"/>
                                          </p:val>
                                        </p:tav>
                                      </p:tavLst>
                                    </p:anim>
                                    <p:anim calcmode="lin" valueType="num">
                                      <p:cBhvr additive="base">
                                        <p:cTn id="6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0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2000"/>
                                        <p:tgtEl>
                                          <p:spTgt spid="32"/>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20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20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2000" fill="hold"/>
                                        <p:tgtEl>
                                          <p:spTgt spid="10"/>
                                        </p:tgtEl>
                                        <p:attrNameLst>
                                          <p:attrName>ppt_x</p:attrName>
                                        </p:attrNameLst>
                                      </p:cBhvr>
                                      <p:tavLst>
                                        <p:tav tm="0">
                                          <p:val>
                                            <p:strVal val="#ppt_x"/>
                                          </p:val>
                                        </p:tav>
                                        <p:tav tm="100000">
                                          <p:val>
                                            <p:strVal val="#ppt_x"/>
                                          </p:val>
                                        </p:tav>
                                      </p:tavLst>
                                    </p:anim>
                                    <p:anim calcmode="lin" valueType="num">
                                      <p:cBhvr additive="base">
                                        <p:cTn id="8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2000" fill="hold"/>
                                        <p:tgtEl>
                                          <p:spTgt spid="28"/>
                                        </p:tgtEl>
                                        <p:attrNameLst>
                                          <p:attrName>ppt_x</p:attrName>
                                        </p:attrNameLst>
                                      </p:cBhvr>
                                      <p:tavLst>
                                        <p:tav tm="0">
                                          <p:val>
                                            <p:strVal val="#ppt_x"/>
                                          </p:val>
                                        </p:tav>
                                        <p:tav tm="100000">
                                          <p:val>
                                            <p:strVal val="#ppt_x"/>
                                          </p:val>
                                        </p:tav>
                                      </p:tavLst>
                                    </p:anim>
                                    <p:anim calcmode="lin" valueType="num">
                                      <p:cBhvr additive="base">
                                        <p:cTn id="88"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2000" fill="hold"/>
                                        <p:tgtEl>
                                          <p:spTgt spid="13"/>
                                        </p:tgtEl>
                                        <p:attrNameLst>
                                          <p:attrName>ppt_x</p:attrName>
                                        </p:attrNameLst>
                                      </p:cBhvr>
                                      <p:tavLst>
                                        <p:tav tm="0">
                                          <p:val>
                                            <p:strVal val="1+#ppt_w/2"/>
                                          </p:val>
                                        </p:tav>
                                        <p:tav tm="100000">
                                          <p:val>
                                            <p:strVal val="#ppt_x"/>
                                          </p:val>
                                        </p:tav>
                                      </p:tavLst>
                                    </p:anim>
                                    <p:anim calcmode="lin" valueType="num">
                                      <p:cBhvr additive="base">
                                        <p:cTn id="94"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2000" fill="hold"/>
                                        <p:tgtEl>
                                          <p:spTgt spid="11"/>
                                        </p:tgtEl>
                                        <p:attrNameLst>
                                          <p:attrName>ppt_x</p:attrName>
                                        </p:attrNameLst>
                                      </p:cBhvr>
                                      <p:tavLst>
                                        <p:tav tm="0">
                                          <p:val>
                                            <p:strVal val="#ppt_x"/>
                                          </p:val>
                                        </p:tav>
                                        <p:tav tm="100000">
                                          <p:val>
                                            <p:strVal val="#ppt_x"/>
                                          </p:val>
                                        </p:tav>
                                      </p:tavLst>
                                    </p:anim>
                                    <p:anim calcmode="lin" valueType="num">
                                      <p:cBhvr additive="base">
                                        <p:cTn id="10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additive="base">
                                        <p:cTn id="105" dur="2000" fill="hold"/>
                                        <p:tgtEl>
                                          <p:spTgt spid="29"/>
                                        </p:tgtEl>
                                        <p:attrNameLst>
                                          <p:attrName>ppt_x</p:attrName>
                                        </p:attrNameLst>
                                      </p:cBhvr>
                                      <p:tavLst>
                                        <p:tav tm="0">
                                          <p:val>
                                            <p:strVal val="#ppt_x"/>
                                          </p:val>
                                        </p:tav>
                                        <p:tav tm="100000">
                                          <p:val>
                                            <p:strVal val="#ppt_x"/>
                                          </p:val>
                                        </p:tav>
                                      </p:tavLst>
                                    </p:anim>
                                    <p:anim calcmode="lin" valueType="num">
                                      <p:cBhvr additive="base">
                                        <p:cTn id="106"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2000" fill="hold"/>
                                        <p:tgtEl>
                                          <p:spTgt spid="14"/>
                                        </p:tgtEl>
                                        <p:attrNameLst>
                                          <p:attrName>ppt_x</p:attrName>
                                        </p:attrNameLst>
                                      </p:cBhvr>
                                      <p:tavLst>
                                        <p:tav tm="0">
                                          <p:val>
                                            <p:strVal val="1+#ppt_w/2"/>
                                          </p:val>
                                        </p:tav>
                                        <p:tav tm="100000">
                                          <p:val>
                                            <p:strVal val="#ppt_x"/>
                                          </p:val>
                                        </p:tav>
                                      </p:tavLst>
                                    </p:anim>
                                    <p:anim calcmode="lin" valueType="num">
                                      <p:cBhvr additive="base">
                                        <p:cTn id="112"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additive="base">
                                        <p:cTn id="117" dur="2000" fill="hold"/>
                                        <p:tgtEl>
                                          <p:spTgt spid="47"/>
                                        </p:tgtEl>
                                        <p:attrNameLst>
                                          <p:attrName>ppt_x</p:attrName>
                                        </p:attrNameLst>
                                      </p:cBhvr>
                                      <p:tavLst>
                                        <p:tav tm="0">
                                          <p:val>
                                            <p:strVal val="#ppt_x"/>
                                          </p:val>
                                        </p:tav>
                                        <p:tav tm="100000">
                                          <p:val>
                                            <p:strVal val="#ppt_x"/>
                                          </p:val>
                                        </p:tav>
                                      </p:tavLst>
                                    </p:anim>
                                    <p:anim calcmode="lin" valueType="num">
                                      <p:cBhvr additive="base">
                                        <p:cTn id="118" dur="2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additive="base">
                                        <p:cTn id="123" dur="2000" fill="hold"/>
                                        <p:tgtEl>
                                          <p:spTgt spid="44"/>
                                        </p:tgtEl>
                                        <p:attrNameLst>
                                          <p:attrName>ppt_x</p:attrName>
                                        </p:attrNameLst>
                                      </p:cBhvr>
                                      <p:tavLst>
                                        <p:tav tm="0">
                                          <p:val>
                                            <p:strVal val="#ppt_x"/>
                                          </p:val>
                                        </p:tav>
                                        <p:tav tm="100000">
                                          <p:val>
                                            <p:strVal val="#ppt_x"/>
                                          </p:val>
                                        </p:tav>
                                      </p:tavLst>
                                    </p:anim>
                                    <p:anim calcmode="lin" valueType="num">
                                      <p:cBhvr additive="base">
                                        <p:cTn id="124" dur="2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 calcmode="lin" valueType="num">
                                      <p:cBhvr additive="base">
                                        <p:cTn id="129" dur="2000" fill="hold"/>
                                        <p:tgtEl>
                                          <p:spTgt spid="38"/>
                                        </p:tgtEl>
                                        <p:attrNameLst>
                                          <p:attrName>ppt_x</p:attrName>
                                        </p:attrNameLst>
                                      </p:cBhvr>
                                      <p:tavLst>
                                        <p:tav tm="0">
                                          <p:val>
                                            <p:strVal val="#ppt_x"/>
                                          </p:val>
                                        </p:tav>
                                        <p:tav tm="100000">
                                          <p:val>
                                            <p:strVal val="#ppt_x"/>
                                          </p:val>
                                        </p:tav>
                                      </p:tavLst>
                                    </p:anim>
                                    <p:anim calcmode="lin" valueType="num">
                                      <p:cBhvr additive="base">
                                        <p:cTn id="130"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2000" fill="hold"/>
                                        <p:tgtEl>
                                          <p:spTgt spid="15"/>
                                        </p:tgtEl>
                                        <p:attrNameLst>
                                          <p:attrName>ppt_x</p:attrName>
                                        </p:attrNameLst>
                                      </p:cBhvr>
                                      <p:tavLst>
                                        <p:tav tm="0">
                                          <p:val>
                                            <p:strVal val="#ppt_x"/>
                                          </p:val>
                                        </p:tav>
                                        <p:tav tm="100000">
                                          <p:val>
                                            <p:strVal val="#ppt_x"/>
                                          </p:val>
                                        </p:tav>
                                      </p:tavLst>
                                    </p:anim>
                                    <p:anim calcmode="lin" valueType="num">
                                      <p:cBhvr additive="base">
                                        <p:cTn id="13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6"/>
                                        </p:tgtEl>
                                        <p:attrNameLst>
                                          <p:attrName>style.visibility</p:attrName>
                                        </p:attrNameLst>
                                      </p:cBhvr>
                                      <p:to>
                                        <p:strVal val="visible"/>
                                      </p:to>
                                    </p:set>
                                    <p:anim calcmode="lin" valueType="num">
                                      <p:cBhvr additive="base">
                                        <p:cTn id="141" dur="2000" fill="hold"/>
                                        <p:tgtEl>
                                          <p:spTgt spid="16"/>
                                        </p:tgtEl>
                                        <p:attrNameLst>
                                          <p:attrName>ppt_x</p:attrName>
                                        </p:attrNameLst>
                                      </p:cBhvr>
                                      <p:tavLst>
                                        <p:tav tm="0">
                                          <p:val>
                                            <p:strVal val="#ppt_x"/>
                                          </p:val>
                                        </p:tav>
                                        <p:tav tm="100000">
                                          <p:val>
                                            <p:strVal val="#ppt_x"/>
                                          </p:val>
                                        </p:tav>
                                      </p:tavLst>
                                    </p:anim>
                                    <p:anim calcmode="lin" valueType="num">
                                      <p:cBhvr additive="base">
                                        <p:cTn id="14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additive="base">
                                        <p:cTn id="147" dur="2000" fill="hold"/>
                                        <p:tgtEl>
                                          <p:spTgt spid="17"/>
                                        </p:tgtEl>
                                        <p:attrNameLst>
                                          <p:attrName>ppt_x</p:attrName>
                                        </p:attrNameLst>
                                      </p:cBhvr>
                                      <p:tavLst>
                                        <p:tav tm="0">
                                          <p:val>
                                            <p:strVal val="#ppt_x"/>
                                          </p:val>
                                        </p:tav>
                                        <p:tav tm="100000">
                                          <p:val>
                                            <p:strVal val="#ppt_x"/>
                                          </p:val>
                                        </p:tav>
                                      </p:tavLst>
                                    </p:anim>
                                    <p:anim calcmode="lin" valueType="num">
                                      <p:cBhvr additive="base">
                                        <p:cTn id="14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2000"/>
                                        <p:tgtEl>
                                          <p:spTgt spid="41"/>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43"/>
                                        </p:tgtEl>
                                        <p:attrNameLst>
                                          <p:attrName>style.visibility</p:attrName>
                                        </p:attrNameLst>
                                      </p:cBhvr>
                                      <p:to>
                                        <p:strVal val="visible"/>
                                      </p:to>
                                    </p:set>
                                    <p:anim calcmode="lin" valueType="num">
                                      <p:cBhvr additive="base">
                                        <p:cTn id="158" dur="3000" fill="hold"/>
                                        <p:tgtEl>
                                          <p:spTgt spid="43"/>
                                        </p:tgtEl>
                                        <p:attrNameLst>
                                          <p:attrName>ppt_x</p:attrName>
                                        </p:attrNameLst>
                                      </p:cBhvr>
                                      <p:tavLst>
                                        <p:tav tm="0">
                                          <p:val>
                                            <p:strVal val="#ppt_x"/>
                                          </p:val>
                                        </p:tav>
                                        <p:tav tm="100000">
                                          <p:val>
                                            <p:strVal val="#ppt_x"/>
                                          </p:val>
                                        </p:tav>
                                      </p:tavLst>
                                    </p:anim>
                                    <p:anim calcmode="lin" valueType="num">
                                      <p:cBhvr additive="base">
                                        <p:cTn id="159" dur="30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36"/>
                                        </p:tgtEl>
                                        <p:attrNameLst>
                                          <p:attrName>style.visibility</p:attrName>
                                        </p:attrNameLst>
                                      </p:cBhvr>
                                      <p:to>
                                        <p:strVal val="visible"/>
                                      </p:to>
                                    </p:set>
                                    <p:animEffect transition="in" filter="fade">
                                      <p:cBhvr>
                                        <p:cTn id="164" dur="2000"/>
                                        <p:tgtEl>
                                          <p:spTgt spid="36"/>
                                        </p:tgtEl>
                                      </p:cBhvr>
                                    </p:animEffect>
                                  </p:childTnLst>
                                </p:cTn>
                              </p:par>
                              <p:par>
                                <p:cTn id="165" presetID="1" presetClass="emph" presetSubtype="2" fill="hold" nodeType="withEffect">
                                  <p:stCondLst>
                                    <p:cond delay="0"/>
                                  </p:stCondLst>
                                  <p:childTnLst>
                                    <p:animClr clrSpc="rgb" dir="cw">
                                      <p:cBhvr>
                                        <p:cTn id="166" dur="2000" fill="hold"/>
                                        <p:tgtEl>
                                          <p:spTgt spid="36"/>
                                        </p:tgtEl>
                                        <p:attrNameLst>
                                          <p:attrName>fillcolor</p:attrName>
                                        </p:attrNameLst>
                                      </p:cBhvr>
                                      <p:to>
                                        <a:schemeClr val="accent2"/>
                                      </p:to>
                                    </p:animClr>
                                    <p:set>
                                      <p:cBhvr>
                                        <p:cTn id="167" dur="2000" fill="hold"/>
                                        <p:tgtEl>
                                          <p:spTgt spid="36"/>
                                        </p:tgtEl>
                                        <p:attrNameLst>
                                          <p:attrName>fill.type</p:attrName>
                                        </p:attrNameLst>
                                      </p:cBhvr>
                                      <p:to>
                                        <p:strVal val="solid"/>
                                      </p:to>
                                    </p:set>
                                    <p:set>
                                      <p:cBhvr>
                                        <p:cTn id="168" dur="2000" fill="hold"/>
                                        <p:tgtEl>
                                          <p:spTgt spid="36"/>
                                        </p:tgtEl>
                                        <p:attrNameLst>
                                          <p:attrName>fill.on</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2" presetClass="entr" presetSubtype="2" fill="hold" grpId="0" nodeType="clickEffect">
                                  <p:stCondLst>
                                    <p:cond delay="0"/>
                                  </p:stCondLst>
                                  <p:childTnLst>
                                    <p:set>
                                      <p:cBhvr>
                                        <p:cTn id="172" dur="1" fill="hold">
                                          <p:stCondLst>
                                            <p:cond delay="0"/>
                                          </p:stCondLst>
                                        </p:cTn>
                                        <p:tgtEl>
                                          <p:spTgt spid="39"/>
                                        </p:tgtEl>
                                        <p:attrNameLst>
                                          <p:attrName>style.visibility</p:attrName>
                                        </p:attrNameLst>
                                      </p:cBhvr>
                                      <p:to>
                                        <p:strVal val="visible"/>
                                      </p:to>
                                    </p:set>
                                    <p:anim calcmode="lin" valueType="num">
                                      <p:cBhvr additive="base">
                                        <p:cTn id="173" dur="2000" fill="hold"/>
                                        <p:tgtEl>
                                          <p:spTgt spid="39"/>
                                        </p:tgtEl>
                                        <p:attrNameLst>
                                          <p:attrName>ppt_x</p:attrName>
                                        </p:attrNameLst>
                                      </p:cBhvr>
                                      <p:tavLst>
                                        <p:tav tm="0">
                                          <p:val>
                                            <p:strVal val="1+#ppt_w/2"/>
                                          </p:val>
                                        </p:tav>
                                        <p:tav tm="100000">
                                          <p:val>
                                            <p:strVal val="#ppt_x"/>
                                          </p:val>
                                        </p:tav>
                                      </p:tavLst>
                                    </p:anim>
                                    <p:anim calcmode="lin" valueType="num">
                                      <p:cBhvr additive="base">
                                        <p:cTn id="174" dur="2000" fill="hold"/>
                                        <p:tgtEl>
                                          <p:spTgt spid="39"/>
                                        </p:tgtEl>
                                        <p:attrNameLst>
                                          <p:attrName>ppt_y</p:attrName>
                                        </p:attrNameLst>
                                      </p:cBhvr>
                                      <p:tavLst>
                                        <p:tav tm="0">
                                          <p:val>
                                            <p:strVal val="#ppt_y"/>
                                          </p:val>
                                        </p:tav>
                                        <p:tav tm="100000">
                                          <p:val>
                                            <p:strVal val="#ppt_y"/>
                                          </p:val>
                                        </p:tav>
                                      </p:tavLst>
                                    </p:anim>
                                  </p:childTnLst>
                                </p:cTn>
                              </p:par>
                              <p:par>
                                <p:cTn id="175" presetID="1" presetClass="emph" presetSubtype="2" fill="hold" nodeType="withEffect">
                                  <p:stCondLst>
                                    <p:cond delay="0"/>
                                  </p:stCondLst>
                                  <p:childTnLst>
                                    <p:animClr clrSpc="rgb" dir="cw">
                                      <p:cBhvr>
                                        <p:cTn id="176" dur="2000" fill="hold"/>
                                        <p:tgtEl>
                                          <p:spTgt spid="39"/>
                                        </p:tgtEl>
                                        <p:attrNameLst>
                                          <p:attrName>fillcolor</p:attrName>
                                        </p:attrNameLst>
                                      </p:cBhvr>
                                      <p:to>
                                        <a:schemeClr val="accent2"/>
                                      </p:to>
                                    </p:animClr>
                                    <p:set>
                                      <p:cBhvr>
                                        <p:cTn id="177" dur="2000" fill="hold"/>
                                        <p:tgtEl>
                                          <p:spTgt spid="39"/>
                                        </p:tgtEl>
                                        <p:attrNameLst>
                                          <p:attrName>fill.type</p:attrName>
                                        </p:attrNameLst>
                                      </p:cBhvr>
                                      <p:to>
                                        <p:strVal val="solid"/>
                                      </p:to>
                                    </p:set>
                                    <p:set>
                                      <p:cBhvr>
                                        <p:cTn id="178" dur="2000" fill="hold"/>
                                        <p:tgtEl>
                                          <p:spTgt spid="39"/>
                                        </p:tgtEl>
                                        <p:attrNameLst>
                                          <p:attrName>fill.on</p:attrName>
                                        </p:attrNameLst>
                                      </p:cBhvr>
                                      <p:to>
                                        <p:strVal val="true"/>
                                      </p:to>
                                    </p:set>
                                  </p:childTnLst>
                                </p:cTn>
                              </p:par>
                            </p:childTnLst>
                          </p:cTn>
                        </p:par>
                      </p:childTnLst>
                    </p:cTn>
                  </p:par>
                  <p:par>
                    <p:cTn id="179" fill="hold">
                      <p:stCondLst>
                        <p:cond delay="indefinite"/>
                      </p:stCondLst>
                      <p:childTnLst>
                        <p:par>
                          <p:cTn id="180" fill="hold">
                            <p:stCondLst>
                              <p:cond delay="0"/>
                            </p:stCondLst>
                            <p:childTnLst>
                              <p:par>
                                <p:cTn id="181" presetID="8" presetClass="emph" presetSubtype="0" fill="hold" grpId="1" nodeType="clickEffect">
                                  <p:stCondLst>
                                    <p:cond delay="0"/>
                                  </p:stCondLst>
                                  <p:childTnLst>
                                    <p:animRot by="21600000">
                                      <p:cBhvr>
                                        <p:cTn id="182" dur="2000" fill="hold"/>
                                        <p:tgtEl>
                                          <p:spTgt spid="39"/>
                                        </p:tgtEl>
                                        <p:attrNameLst>
                                          <p:attrName>r</p:attrName>
                                        </p:attrNameLst>
                                      </p:cBhvr>
                                    </p:animRot>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grpId="0" nodeType="clickEffect">
                                  <p:stCondLst>
                                    <p:cond delay="0"/>
                                  </p:stCondLst>
                                  <p:childTnLst>
                                    <p:set>
                                      <p:cBhvr>
                                        <p:cTn id="186" dur="1" fill="hold">
                                          <p:stCondLst>
                                            <p:cond delay="0"/>
                                          </p:stCondLst>
                                        </p:cTn>
                                        <p:tgtEl>
                                          <p:spTgt spid="40"/>
                                        </p:tgtEl>
                                        <p:attrNameLst>
                                          <p:attrName>style.visibility</p:attrName>
                                        </p:attrNameLst>
                                      </p:cBhvr>
                                      <p:to>
                                        <p:strVal val="visible"/>
                                      </p:to>
                                    </p:set>
                                    <p:anim calcmode="lin" valueType="num">
                                      <p:cBhvr additive="base">
                                        <p:cTn id="187" dur="2000" fill="hold"/>
                                        <p:tgtEl>
                                          <p:spTgt spid="40"/>
                                        </p:tgtEl>
                                        <p:attrNameLst>
                                          <p:attrName>ppt_x</p:attrName>
                                        </p:attrNameLst>
                                      </p:cBhvr>
                                      <p:tavLst>
                                        <p:tav tm="0">
                                          <p:val>
                                            <p:strVal val="0-#ppt_w/2"/>
                                          </p:val>
                                        </p:tav>
                                        <p:tav tm="100000">
                                          <p:val>
                                            <p:strVal val="#ppt_x"/>
                                          </p:val>
                                        </p:tav>
                                      </p:tavLst>
                                    </p:anim>
                                    <p:anim calcmode="lin" valueType="num">
                                      <p:cBhvr additive="base">
                                        <p:cTn id="188" dur="2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43" grpId="0" animBg="1"/>
      <p:bldP spid="44" grpId="0" animBg="1"/>
      <p:bldP spid="47" grpId="0" animBg="1"/>
      <p:bldP spid="36" grpId="0" animBg="1"/>
      <p:bldP spid="39" grpId="0" animBg="1"/>
      <p:bldP spid="39" grpId="1" animBg="1"/>
      <p:bldP spid="4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30"/>
          <p:cNvSpPr>
            <a:spLocks noGrp="1"/>
          </p:cNvSpPr>
          <p:nvPr>
            <p:ph type="sldNum" sz="quarter" idx="12"/>
          </p:nvPr>
        </p:nvSpPr>
        <p:spPr/>
        <p:txBody>
          <a:bodyPr/>
          <a:lstStyle/>
          <a:p>
            <a:fld id="{B3350297-CD87-4724-85D4-2D9A34F9F5D9}" type="slidenum">
              <a:rPr lang="zh-CN" altLang="en-US" smtClean="0"/>
              <a:pPr/>
              <a:t>86</a:t>
            </a:fld>
            <a:endParaRPr lang="zh-CN" altLang="en-US"/>
          </a:p>
        </p:txBody>
      </p:sp>
      <p:cxnSp>
        <p:nvCxnSpPr>
          <p:cNvPr id="38" name="直接连接符 37"/>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28596" y="1214422"/>
            <a:ext cx="2714644"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索赔处置</a:t>
            </a:r>
          </a:p>
        </p:txBody>
      </p:sp>
      <p:sp>
        <p:nvSpPr>
          <p:cNvPr id="45" name="矩形 44"/>
          <p:cNvSpPr/>
          <p:nvPr/>
        </p:nvSpPr>
        <p:spPr>
          <a:xfrm>
            <a:off x="500034" y="285728"/>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三、索赔分类</a:t>
            </a:r>
          </a:p>
        </p:txBody>
      </p:sp>
      <p:sp>
        <p:nvSpPr>
          <p:cNvPr id="40" name="矩形 39"/>
          <p:cNvSpPr/>
          <p:nvPr/>
        </p:nvSpPr>
        <p:spPr>
          <a:xfrm>
            <a:off x="714348" y="3214686"/>
            <a:ext cx="1143008"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索赔</a:t>
            </a:r>
          </a:p>
        </p:txBody>
      </p:sp>
      <p:sp>
        <p:nvSpPr>
          <p:cNvPr id="48" name="矩形 47"/>
          <p:cNvSpPr/>
          <p:nvPr/>
        </p:nvSpPr>
        <p:spPr>
          <a:xfrm>
            <a:off x="3000364" y="2285992"/>
            <a:ext cx="1500198"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突发索赔</a:t>
            </a:r>
          </a:p>
        </p:txBody>
      </p:sp>
      <p:sp>
        <p:nvSpPr>
          <p:cNvPr id="49" name="矩形 48"/>
          <p:cNvSpPr/>
          <p:nvPr/>
        </p:nvSpPr>
        <p:spPr>
          <a:xfrm>
            <a:off x="3000364" y="4143380"/>
            <a:ext cx="1500198"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预案索赔</a:t>
            </a:r>
          </a:p>
        </p:txBody>
      </p:sp>
      <p:sp>
        <p:nvSpPr>
          <p:cNvPr id="50" name="矩形 49"/>
          <p:cNvSpPr/>
          <p:nvPr/>
        </p:nvSpPr>
        <p:spPr>
          <a:xfrm>
            <a:off x="5929322" y="1285860"/>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When</a:t>
            </a:r>
            <a:endParaRPr lang="zh-CN" altLang="en-US" sz="2000" b="1" dirty="0">
              <a:latin typeface="微软雅黑" pitchFamily="34" charset="-122"/>
              <a:ea typeface="微软雅黑" pitchFamily="34" charset="-122"/>
            </a:endParaRPr>
          </a:p>
        </p:txBody>
      </p:sp>
      <p:sp>
        <p:nvSpPr>
          <p:cNvPr id="51" name="矩形 50"/>
          <p:cNvSpPr/>
          <p:nvPr/>
        </p:nvSpPr>
        <p:spPr>
          <a:xfrm>
            <a:off x="5929322" y="1714488"/>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Where</a:t>
            </a:r>
            <a:endParaRPr lang="zh-CN" altLang="en-US" sz="2000" b="1" dirty="0">
              <a:latin typeface="微软雅黑" pitchFamily="34" charset="-122"/>
              <a:ea typeface="微软雅黑" pitchFamily="34" charset="-122"/>
            </a:endParaRPr>
          </a:p>
        </p:txBody>
      </p:sp>
      <p:sp>
        <p:nvSpPr>
          <p:cNvPr id="52" name="矩形 51"/>
          <p:cNvSpPr/>
          <p:nvPr/>
        </p:nvSpPr>
        <p:spPr>
          <a:xfrm>
            <a:off x="5929322" y="2143116"/>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Who</a:t>
            </a:r>
            <a:endParaRPr lang="zh-CN" altLang="en-US" sz="2000" b="1" dirty="0">
              <a:latin typeface="微软雅黑" pitchFamily="34" charset="-122"/>
              <a:ea typeface="微软雅黑" pitchFamily="34" charset="-122"/>
            </a:endParaRPr>
          </a:p>
        </p:txBody>
      </p:sp>
      <p:sp>
        <p:nvSpPr>
          <p:cNvPr id="53" name="矩形 52"/>
          <p:cNvSpPr/>
          <p:nvPr/>
        </p:nvSpPr>
        <p:spPr>
          <a:xfrm>
            <a:off x="5929322" y="2571744"/>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What</a:t>
            </a:r>
            <a:endParaRPr lang="zh-CN" altLang="en-US" sz="2000" b="1" dirty="0">
              <a:latin typeface="微软雅黑" pitchFamily="34" charset="-122"/>
              <a:ea typeface="微软雅黑" pitchFamily="34" charset="-122"/>
            </a:endParaRPr>
          </a:p>
        </p:txBody>
      </p:sp>
      <p:sp>
        <p:nvSpPr>
          <p:cNvPr id="54" name="矩形 53"/>
          <p:cNvSpPr/>
          <p:nvPr/>
        </p:nvSpPr>
        <p:spPr>
          <a:xfrm>
            <a:off x="5929322" y="3000372"/>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Why</a:t>
            </a:r>
            <a:endParaRPr lang="zh-CN" altLang="en-US" sz="2000" b="1" dirty="0">
              <a:latin typeface="微软雅黑" pitchFamily="34" charset="-122"/>
              <a:ea typeface="微软雅黑" pitchFamily="34" charset="-122"/>
            </a:endParaRPr>
          </a:p>
        </p:txBody>
      </p:sp>
      <p:sp>
        <p:nvSpPr>
          <p:cNvPr id="55" name="矩形 54"/>
          <p:cNvSpPr/>
          <p:nvPr/>
        </p:nvSpPr>
        <p:spPr>
          <a:xfrm>
            <a:off x="5929322" y="3429000"/>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How</a:t>
            </a:r>
            <a:endParaRPr lang="zh-CN" altLang="en-US" sz="2000" b="1" dirty="0">
              <a:latin typeface="微软雅黑" pitchFamily="34" charset="-122"/>
              <a:ea typeface="微软雅黑" pitchFamily="34" charset="-122"/>
            </a:endParaRPr>
          </a:p>
        </p:txBody>
      </p:sp>
      <p:cxnSp>
        <p:nvCxnSpPr>
          <p:cNvPr id="57" name="直接连接符 56"/>
          <p:cNvCxnSpPr/>
          <p:nvPr/>
        </p:nvCxnSpPr>
        <p:spPr>
          <a:xfrm rot="5400000">
            <a:off x="1500960" y="3499644"/>
            <a:ext cx="18573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接箭头连接符 58"/>
          <p:cNvCxnSpPr/>
          <p:nvPr/>
        </p:nvCxnSpPr>
        <p:spPr>
          <a:xfrm>
            <a:off x="2428860" y="2571744"/>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直接箭头连接符 59"/>
          <p:cNvCxnSpPr/>
          <p:nvPr/>
        </p:nvCxnSpPr>
        <p:spPr>
          <a:xfrm>
            <a:off x="2428860" y="4429132"/>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直接箭头连接符 63"/>
          <p:cNvCxnSpPr/>
          <p:nvPr/>
        </p:nvCxnSpPr>
        <p:spPr>
          <a:xfrm>
            <a:off x="1857356" y="3500438"/>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直接连接符 64"/>
          <p:cNvCxnSpPr/>
          <p:nvPr/>
        </p:nvCxnSpPr>
        <p:spPr>
          <a:xfrm rot="5400000">
            <a:off x="4144166" y="2570950"/>
            <a:ext cx="214314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直接箭头连接符 67"/>
          <p:cNvCxnSpPr/>
          <p:nvPr/>
        </p:nvCxnSpPr>
        <p:spPr>
          <a:xfrm>
            <a:off x="5214942" y="1500174"/>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直接箭头连接符 73"/>
          <p:cNvCxnSpPr/>
          <p:nvPr/>
        </p:nvCxnSpPr>
        <p:spPr>
          <a:xfrm>
            <a:off x="5214942" y="1928802"/>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接箭头连接符 74"/>
          <p:cNvCxnSpPr/>
          <p:nvPr/>
        </p:nvCxnSpPr>
        <p:spPr>
          <a:xfrm>
            <a:off x="5214942" y="2357430"/>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直接箭头连接符 75"/>
          <p:cNvCxnSpPr/>
          <p:nvPr/>
        </p:nvCxnSpPr>
        <p:spPr>
          <a:xfrm>
            <a:off x="5214942" y="2786058"/>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直接箭头连接符 76"/>
          <p:cNvCxnSpPr/>
          <p:nvPr/>
        </p:nvCxnSpPr>
        <p:spPr>
          <a:xfrm>
            <a:off x="5214942" y="3214686"/>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直接箭头连接符 77"/>
          <p:cNvCxnSpPr/>
          <p:nvPr/>
        </p:nvCxnSpPr>
        <p:spPr>
          <a:xfrm>
            <a:off x="5214942" y="3643314"/>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直接箭头连接符 78"/>
          <p:cNvCxnSpPr/>
          <p:nvPr/>
        </p:nvCxnSpPr>
        <p:spPr>
          <a:xfrm>
            <a:off x="4500562" y="2571744"/>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0" name="矩形 79"/>
          <p:cNvSpPr/>
          <p:nvPr/>
        </p:nvSpPr>
        <p:spPr>
          <a:xfrm>
            <a:off x="7572396" y="3429000"/>
            <a:ext cx="928694"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敞口</a:t>
            </a:r>
          </a:p>
        </p:txBody>
      </p:sp>
      <p:cxnSp>
        <p:nvCxnSpPr>
          <p:cNvPr id="81" name="直接箭头连接符 80"/>
          <p:cNvCxnSpPr/>
          <p:nvPr/>
        </p:nvCxnSpPr>
        <p:spPr>
          <a:xfrm>
            <a:off x="7143768" y="364331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直接连接符 82"/>
          <p:cNvCxnSpPr/>
          <p:nvPr/>
        </p:nvCxnSpPr>
        <p:spPr>
          <a:xfrm rot="5400000">
            <a:off x="4858546" y="4571214"/>
            <a:ext cx="7143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直接箭头连接符 84"/>
          <p:cNvCxnSpPr/>
          <p:nvPr/>
        </p:nvCxnSpPr>
        <p:spPr>
          <a:xfrm>
            <a:off x="5214942" y="4214818"/>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接箭头连接符 85"/>
          <p:cNvCxnSpPr/>
          <p:nvPr/>
        </p:nvCxnSpPr>
        <p:spPr>
          <a:xfrm>
            <a:off x="5214942" y="4929198"/>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直接箭头连接符 86"/>
          <p:cNvCxnSpPr/>
          <p:nvPr/>
        </p:nvCxnSpPr>
        <p:spPr>
          <a:xfrm>
            <a:off x="4500562" y="4500570"/>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8" name="矩形 87"/>
          <p:cNvSpPr/>
          <p:nvPr/>
        </p:nvSpPr>
        <p:spPr>
          <a:xfrm>
            <a:off x="5929322" y="4000504"/>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拉</a:t>
            </a:r>
          </a:p>
        </p:txBody>
      </p:sp>
      <p:sp>
        <p:nvSpPr>
          <p:cNvPr id="89" name="矩形 88"/>
          <p:cNvSpPr/>
          <p:nvPr/>
        </p:nvSpPr>
        <p:spPr>
          <a:xfrm>
            <a:off x="5929322" y="4714884"/>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000" fill="hold"/>
                                        <p:tgtEl>
                                          <p:spTgt spid="40"/>
                                        </p:tgtEl>
                                        <p:attrNameLst>
                                          <p:attrName>ppt_x</p:attrName>
                                        </p:attrNameLst>
                                      </p:cBhvr>
                                      <p:tavLst>
                                        <p:tav tm="0">
                                          <p:val>
                                            <p:strVal val="0-#ppt_w/2"/>
                                          </p:val>
                                        </p:tav>
                                        <p:tav tm="100000">
                                          <p:val>
                                            <p:strVal val="#ppt_x"/>
                                          </p:val>
                                        </p:tav>
                                      </p:tavLst>
                                    </p:anim>
                                    <p:anim calcmode="lin" valueType="num">
                                      <p:cBhvr additive="base">
                                        <p:cTn id="8" dur="2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2000"/>
                                        <p:tgtEl>
                                          <p:spTgt spid="57"/>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2000"/>
                                        <p:tgtEl>
                                          <p:spTgt spid="59"/>
                                        </p:tgtEl>
                                      </p:cBhvr>
                                    </p:animEffect>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2000"/>
                                        <p:tgtEl>
                                          <p:spTgt spid="60"/>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2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20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20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20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2000" fill="hold"/>
                                        <p:tgtEl>
                                          <p:spTgt spid="65"/>
                                        </p:tgtEl>
                                        <p:attrNameLst>
                                          <p:attrName>ppt_x</p:attrName>
                                        </p:attrNameLst>
                                      </p:cBhvr>
                                      <p:tavLst>
                                        <p:tav tm="0">
                                          <p:val>
                                            <p:strVal val="#ppt_x"/>
                                          </p:val>
                                        </p:tav>
                                        <p:tav tm="100000">
                                          <p:val>
                                            <p:strVal val="#ppt_x"/>
                                          </p:val>
                                        </p:tav>
                                      </p:tavLst>
                                    </p:anim>
                                    <p:anim calcmode="lin" valueType="num">
                                      <p:cBhvr additive="base">
                                        <p:cTn id="43" dur="20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2000" fill="hold"/>
                                        <p:tgtEl>
                                          <p:spTgt spid="68"/>
                                        </p:tgtEl>
                                        <p:attrNameLst>
                                          <p:attrName>ppt_x</p:attrName>
                                        </p:attrNameLst>
                                      </p:cBhvr>
                                      <p:tavLst>
                                        <p:tav tm="0">
                                          <p:val>
                                            <p:strVal val="#ppt_x"/>
                                          </p:val>
                                        </p:tav>
                                        <p:tav tm="100000">
                                          <p:val>
                                            <p:strVal val="#ppt_x"/>
                                          </p:val>
                                        </p:tav>
                                      </p:tavLst>
                                    </p:anim>
                                    <p:anim calcmode="lin" valueType="num">
                                      <p:cBhvr additive="base">
                                        <p:cTn id="49" dur="20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2000" fill="hold"/>
                                        <p:tgtEl>
                                          <p:spTgt spid="50"/>
                                        </p:tgtEl>
                                        <p:attrNameLst>
                                          <p:attrName>ppt_x</p:attrName>
                                        </p:attrNameLst>
                                      </p:cBhvr>
                                      <p:tavLst>
                                        <p:tav tm="0">
                                          <p:val>
                                            <p:strVal val="1+#ppt_w/2"/>
                                          </p:val>
                                        </p:tav>
                                        <p:tav tm="100000">
                                          <p:val>
                                            <p:strVal val="#ppt_x"/>
                                          </p:val>
                                        </p:tav>
                                      </p:tavLst>
                                    </p:anim>
                                    <p:anim calcmode="lin" valueType="num">
                                      <p:cBhvr additive="base">
                                        <p:cTn id="55" dur="2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additive="base">
                                        <p:cTn id="60" dur="2000" fill="hold"/>
                                        <p:tgtEl>
                                          <p:spTgt spid="74"/>
                                        </p:tgtEl>
                                        <p:attrNameLst>
                                          <p:attrName>ppt_x</p:attrName>
                                        </p:attrNameLst>
                                      </p:cBhvr>
                                      <p:tavLst>
                                        <p:tav tm="0">
                                          <p:val>
                                            <p:strVal val="#ppt_x"/>
                                          </p:val>
                                        </p:tav>
                                        <p:tav tm="100000">
                                          <p:val>
                                            <p:strVal val="#ppt_x"/>
                                          </p:val>
                                        </p:tav>
                                      </p:tavLst>
                                    </p:anim>
                                    <p:anim calcmode="lin" valueType="num">
                                      <p:cBhvr additive="base">
                                        <p:cTn id="61" dur="20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2000" fill="hold"/>
                                        <p:tgtEl>
                                          <p:spTgt spid="51"/>
                                        </p:tgtEl>
                                        <p:attrNameLst>
                                          <p:attrName>ppt_x</p:attrName>
                                        </p:attrNameLst>
                                      </p:cBhvr>
                                      <p:tavLst>
                                        <p:tav tm="0">
                                          <p:val>
                                            <p:strVal val="1+#ppt_w/2"/>
                                          </p:val>
                                        </p:tav>
                                        <p:tav tm="100000">
                                          <p:val>
                                            <p:strVal val="#ppt_x"/>
                                          </p:val>
                                        </p:tav>
                                      </p:tavLst>
                                    </p:anim>
                                    <p:anim calcmode="lin" valueType="num">
                                      <p:cBhvr additive="base">
                                        <p:cTn id="67" dur="2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75"/>
                                        </p:tgtEl>
                                        <p:attrNameLst>
                                          <p:attrName>style.visibility</p:attrName>
                                        </p:attrNameLst>
                                      </p:cBhvr>
                                      <p:to>
                                        <p:strVal val="visible"/>
                                      </p:to>
                                    </p:set>
                                    <p:anim calcmode="lin" valueType="num">
                                      <p:cBhvr additive="base">
                                        <p:cTn id="72" dur="2000" fill="hold"/>
                                        <p:tgtEl>
                                          <p:spTgt spid="75"/>
                                        </p:tgtEl>
                                        <p:attrNameLst>
                                          <p:attrName>ppt_x</p:attrName>
                                        </p:attrNameLst>
                                      </p:cBhvr>
                                      <p:tavLst>
                                        <p:tav tm="0">
                                          <p:val>
                                            <p:strVal val="#ppt_x"/>
                                          </p:val>
                                        </p:tav>
                                        <p:tav tm="100000">
                                          <p:val>
                                            <p:strVal val="#ppt_x"/>
                                          </p:val>
                                        </p:tav>
                                      </p:tavLst>
                                    </p:anim>
                                    <p:anim calcmode="lin" valueType="num">
                                      <p:cBhvr additive="base">
                                        <p:cTn id="73" dur="20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2000" fill="hold"/>
                                        <p:tgtEl>
                                          <p:spTgt spid="52"/>
                                        </p:tgtEl>
                                        <p:attrNameLst>
                                          <p:attrName>ppt_x</p:attrName>
                                        </p:attrNameLst>
                                      </p:cBhvr>
                                      <p:tavLst>
                                        <p:tav tm="0">
                                          <p:val>
                                            <p:strVal val="1+#ppt_w/2"/>
                                          </p:val>
                                        </p:tav>
                                        <p:tav tm="100000">
                                          <p:val>
                                            <p:strVal val="#ppt_x"/>
                                          </p:val>
                                        </p:tav>
                                      </p:tavLst>
                                    </p:anim>
                                    <p:anim calcmode="lin" valueType="num">
                                      <p:cBhvr additive="base">
                                        <p:cTn id="79" dur="2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cBhvr additive="base">
                                        <p:cTn id="84" dur="2000" fill="hold"/>
                                        <p:tgtEl>
                                          <p:spTgt spid="76"/>
                                        </p:tgtEl>
                                        <p:attrNameLst>
                                          <p:attrName>ppt_x</p:attrName>
                                        </p:attrNameLst>
                                      </p:cBhvr>
                                      <p:tavLst>
                                        <p:tav tm="0">
                                          <p:val>
                                            <p:strVal val="#ppt_x"/>
                                          </p:val>
                                        </p:tav>
                                        <p:tav tm="100000">
                                          <p:val>
                                            <p:strVal val="#ppt_x"/>
                                          </p:val>
                                        </p:tav>
                                      </p:tavLst>
                                    </p:anim>
                                    <p:anim calcmode="lin" valueType="num">
                                      <p:cBhvr additive="base">
                                        <p:cTn id="85" dur="20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2000" fill="hold"/>
                                        <p:tgtEl>
                                          <p:spTgt spid="53"/>
                                        </p:tgtEl>
                                        <p:attrNameLst>
                                          <p:attrName>ppt_x</p:attrName>
                                        </p:attrNameLst>
                                      </p:cBhvr>
                                      <p:tavLst>
                                        <p:tav tm="0">
                                          <p:val>
                                            <p:strVal val="1+#ppt_w/2"/>
                                          </p:val>
                                        </p:tav>
                                        <p:tav tm="100000">
                                          <p:val>
                                            <p:strVal val="#ppt_x"/>
                                          </p:val>
                                        </p:tav>
                                      </p:tavLst>
                                    </p:anim>
                                    <p:anim calcmode="lin" valueType="num">
                                      <p:cBhvr additive="base">
                                        <p:cTn id="91" dur="2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additive="base">
                                        <p:cTn id="96" dur="2000" fill="hold"/>
                                        <p:tgtEl>
                                          <p:spTgt spid="77"/>
                                        </p:tgtEl>
                                        <p:attrNameLst>
                                          <p:attrName>ppt_x</p:attrName>
                                        </p:attrNameLst>
                                      </p:cBhvr>
                                      <p:tavLst>
                                        <p:tav tm="0">
                                          <p:val>
                                            <p:strVal val="#ppt_x"/>
                                          </p:val>
                                        </p:tav>
                                        <p:tav tm="100000">
                                          <p:val>
                                            <p:strVal val="#ppt_x"/>
                                          </p:val>
                                        </p:tav>
                                      </p:tavLst>
                                    </p:anim>
                                    <p:anim calcmode="lin" valueType="num">
                                      <p:cBhvr additive="base">
                                        <p:cTn id="97" dur="20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2000" fill="hold"/>
                                        <p:tgtEl>
                                          <p:spTgt spid="54"/>
                                        </p:tgtEl>
                                        <p:attrNameLst>
                                          <p:attrName>ppt_x</p:attrName>
                                        </p:attrNameLst>
                                      </p:cBhvr>
                                      <p:tavLst>
                                        <p:tav tm="0">
                                          <p:val>
                                            <p:strVal val="1+#ppt_w/2"/>
                                          </p:val>
                                        </p:tav>
                                        <p:tav tm="100000">
                                          <p:val>
                                            <p:strVal val="#ppt_x"/>
                                          </p:val>
                                        </p:tav>
                                      </p:tavLst>
                                    </p:anim>
                                    <p:anim calcmode="lin" valueType="num">
                                      <p:cBhvr additive="base">
                                        <p:cTn id="103" dur="2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additive="base">
                                        <p:cTn id="108" dur="2000" fill="hold"/>
                                        <p:tgtEl>
                                          <p:spTgt spid="78"/>
                                        </p:tgtEl>
                                        <p:attrNameLst>
                                          <p:attrName>ppt_x</p:attrName>
                                        </p:attrNameLst>
                                      </p:cBhvr>
                                      <p:tavLst>
                                        <p:tav tm="0">
                                          <p:val>
                                            <p:strVal val="#ppt_x"/>
                                          </p:val>
                                        </p:tav>
                                        <p:tav tm="100000">
                                          <p:val>
                                            <p:strVal val="#ppt_x"/>
                                          </p:val>
                                        </p:tav>
                                      </p:tavLst>
                                    </p:anim>
                                    <p:anim calcmode="lin" valueType="num">
                                      <p:cBhvr additive="base">
                                        <p:cTn id="109" dur="20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 calcmode="lin" valueType="num">
                                      <p:cBhvr additive="base">
                                        <p:cTn id="114" dur="2000" fill="hold"/>
                                        <p:tgtEl>
                                          <p:spTgt spid="55"/>
                                        </p:tgtEl>
                                        <p:attrNameLst>
                                          <p:attrName>ppt_x</p:attrName>
                                        </p:attrNameLst>
                                      </p:cBhvr>
                                      <p:tavLst>
                                        <p:tav tm="0">
                                          <p:val>
                                            <p:strVal val="1+#ppt_w/2"/>
                                          </p:val>
                                        </p:tav>
                                        <p:tav tm="100000">
                                          <p:val>
                                            <p:strVal val="#ppt_x"/>
                                          </p:val>
                                        </p:tav>
                                      </p:tavLst>
                                    </p:anim>
                                    <p:anim calcmode="lin" valueType="num">
                                      <p:cBhvr additive="base">
                                        <p:cTn id="115" dur="2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81"/>
                                        </p:tgtEl>
                                        <p:attrNameLst>
                                          <p:attrName>style.visibility</p:attrName>
                                        </p:attrNameLst>
                                      </p:cBhvr>
                                      <p:to>
                                        <p:strVal val="visible"/>
                                      </p:to>
                                    </p:set>
                                    <p:anim calcmode="lin" valueType="num">
                                      <p:cBhvr additive="base">
                                        <p:cTn id="120" dur="2000" fill="hold"/>
                                        <p:tgtEl>
                                          <p:spTgt spid="81"/>
                                        </p:tgtEl>
                                        <p:attrNameLst>
                                          <p:attrName>ppt_x</p:attrName>
                                        </p:attrNameLst>
                                      </p:cBhvr>
                                      <p:tavLst>
                                        <p:tav tm="0">
                                          <p:val>
                                            <p:strVal val="#ppt_x"/>
                                          </p:val>
                                        </p:tav>
                                        <p:tav tm="100000">
                                          <p:val>
                                            <p:strVal val="#ppt_x"/>
                                          </p:val>
                                        </p:tav>
                                      </p:tavLst>
                                    </p:anim>
                                    <p:anim calcmode="lin" valueType="num">
                                      <p:cBhvr additive="base">
                                        <p:cTn id="121" dur="20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2000" fill="hold"/>
                                        <p:tgtEl>
                                          <p:spTgt spid="80"/>
                                        </p:tgtEl>
                                        <p:attrNameLst>
                                          <p:attrName>ppt_x</p:attrName>
                                        </p:attrNameLst>
                                      </p:cBhvr>
                                      <p:tavLst>
                                        <p:tav tm="0">
                                          <p:val>
                                            <p:strVal val="1+#ppt_w/2"/>
                                          </p:val>
                                        </p:tav>
                                        <p:tav tm="100000">
                                          <p:val>
                                            <p:strVal val="#ppt_x"/>
                                          </p:val>
                                        </p:tav>
                                      </p:tavLst>
                                    </p:anim>
                                    <p:anim calcmode="lin" valueType="num">
                                      <p:cBhvr additive="base">
                                        <p:cTn id="127" dur="20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83"/>
                                        </p:tgtEl>
                                        <p:attrNameLst>
                                          <p:attrName>style.visibility</p:attrName>
                                        </p:attrNameLst>
                                      </p:cBhvr>
                                      <p:to>
                                        <p:strVal val="visible"/>
                                      </p:to>
                                    </p:set>
                                    <p:animEffect transition="in" filter="fade">
                                      <p:cBhvr>
                                        <p:cTn id="132" dur="2000"/>
                                        <p:tgtEl>
                                          <p:spTgt spid="83"/>
                                        </p:tgtEl>
                                      </p:cBhvr>
                                    </p:animEffect>
                                  </p:childTnLst>
                                </p:cTn>
                              </p:par>
                              <p:par>
                                <p:cTn id="133" presetID="10" presetClass="entr" presetSubtype="0" fill="hold" nodeType="withEffect">
                                  <p:stCondLst>
                                    <p:cond delay="0"/>
                                  </p:stCondLst>
                                  <p:childTnLst>
                                    <p:set>
                                      <p:cBhvr>
                                        <p:cTn id="134" dur="1" fill="hold">
                                          <p:stCondLst>
                                            <p:cond delay="0"/>
                                          </p:stCondLst>
                                        </p:cTn>
                                        <p:tgtEl>
                                          <p:spTgt spid="85"/>
                                        </p:tgtEl>
                                        <p:attrNameLst>
                                          <p:attrName>style.visibility</p:attrName>
                                        </p:attrNameLst>
                                      </p:cBhvr>
                                      <p:to>
                                        <p:strVal val="visible"/>
                                      </p:to>
                                    </p:set>
                                    <p:animEffect transition="in" filter="fade">
                                      <p:cBhvr>
                                        <p:cTn id="135" dur="2000"/>
                                        <p:tgtEl>
                                          <p:spTgt spid="85"/>
                                        </p:tgtEl>
                                      </p:cBhvr>
                                    </p:animEffect>
                                  </p:childTnLst>
                                </p:cTn>
                              </p:par>
                              <p:par>
                                <p:cTn id="136" presetID="10" presetClass="entr" presetSubtype="0" fill="hold" nodeType="withEffect">
                                  <p:stCondLst>
                                    <p:cond delay="0"/>
                                  </p:stCondLst>
                                  <p:childTnLst>
                                    <p:set>
                                      <p:cBhvr>
                                        <p:cTn id="137" dur="1" fill="hold">
                                          <p:stCondLst>
                                            <p:cond delay="0"/>
                                          </p:stCondLst>
                                        </p:cTn>
                                        <p:tgtEl>
                                          <p:spTgt spid="86"/>
                                        </p:tgtEl>
                                        <p:attrNameLst>
                                          <p:attrName>style.visibility</p:attrName>
                                        </p:attrNameLst>
                                      </p:cBhvr>
                                      <p:to>
                                        <p:strVal val="visible"/>
                                      </p:to>
                                    </p:set>
                                    <p:animEffect transition="in" filter="fade">
                                      <p:cBhvr>
                                        <p:cTn id="138" dur="2000"/>
                                        <p:tgtEl>
                                          <p:spTgt spid="86"/>
                                        </p:tgtEl>
                                      </p:cBhvr>
                                    </p:animEffect>
                                  </p:childTnLst>
                                </p:cTn>
                              </p:par>
                              <p:par>
                                <p:cTn id="139" presetID="10" presetClass="entr" presetSubtype="0" fill="hold" nodeType="with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fade">
                                      <p:cBhvr>
                                        <p:cTn id="141" dur="2000"/>
                                        <p:tgtEl>
                                          <p:spTgt spid="87"/>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2" fill="hold" grpId="0" nodeType="clickEffect">
                                  <p:stCondLst>
                                    <p:cond delay="0"/>
                                  </p:stCondLst>
                                  <p:childTnLst>
                                    <p:set>
                                      <p:cBhvr>
                                        <p:cTn id="145" dur="1" fill="hold">
                                          <p:stCondLst>
                                            <p:cond delay="0"/>
                                          </p:stCondLst>
                                        </p:cTn>
                                        <p:tgtEl>
                                          <p:spTgt spid="88"/>
                                        </p:tgtEl>
                                        <p:attrNameLst>
                                          <p:attrName>style.visibility</p:attrName>
                                        </p:attrNameLst>
                                      </p:cBhvr>
                                      <p:to>
                                        <p:strVal val="visible"/>
                                      </p:to>
                                    </p:set>
                                    <p:anim calcmode="lin" valueType="num">
                                      <p:cBhvr additive="base">
                                        <p:cTn id="146" dur="2000" fill="hold"/>
                                        <p:tgtEl>
                                          <p:spTgt spid="88"/>
                                        </p:tgtEl>
                                        <p:attrNameLst>
                                          <p:attrName>ppt_x</p:attrName>
                                        </p:attrNameLst>
                                      </p:cBhvr>
                                      <p:tavLst>
                                        <p:tav tm="0">
                                          <p:val>
                                            <p:strVal val="1+#ppt_w/2"/>
                                          </p:val>
                                        </p:tav>
                                        <p:tav tm="100000">
                                          <p:val>
                                            <p:strVal val="#ppt_x"/>
                                          </p:val>
                                        </p:tav>
                                      </p:tavLst>
                                    </p:anim>
                                    <p:anim calcmode="lin" valueType="num">
                                      <p:cBhvr additive="base">
                                        <p:cTn id="147" dur="20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2" fill="hold" grpId="0" nodeType="clickEffect">
                                  <p:stCondLst>
                                    <p:cond delay="0"/>
                                  </p:stCondLst>
                                  <p:childTnLst>
                                    <p:set>
                                      <p:cBhvr>
                                        <p:cTn id="151" dur="1" fill="hold">
                                          <p:stCondLst>
                                            <p:cond delay="0"/>
                                          </p:stCondLst>
                                        </p:cTn>
                                        <p:tgtEl>
                                          <p:spTgt spid="89"/>
                                        </p:tgtEl>
                                        <p:attrNameLst>
                                          <p:attrName>style.visibility</p:attrName>
                                        </p:attrNameLst>
                                      </p:cBhvr>
                                      <p:to>
                                        <p:strVal val="visible"/>
                                      </p:to>
                                    </p:set>
                                    <p:anim calcmode="lin" valueType="num">
                                      <p:cBhvr additive="base">
                                        <p:cTn id="152" dur="2000" fill="hold"/>
                                        <p:tgtEl>
                                          <p:spTgt spid="89"/>
                                        </p:tgtEl>
                                        <p:attrNameLst>
                                          <p:attrName>ppt_x</p:attrName>
                                        </p:attrNameLst>
                                      </p:cBhvr>
                                      <p:tavLst>
                                        <p:tav tm="0">
                                          <p:val>
                                            <p:strVal val="1+#ppt_w/2"/>
                                          </p:val>
                                        </p:tav>
                                        <p:tav tm="100000">
                                          <p:val>
                                            <p:strVal val="#ppt_x"/>
                                          </p:val>
                                        </p:tav>
                                      </p:tavLst>
                                    </p:anim>
                                    <p:anim calcmode="lin" valueType="num">
                                      <p:cBhvr additive="base">
                                        <p:cTn id="153" dur="20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8" grpId="0" animBg="1"/>
      <p:bldP spid="49" grpId="0" animBg="1"/>
      <p:bldP spid="50" grpId="0" animBg="1"/>
      <p:bldP spid="51" grpId="0" animBg="1"/>
      <p:bldP spid="52" grpId="0" animBg="1"/>
      <p:bldP spid="53" grpId="0" animBg="1"/>
      <p:bldP spid="54" grpId="0" animBg="1"/>
      <p:bldP spid="55" grpId="0" animBg="1"/>
      <p:bldP spid="80" grpId="0" animBg="1"/>
      <p:bldP spid="88" grpId="0" animBg="1"/>
      <p:bldP spid="8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30"/>
          <p:cNvSpPr>
            <a:spLocks noGrp="1"/>
          </p:cNvSpPr>
          <p:nvPr>
            <p:ph type="sldNum" sz="quarter" idx="12"/>
          </p:nvPr>
        </p:nvSpPr>
        <p:spPr/>
        <p:txBody>
          <a:bodyPr/>
          <a:lstStyle/>
          <a:p>
            <a:fld id="{B3350297-CD87-4724-85D4-2D9A34F9F5D9}" type="slidenum">
              <a:rPr lang="zh-CN" altLang="en-US" smtClean="0"/>
              <a:pPr/>
              <a:t>87</a:t>
            </a:fld>
            <a:endParaRPr lang="zh-CN" altLang="en-US"/>
          </a:p>
        </p:txBody>
      </p:sp>
      <p:cxnSp>
        <p:nvCxnSpPr>
          <p:cNvPr id="38" name="直接连接符 37"/>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28596" y="1214422"/>
            <a:ext cx="2714644"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索赔处置</a:t>
            </a:r>
          </a:p>
        </p:txBody>
      </p:sp>
      <p:sp>
        <p:nvSpPr>
          <p:cNvPr id="45" name="矩形 44"/>
          <p:cNvSpPr/>
          <p:nvPr/>
        </p:nvSpPr>
        <p:spPr>
          <a:xfrm>
            <a:off x="500034" y="285728"/>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三、索赔分类</a:t>
            </a:r>
          </a:p>
        </p:txBody>
      </p:sp>
      <p:sp>
        <p:nvSpPr>
          <p:cNvPr id="40" name="矩形 39"/>
          <p:cNvSpPr/>
          <p:nvPr/>
        </p:nvSpPr>
        <p:spPr>
          <a:xfrm>
            <a:off x="642910" y="2357430"/>
            <a:ext cx="642942" cy="17145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预案索赔</a:t>
            </a:r>
          </a:p>
        </p:txBody>
      </p:sp>
      <p:sp>
        <p:nvSpPr>
          <p:cNvPr id="48" name="矩形 47"/>
          <p:cNvSpPr/>
          <p:nvPr/>
        </p:nvSpPr>
        <p:spPr>
          <a:xfrm>
            <a:off x="2428860" y="2000240"/>
            <a:ext cx="785818"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拉</a:t>
            </a:r>
          </a:p>
        </p:txBody>
      </p:sp>
      <p:sp>
        <p:nvSpPr>
          <p:cNvPr id="49" name="矩形 48"/>
          <p:cNvSpPr/>
          <p:nvPr/>
        </p:nvSpPr>
        <p:spPr>
          <a:xfrm>
            <a:off x="2428860" y="3857628"/>
            <a:ext cx="785818"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杀</a:t>
            </a:r>
          </a:p>
        </p:txBody>
      </p:sp>
      <p:cxnSp>
        <p:nvCxnSpPr>
          <p:cNvPr id="57" name="直接连接符 56"/>
          <p:cNvCxnSpPr/>
          <p:nvPr/>
        </p:nvCxnSpPr>
        <p:spPr>
          <a:xfrm rot="5400000">
            <a:off x="929456" y="3213892"/>
            <a:ext cx="18573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接箭头连接符 58"/>
          <p:cNvCxnSpPr/>
          <p:nvPr/>
        </p:nvCxnSpPr>
        <p:spPr>
          <a:xfrm>
            <a:off x="1857356" y="2285992"/>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直接箭头连接符 59"/>
          <p:cNvCxnSpPr/>
          <p:nvPr/>
        </p:nvCxnSpPr>
        <p:spPr>
          <a:xfrm>
            <a:off x="1857356" y="4143380"/>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直接箭头连接符 63"/>
          <p:cNvCxnSpPr/>
          <p:nvPr/>
        </p:nvCxnSpPr>
        <p:spPr>
          <a:xfrm>
            <a:off x="1285852" y="3214686"/>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直接箭头连接符 78"/>
          <p:cNvCxnSpPr/>
          <p:nvPr/>
        </p:nvCxnSpPr>
        <p:spPr>
          <a:xfrm>
            <a:off x="3214678" y="2285992"/>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直接连接符 82"/>
          <p:cNvCxnSpPr/>
          <p:nvPr/>
        </p:nvCxnSpPr>
        <p:spPr>
          <a:xfrm rot="5400000">
            <a:off x="2679687" y="4250537"/>
            <a:ext cx="2070908"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直接箭头连接符 84"/>
          <p:cNvCxnSpPr/>
          <p:nvPr/>
        </p:nvCxnSpPr>
        <p:spPr>
          <a:xfrm>
            <a:off x="3714744" y="3214686"/>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直接箭头连接符 86"/>
          <p:cNvCxnSpPr/>
          <p:nvPr/>
        </p:nvCxnSpPr>
        <p:spPr>
          <a:xfrm>
            <a:off x="3214678" y="4143380"/>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8" name="矩形 87"/>
          <p:cNvSpPr/>
          <p:nvPr/>
        </p:nvSpPr>
        <p:spPr>
          <a:xfrm>
            <a:off x="4143372" y="2786058"/>
            <a:ext cx="500066" cy="142876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甲方方案</a:t>
            </a:r>
          </a:p>
        </p:txBody>
      </p:sp>
      <p:sp>
        <p:nvSpPr>
          <p:cNvPr id="36" name="矩形 35"/>
          <p:cNvSpPr/>
          <p:nvPr/>
        </p:nvSpPr>
        <p:spPr>
          <a:xfrm>
            <a:off x="3714744" y="2000240"/>
            <a:ext cx="2357454"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拉入我方计价方式</a:t>
            </a:r>
          </a:p>
        </p:txBody>
      </p:sp>
      <p:sp>
        <p:nvSpPr>
          <p:cNvPr id="37" name="矩形 36"/>
          <p:cNvSpPr/>
          <p:nvPr/>
        </p:nvSpPr>
        <p:spPr>
          <a:xfrm>
            <a:off x="7000892" y="1928802"/>
            <a:ext cx="1357322"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高价结算</a:t>
            </a:r>
          </a:p>
        </p:txBody>
      </p:sp>
      <p:cxnSp>
        <p:nvCxnSpPr>
          <p:cNvPr id="39" name="直接箭头连接符 38"/>
          <p:cNvCxnSpPr/>
          <p:nvPr/>
        </p:nvCxnSpPr>
        <p:spPr>
          <a:xfrm>
            <a:off x="6072198" y="2214554"/>
            <a:ext cx="9286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直接箭头连接符 46"/>
          <p:cNvCxnSpPr/>
          <p:nvPr/>
        </p:nvCxnSpPr>
        <p:spPr>
          <a:xfrm>
            <a:off x="3714744" y="528638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矩形 55"/>
          <p:cNvSpPr/>
          <p:nvPr/>
        </p:nvSpPr>
        <p:spPr>
          <a:xfrm>
            <a:off x="4143372" y="4572008"/>
            <a:ext cx="500066" cy="142876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专业机构</a:t>
            </a:r>
          </a:p>
        </p:txBody>
      </p:sp>
      <p:sp>
        <p:nvSpPr>
          <p:cNvPr id="58" name="矩形 57"/>
          <p:cNvSpPr/>
          <p:nvPr/>
        </p:nvSpPr>
        <p:spPr>
          <a:xfrm>
            <a:off x="5429256" y="2643182"/>
            <a:ext cx="1357322"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寻找弱点</a:t>
            </a:r>
          </a:p>
        </p:txBody>
      </p:sp>
      <p:cxnSp>
        <p:nvCxnSpPr>
          <p:cNvPr id="62" name="直接箭头连接符 61"/>
          <p:cNvCxnSpPr/>
          <p:nvPr/>
        </p:nvCxnSpPr>
        <p:spPr>
          <a:xfrm>
            <a:off x="4643438" y="4857760"/>
            <a:ext cx="2143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直接连接符 62"/>
          <p:cNvCxnSpPr/>
          <p:nvPr/>
        </p:nvCxnSpPr>
        <p:spPr>
          <a:xfrm rot="5400000">
            <a:off x="4322364" y="4893082"/>
            <a:ext cx="1071570"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直接箭头连接符 65"/>
          <p:cNvCxnSpPr/>
          <p:nvPr/>
        </p:nvCxnSpPr>
        <p:spPr>
          <a:xfrm>
            <a:off x="4857752" y="4357694"/>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直接箭头连接符 66"/>
          <p:cNvCxnSpPr/>
          <p:nvPr/>
        </p:nvCxnSpPr>
        <p:spPr>
          <a:xfrm>
            <a:off x="4857752" y="5429264"/>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矩形 68"/>
          <p:cNvSpPr/>
          <p:nvPr/>
        </p:nvSpPr>
        <p:spPr>
          <a:xfrm>
            <a:off x="5500694" y="4143380"/>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疲劳战术</a:t>
            </a:r>
          </a:p>
        </p:txBody>
      </p:sp>
      <p:sp>
        <p:nvSpPr>
          <p:cNvPr id="72" name="矩形 71"/>
          <p:cNvSpPr/>
          <p:nvPr/>
        </p:nvSpPr>
        <p:spPr>
          <a:xfrm>
            <a:off x="5572132" y="4714884"/>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经济实力</a:t>
            </a:r>
          </a:p>
        </p:txBody>
      </p:sp>
      <p:sp>
        <p:nvSpPr>
          <p:cNvPr id="73" name="矩形 72"/>
          <p:cNvSpPr/>
          <p:nvPr/>
        </p:nvSpPr>
        <p:spPr>
          <a:xfrm>
            <a:off x="5572132" y="5286388"/>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专业水准</a:t>
            </a:r>
          </a:p>
        </p:txBody>
      </p:sp>
      <p:sp>
        <p:nvSpPr>
          <p:cNvPr id="82" name="矩形 81"/>
          <p:cNvSpPr/>
          <p:nvPr/>
        </p:nvSpPr>
        <p:spPr>
          <a:xfrm>
            <a:off x="5572132" y="5857892"/>
            <a:ext cx="1214446"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激励机制</a:t>
            </a:r>
          </a:p>
        </p:txBody>
      </p:sp>
      <p:cxnSp>
        <p:nvCxnSpPr>
          <p:cNvPr id="84" name="直接连接符 83"/>
          <p:cNvCxnSpPr/>
          <p:nvPr/>
        </p:nvCxnSpPr>
        <p:spPr>
          <a:xfrm rot="5400000">
            <a:off x="4608116" y="5464586"/>
            <a:ext cx="1071570"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直接箭头连接符 89"/>
          <p:cNvCxnSpPr/>
          <p:nvPr/>
        </p:nvCxnSpPr>
        <p:spPr>
          <a:xfrm>
            <a:off x="5143504" y="492840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直接箭头连接符 90"/>
          <p:cNvCxnSpPr/>
          <p:nvPr/>
        </p:nvCxnSpPr>
        <p:spPr>
          <a:xfrm>
            <a:off x="5143504" y="6000768"/>
            <a:ext cx="42862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接连接符 91"/>
          <p:cNvCxnSpPr/>
          <p:nvPr/>
        </p:nvCxnSpPr>
        <p:spPr>
          <a:xfrm rot="5400000">
            <a:off x="4608116" y="5465380"/>
            <a:ext cx="107157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a:off x="5143504" y="492919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a:off x="5143504" y="6001562"/>
            <a:ext cx="42862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5143504" y="542926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矩形 96"/>
          <p:cNvSpPr/>
          <p:nvPr/>
        </p:nvSpPr>
        <p:spPr>
          <a:xfrm>
            <a:off x="5429256" y="3143248"/>
            <a:ext cx="1357322"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点点击破</a:t>
            </a:r>
          </a:p>
        </p:txBody>
      </p:sp>
      <p:sp>
        <p:nvSpPr>
          <p:cNvPr id="98" name="矩形 97"/>
          <p:cNvSpPr/>
          <p:nvPr/>
        </p:nvSpPr>
        <p:spPr>
          <a:xfrm>
            <a:off x="5429256" y="3643314"/>
            <a:ext cx="1357322" cy="4286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扩大结算</a:t>
            </a:r>
          </a:p>
        </p:txBody>
      </p:sp>
      <p:cxnSp>
        <p:nvCxnSpPr>
          <p:cNvPr id="99" name="直接箭头连接符 98"/>
          <p:cNvCxnSpPr/>
          <p:nvPr/>
        </p:nvCxnSpPr>
        <p:spPr>
          <a:xfrm>
            <a:off x="4643438" y="3286124"/>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接连接符 99"/>
          <p:cNvCxnSpPr/>
          <p:nvPr/>
        </p:nvCxnSpPr>
        <p:spPr>
          <a:xfrm rot="5400000">
            <a:off x="4465240" y="3321446"/>
            <a:ext cx="1071570"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直接箭头连接符 100"/>
          <p:cNvCxnSpPr/>
          <p:nvPr/>
        </p:nvCxnSpPr>
        <p:spPr>
          <a:xfrm>
            <a:off x="5000628" y="278526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直接箭头连接符 101"/>
          <p:cNvCxnSpPr/>
          <p:nvPr/>
        </p:nvCxnSpPr>
        <p:spPr>
          <a:xfrm>
            <a:off x="5000628" y="3857628"/>
            <a:ext cx="42862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接连接符 102"/>
          <p:cNvCxnSpPr/>
          <p:nvPr/>
        </p:nvCxnSpPr>
        <p:spPr>
          <a:xfrm rot="5400000">
            <a:off x="4465240" y="3322240"/>
            <a:ext cx="1071570"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直接箭头连接符 103"/>
          <p:cNvCxnSpPr/>
          <p:nvPr/>
        </p:nvCxnSpPr>
        <p:spPr>
          <a:xfrm>
            <a:off x="5000628" y="278605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直接箭头连接符 104"/>
          <p:cNvCxnSpPr/>
          <p:nvPr/>
        </p:nvCxnSpPr>
        <p:spPr>
          <a:xfrm>
            <a:off x="5000628" y="3858422"/>
            <a:ext cx="42862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直接箭头连接符 105"/>
          <p:cNvCxnSpPr/>
          <p:nvPr/>
        </p:nvCxnSpPr>
        <p:spPr>
          <a:xfrm>
            <a:off x="5000628" y="328612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直接箭头连接符 113"/>
          <p:cNvCxnSpPr/>
          <p:nvPr/>
        </p:nvCxnSpPr>
        <p:spPr>
          <a:xfrm>
            <a:off x="6786578" y="492919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直接箭头连接符 114"/>
          <p:cNvCxnSpPr/>
          <p:nvPr/>
        </p:nvCxnSpPr>
        <p:spPr>
          <a:xfrm>
            <a:off x="6786578" y="542926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直接箭头连接符 115"/>
          <p:cNvCxnSpPr/>
          <p:nvPr/>
        </p:nvCxnSpPr>
        <p:spPr>
          <a:xfrm>
            <a:off x="6786578" y="6072206"/>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直接连接符 116"/>
          <p:cNvCxnSpPr/>
          <p:nvPr/>
        </p:nvCxnSpPr>
        <p:spPr>
          <a:xfrm rot="5400000">
            <a:off x="6107123" y="4964917"/>
            <a:ext cx="2215372"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直接箭头连接符 118"/>
          <p:cNvCxnSpPr/>
          <p:nvPr/>
        </p:nvCxnSpPr>
        <p:spPr>
          <a:xfrm>
            <a:off x="6715140" y="4357694"/>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直接箭头连接符 121"/>
          <p:cNvCxnSpPr/>
          <p:nvPr/>
        </p:nvCxnSpPr>
        <p:spPr>
          <a:xfrm>
            <a:off x="6786578" y="385762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直接箭头连接符 127"/>
          <p:cNvCxnSpPr/>
          <p:nvPr/>
        </p:nvCxnSpPr>
        <p:spPr>
          <a:xfrm rot="5400000" flipH="1" flipV="1">
            <a:off x="6501620" y="3713958"/>
            <a:ext cx="242889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直接连接符 130"/>
          <p:cNvCxnSpPr/>
          <p:nvPr/>
        </p:nvCxnSpPr>
        <p:spPr>
          <a:xfrm rot="10800000">
            <a:off x="7215206" y="4929198"/>
            <a:ext cx="500066"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000" fill="hold"/>
                                        <p:tgtEl>
                                          <p:spTgt spid="40"/>
                                        </p:tgtEl>
                                        <p:attrNameLst>
                                          <p:attrName>ppt_x</p:attrName>
                                        </p:attrNameLst>
                                      </p:cBhvr>
                                      <p:tavLst>
                                        <p:tav tm="0">
                                          <p:val>
                                            <p:strVal val="0-#ppt_w/2"/>
                                          </p:val>
                                        </p:tav>
                                        <p:tav tm="100000">
                                          <p:val>
                                            <p:strVal val="#ppt_x"/>
                                          </p:val>
                                        </p:tav>
                                      </p:tavLst>
                                    </p:anim>
                                    <p:anim calcmode="lin" valueType="num">
                                      <p:cBhvr additive="base">
                                        <p:cTn id="8" dur="2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2000"/>
                                        <p:tgtEl>
                                          <p:spTgt spid="57"/>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2000"/>
                                        <p:tgtEl>
                                          <p:spTgt spid="59"/>
                                        </p:tgtEl>
                                      </p:cBhvr>
                                    </p:animEffect>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2000"/>
                                        <p:tgtEl>
                                          <p:spTgt spid="60"/>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2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2000" fill="hold"/>
                                        <p:tgtEl>
                                          <p:spTgt spid="48"/>
                                        </p:tgtEl>
                                        <p:attrNameLst>
                                          <p:attrName>ppt_x</p:attrName>
                                        </p:attrNameLst>
                                      </p:cBhvr>
                                      <p:tavLst>
                                        <p:tav tm="0">
                                          <p:val>
                                            <p:strVal val="#ppt_x"/>
                                          </p:val>
                                        </p:tav>
                                        <p:tav tm="100000">
                                          <p:val>
                                            <p:strVal val="#ppt_x"/>
                                          </p:val>
                                        </p:tav>
                                      </p:tavLst>
                                    </p:anim>
                                    <p:anim calcmode="lin" valueType="num">
                                      <p:cBhvr additive="base">
                                        <p:cTn id="28" dur="20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2000" fill="hold"/>
                                        <p:tgtEl>
                                          <p:spTgt spid="49"/>
                                        </p:tgtEl>
                                        <p:attrNameLst>
                                          <p:attrName>ppt_x</p:attrName>
                                        </p:attrNameLst>
                                      </p:cBhvr>
                                      <p:tavLst>
                                        <p:tav tm="0">
                                          <p:val>
                                            <p:strVal val="#ppt_x"/>
                                          </p:val>
                                        </p:tav>
                                        <p:tav tm="100000">
                                          <p:val>
                                            <p:strVal val="#ppt_x"/>
                                          </p:val>
                                        </p:tav>
                                      </p:tavLst>
                                    </p:anim>
                                    <p:anim calcmode="lin" valueType="num">
                                      <p:cBhvr additive="base">
                                        <p:cTn id="34" dur="20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000" fill="hold"/>
                                        <p:tgtEl>
                                          <p:spTgt spid="79"/>
                                        </p:tgtEl>
                                        <p:attrNameLst>
                                          <p:attrName>ppt_x</p:attrName>
                                        </p:attrNameLst>
                                      </p:cBhvr>
                                      <p:tavLst>
                                        <p:tav tm="0">
                                          <p:val>
                                            <p:strVal val="0-#ppt_w/2"/>
                                          </p:val>
                                        </p:tav>
                                        <p:tav tm="100000">
                                          <p:val>
                                            <p:strVal val="#ppt_x"/>
                                          </p:val>
                                        </p:tav>
                                      </p:tavLst>
                                    </p:anim>
                                    <p:anim calcmode="lin" valueType="num">
                                      <p:cBhvr additive="base">
                                        <p:cTn id="40" dur="20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2000" fill="hold"/>
                                        <p:tgtEl>
                                          <p:spTgt spid="36"/>
                                        </p:tgtEl>
                                        <p:attrNameLst>
                                          <p:attrName>ppt_x</p:attrName>
                                        </p:attrNameLst>
                                      </p:cBhvr>
                                      <p:tavLst>
                                        <p:tav tm="0">
                                          <p:val>
                                            <p:strVal val="#ppt_x"/>
                                          </p:val>
                                        </p:tav>
                                        <p:tav tm="100000">
                                          <p:val>
                                            <p:strVal val="#ppt_x"/>
                                          </p:val>
                                        </p:tav>
                                      </p:tavLst>
                                    </p:anim>
                                    <p:anim calcmode="lin" valueType="num">
                                      <p:cBhvr additive="base">
                                        <p:cTn id="46" dur="20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2000" fill="hold"/>
                                        <p:tgtEl>
                                          <p:spTgt spid="39"/>
                                        </p:tgtEl>
                                        <p:attrNameLst>
                                          <p:attrName>ppt_x</p:attrName>
                                        </p:attrNameLst>
                                      </p:cBhvr>
                                      <p:tavLst>
                                        <p:tav tm="0">
                                          <p:val>
                                            <p:strVal val="#ppt_x"/>
                                          </p:val>
                                        </p:tav>
                                        <p:tav tm="100000">
                                          <p:val>
                                            <p:strVal val="#ppt_x"/>
                                          </p:val>
                                        </p:tav>
                                      </p:tavLst>
                                    </p:anim>
                                    <p:anim calcmode="lin" valueType="num">
                                      <p:cBhvr additive="base">
                                        <p:cTn id="52" dur="2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2000" fill="hold"/>
                                        <p:tgtEl>
                                          <p:spTgt spid="37"/>
                                        </p:tgtEl>
                                        <p:attrNameLst>
                                          <p:attrName>ppt_x</p:attrName>
                                        </p:attrNameLst>
                                      </p:cBhvr>
                                      <p:tavLst>
                                        <p:tav tm="0">
                                          <p:val>
                                            <p:strVal val="1+#ppt_w/2"/>
                                          </p:val>
                                        </p:tav>
                                        <p:tav tm="100000">
                                          <p:val>
                                            <p:strVal val="#ppt_x"/>
                                          </p:val>
                                        </p:tav>
                                      </p:tavLst>
                                    </p:anim>
                                    <p:anim calcmode="lin" valueType="num">
                                      <p:cBhvr additive="base">
                                        <p:cTn id="58" dur="2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2000"/>
                                        <p:tgtEl>
                                          <p:spTgt spid="83"/>
                                        </p:tgtEl>
                                      </p:cBhvr>
                                    </p:animEffect>
                                  </p:childTnLst>
                                </p:cTn>
                              </p:par>
                              <p:par>
                                <p:cTn id="64" presetID="10" presetClass="entr" presetSubtype="0"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2000"/>
                                        <p:tgtEl>
                                          <p:spTgt spid="85"/>
                                        </p:tgtEl>
                                      </p:cBhvr>
                                    </p:animEffect>
                                  </p:childTnLst>
                                </p:cTn>
                              </p:par>
                              <p:par>
                                <p:cTn id="67" presetID="10"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2000"/>
                                        <p:tgtEl>
                                          <p:spTgt spid="87"/>
                                        </p:tgtEl>
                                      </p:cBhvr>
                                    </p:animEffect>
                                  </p:childTnLst>
                                </p:cTn>
                              </p:par>
                              <p:par>
                                <p:cTn id="70" presetID="10"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20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8"/>
                                        </p:tgtEl>
                                        <p:attrNameLst>
                                          <p:attrName>style.visibility</p:attrName>
                                        </p:attrNameLst>
                                      </p:cBhvr>
                                      <p:to>
                                        <p:strVal val="visible"/>
                                      </p:to>
                                    </p:set>
                                    <p:anim calcmode="lin" valueType="num">
                                      <p:cBhvr additive="base">
                                        <p:cTn id="77" dur="2000" fill="hold"/>
                                        <p:tgtEl>
                                          <p:spTgt spid="88"/>
                                        </p:tgtEl>
                                        <p:attrNameLst>
                                          <p:attrName>ppt_x</p:attrName>
                                        </p:attrNameLst>
                                      </p:cBhvr>
                                      <p:tavLst>
                                        <p:tav tm="0">
                                          <p:val>
                                            <p:strVal val="#ppt_x"/>
                                          </p:val>
                                        </p:tav>
                                        <p:tav tm="100000">
                                          <p:val>
                                            <p:strVal val="#ppt_x"/>
                                          </p:val>
                                        </p:tav>
                                      </p:tavLst>
                                    </p:anim>
                                    <p:anim calcmode="lin" valueType="num">
                                      <p:cBhvr additive="base">
                                        <p:cTn id="78" dur="20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2000" fill="hold"/>
                                        <p:tgtEl>
                                          <p:spTgt spid="56"/>
                                        </p:tgtEl>
                                        <p:attrNameLst>
                                          <p:attrName>ppt_x</p:attrName>
                                        </p:attrNameLst>
                                      </p:cBhvr>
                                      <p:tavLst>
                                        <p:tav tm="0">
                                          <p:val>
                                            <p:strVal val="#ppt_x"/>
                                          </p:val>
                                        </p:tav>
                                        <p:tav tm="100000">
                                          <p:val>
                                            <p:strVal val="#ppt_x"/>
                                          </p:val>
                                        </p:tav>
                                      </p:tavLst>
                                    </p:anim>
                                    <p:anim calcmode="lin" valueType="num">
                                      <p:cBhvr additive="base">
                                        <p:cTn id="84" dur="20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2000"/>
                                        <p:tgtEl>
                                          <p:spTgt spid="99"/>
                                        </p:tgtEl>
                                      </p:cBhvr>
                                    </p:animEffect>
                                  </p:childTnLst>
                                </p:cTn>
                              </p:par>
                              <p:par>
                                <p:cTn id="90" presetID="10" presetClass="entr" presetSubtype="0" fill="hold" nodeType="with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2000"/>
                                        <p:tgtEl>
                                          <p:spTgt spid="100"/>
                                        </p:tgtEl>
                                      </p:cBhvr>
                                    </p:animEffect>
                                  </p:childTnLst>
                                </p:cTn>
                              </p:par>
                              <p:par>
                                <p:cTn id="93" presetID="10" presetClass="entr" presetSubtype="0" fill="hold"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2000"/>
                                        <p:tgtEl>
                                          <p:spTgt spid="101"/>
                                        </p:tgtEl>
                                      </p:cBhvr>
                                    </p:animEffect>
                                  </p:childTnLst>
                                </p:cTn>
                              </p:par>
                              <p:par>
                                <p:cTn id="96" presetID="10" presetClass="entr" presetSubtype="0" fill="hold" nodeType="with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fade">
                                      <p:cBhvr>
                                        <p:cTn id="98" dur="2000"/>
                                        <p:tgtEl>
                                          <p:spTgt spid="102"/>
                                        </p:tgtEl>
                                      </p:cBhvr>
                                    </p:animEffect>
                                  </p:childTnLst>
                                </p:cTn>
                              </p:par>
                              <p:par>
                                <p:cTn id="99" presetID="10" presetClass="entr" presetSubtype="0" fill="hold" nodeType="with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fade">
                                      <p:cBhvr>
                                        <p:cTn id="101" dur="2000"/>
                                        <p:tgtEl>
                                          <p:spTgt spid="103"/>
                                        </p:tgtEl>
                                      </p:cBhvr>
                                    </p:animEffect>
                                  </p:childTnLst>
                                </p:cTn>
                              </p:par>
                              <p:par>
                                <p:cTn id="102" presetID="10" presetClass="entr" presetSubtype="0" fill="hold" nodeType="withEffect">
                                  <p:stCondLst>
                                    <p:cond delay="0"/>
                                  </p:stCondLst>
                                  <p:childTnLst>
                                    <p:set>
                                      <p:cBhvr>
                                        <p:cTn id="103" dur="1" fill="hold">
                                          <p:stCondLst>
                                            <p:cond delay="0"/>
                                          </p:stCondLst>
                                        </p:cTn>
                                        <p:tgtEl>
                                          <p:spTgt spid="104"/>
                                        </p:tgtEl>
                                        <p:attrNameLst>
                                          <p:attrName>style.visibility</p:attrName>
                                        </p:attrNameLst>
                                      </p:cBhvr>
                                      <p:to>
                                        <p:strVal val="visible"/>
                                      </p:to>
                                    </p:set>
                                    <p:animEffect transition="in" filter="fade">
                                      <p:cBhvr>
                                        <p:cTn id="104" dur="2000"/>
                                        <p:tgtEl>
                                          <p:spTgt spid="104"/>
                                        </p:tgtEl>
                                      </p:cBhvr>
                                    </p:animEffect>
                                  </p:childTnLst>
                                </p:cTn>
                              </p:par>
                              <p:par>
                                <p:cTn id="105" presetID="10" presetClass="entr" presetSubtype="0" fill="hold" nodeType="with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fade">
                                      <p:cBhvr>
                                        <p:cTn id="107" dur="2000"/>
                                        <p:tgtEl>
                                          <p:spTgt spid="105"/>
                                        </p:tgtEl>
                                      </p:cBhvr>
                                    </p:animEffect>
                                  </p:childTnLst>
                                </p:cTn>
                              </p:par>
                              <p:par>
                                <p:cTn id="108" presetID="10" presetClass="entr" presetSubtype="0" fill="hold" nodeType="with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fade">
                                      <p:cBhvr>
                                        <p:cTn id="110" dur="2000"/>
                                        <p:tgtEl>
                                          <p:spTgt spid="106"/>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additive="base">
                                        <p:cTn id="115" dur="2000" fill="hold"/>
                                        <p:tgtEl>
                                          <p:spTgt spid="58"/>
                                        </p:tgtEl>
                                        <p:attrNameLst>
                                          <p:attrName>ppt_x</p:attrName>
                                        </p:attrNameLst>
                                      </p:cBhvr>
                                      <p:tavLst>
                                        <p:tav tm="0">
                                          <p:val>
                                            <p:strVal val="1+#ppt_w/2"/>
                                          </p:val>
                                        </p:tav>
                                        <p:tav tm="100000">
                                          <p:val>
                                            <p:strVal val="#ppt_x"/>
                                          </p:val>
                                        </p:tav>
                                      </p:tavLst>
                                    </p:anim>
                                    <p:anim calcmode="lin" valueType="num">
                                      <p:cBhvr additive="base">
                                        <p:cTn id="116" dur="20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97"/>
                                        </p:tgtEl>
                                        <p:attrNameLst>
                                          <p:attrName>style.visibility</p:attrName>
                                        </p:attrNameLst>
                                      </p:cBhvr>
                                      <p:to>
                                        <p:strVal val="visible"/>
                                      </p:to>
                                    </p:set>
                                    <p:anim calcmode="lin" valueType="num">
                                      <p:cBhvr additive="base">
                                        <p:cTn id="121" dur="2000" fill="hold"/>
                                        <p:tgtEl>
                                          <p:spTgt spid="97"/>
                                        </p:tgtEl>
                                        <p:attrNameLst>
                                          <p:attrName>ppt_x</p:attrName>
                                        </p:attrNameLst>
                                      </p:cBhvr>
                                      <p:tavLst>
                                        <p:tav tm="0">
                                          <p:val>
                                            <p:strVal val="1+#ppt_w/2"/>
                                          </p:val>
                                        </p:tav>
                                        <p:tav tm="100000">
                                          <p:val>
                                            <p:strVal val="#ppt_x"/>
                                          </p:val>
                                        </p:tav>
                                      </p:tavLst>
                                    </p:anim>
                                    <p:anim calcmode="lin" valueType="num">
                                      <p:cBhvr additive="base">
                                        <p:cTn id="122" dur="20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98"/>
                                        </p:tgtEl>
                                        <p:attrNameLst>
                                          <p:attrName>style.visibility</p:attrName>
                                        </p:attrNameLst>
                                      </p:cBhvr>
                                      <p:to>
                                        <p:strVal val="visible"/>
                                      </p:to>
                                    </p:set>
                                    <p:anim calcmode="lin" valueType="num">
                                      <p:cBhvr additive="base">
                                        <p:cTn id="127" dur="2000" fill="hold"/>
                                        <p:tgtEl>
                                          <p:spTgt spid="98"/>
                                        </p:tgtEl>
                                        <p:attrNameLst>
                                          <p:attrName>ppt_x</p:attrName>
                                        </p:attrNameLst>
                                      </p:cBhvr>
                                      <p:tavLst>
                                        <p:tav tm="0">
                                          <p:val>
                                            <p:strVal val="1+#ppt_w/2"/>
                                          </p:val>
                                        </p:tav>
                                        <p:tav tm="100000">
                                          <p:val>
                                            <p:strVal val="#ppt_x"/>
                                          </p:val>
                                        </p:tav>
                                      </p:tavLst>
                                    </p:anim>
                                    <p:anim calcmode="lin" valueType="num">
                                      <p:cBhvr additive="base">
                                        <p:cTn id="128" dur="2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fade">
                                      <p:cBhvr>
                                        <p:cTn id="133" dur="2000"/>
                                        <p:tgtEl>
                                          <p:spTgt spid="62"/>
                                        </p:tgtEl>
                                      </p:cBhvr>
                                    </p:animEffect>
                                  </p:childTnLst>
                                </p:cTn>
                              </p:par>
                              <p:par>
                                <p:cTn id="134" presetID="10" presetClass="entr" presetSubtype="0" fill="hold" nodeType="with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fade">
                                      <p:cBhvr>
                                        <p:cTn id="136" dur="2000"/>
                                        <p:tgtEl>
                                          <p:spTgt spid="63"/>
                                        </p:tgtEl>
                                      </p:cBhvr>
                                    </p:animEffect>
                                  </p:childTnLst>
                                </p:cTn>
                              </p:par>
                              <p:par>
                                <p:cTn id="137" presetID="10" presetClass="entr" presetSubtype="0" fill="hold"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fade">
                                      <p:cBhvr>
                                        <p:cTn id="139" dur="2000"/>
                                        <p:tgtEl>
                                          <p:spTgt spid="66"/>
                                        </p:tgtEl>
                                      </p:cBhvr>
                                    </p:animEffect>
                                  </p:childTnLst>
                                </p:cTn>
                              </p:par>
                              <p:par>
                                <p:cTn id="140" presetID="10" presetClass="entr" presetSubtype="0" fill="hold" nodeType="with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fade">
                                      <p:cBhvr>
                                        <p:cTn id="142" dur="2000"/>
                                        <p:tgtEl>
                                          <p:spTgt spid="67"/>
                                        </p:tgtEl>
                                      </p:cBhvr>
                                    </p:animEffect>
                                  </p:childTnLst>
                                </p:cTn>
                              </p:par>
                              <p:par>
                                <p:cTn id="143" presetID="10" presetClass="entr" presetSubtype="0" fill="hold" nodeType="withEffect">
                                  <p:stCondLst>
                                    <p:cond delay="0"/>
                                  </p:stCondLst>
                                  <p:childTnLst>
                                    <p:set>
                                      <p:cBhvr>
                                        <p:cTn id="144" dur="1" fill="hold">
                                          <p:stCondLst>
                                            <p:cond delay="0"/>
                                          </p:stCondLst>
                                        </p:cTn>
                                        <p:tgtEl>
                                          <p:spTgt spid="84"/>
                                        </p:tgtEl>
                                        <p:attrNameLst>
                                          <p:attrName>style.visibility</p:attrName>
                                        </p:attrNameLst>
                                      </p:cBhvr>
                                      <p:to>
                                        <p:strVal val="visible"/>
                                      </p:to>
                                    </p:set>
                                    <p:animEffect transition="in" filter="fade">
                                      <p:cBhvr>
                                        <p:cTn id="145" dur="2000"/>
                                        <p:tgtEl>
                                          <p:spTgt spid="84"/>
                                        </p:tgtEl>
                                      </p:cBhvr>
                                    </p:animEffect>
                                  </p:childTnLst>
                                </p:cTn>
                              </p:par>
                              <p:par>
                                <p:cTn id="146" presetID="10" presetClass="entr" presetSubtype="0" fill="hold" nodeType="withEffect">
                                  <p:stCondLst>
                                    <p:cond delay="0"/>
                                  </p:stCondLst>
                                  <p:childTnLst>
                                    <p:set>
                                      <p:cBhvr>
                                        <p:cTn id="147" dur="1" fill="hold">
                                          <p:stCondLst>
                                            <p:cond delay="0"/>
                                          </p:stCondLst>
                                        </p:cTn>
                                        <p:tgtEl>
                                          <p:spTgt spid="90"/>
                                        </p:tgtEl>
                                        <p:attrNameLst>
                                          <p:attrName>style.visibility</p:attrName>
                                        </p:attrNameLst>
                                      </p:cBhvr>
                                      <p:to>
                                        <p:strVal val="visible"/>
                                      </p:to>
                                    </p:set>
                                    <p:animEffect transition="in" filter="fade">
                                      <p:cBhvr>
                                        <p:cTn id="148" dur="2000"/>
                                        <p:tgtEl>
                                          <p:spTgt spid="90"/>
                                        </p:tgtEl>
                                      </p:cBhvr>
                                    </p:animEffect>
                                  </p:childTnLst>
                                </p:cTn>
                              </p:par>
                              <p:par>
                                <p:cTn id="149" presetID="10" presetClass="entr" presetSubtype="0" fill="hold" nodeType="with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fade">
                                      <p:cBhvr>
                                        <p:cTn id="151" dur="2000"/>
                                        <p:tgtEl>
                                          <p:spTgt spid="91"/>
                                        </p:tgtEl>
                                      </p:cBhvr>
                                    </p:animEffect>
                                  </p:childTnLst>
                                </p:cTn>
                              </p:par>
                              <p:par>
                                <p:cTn id="152" presetID="10" presetClass="entr" presetSubtype="0" fill="hold" nodeType="withEffect">
                                  <p:stCondLst>
                                    <p:cond delay="0"/>
                                  </p:stCondLst>
                                  <p:childTnLst>
                                    <p:set>
                                      <p:cBhvr>
                                        <p:cTn id="153" dur="1" fill="hold">
                                          <p:stCondLst>
                                            <p:cond delay="0"/>
                                          </p:stCondLst>
                                        </p:cTn>
                                        <p:tgtEl>
                                          <p:spTgt spid="92"/>
                                        </p:tgtEl>
                                        <p:attrNameLst>
                                          <p:attrName>style.visibility</p:attrName>
                                        </p:attrNameLst>
                                      </p:cBhvr>
                                      <p:to>
                                        <p:strVal val="visible"/>
                                      </p:to>
                                    </p:set>
                                    <p:animEffect transition="in" filter="fade">
                                      <p:cBhvr>
                                        <p:cTn id="154" dur="2000"/>
                                        <p:tgtEl>
                                          <p:spTgt spid="92"/>
                                        </p:tgtEl>
                                      </p:cBhvr>
                                    </p:animEffect>
                                  </p:childTnLst>
                                </p:cTn>
                              </p:par>
                              <p:par>
                                <p:cTn id="155" presetID="10" presetClass="entr" presetSubtype="0" fill="hold" nodeType="with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fade">
                                      <p:cBhvr>
                                        <p:cTn id="157" dur="2000"/>
                                        <p:tgtEl>
                                          <p:spTgt spid="93"/>
                                        </p:tgtEl>
                                      </p:cBhvr>
                                    </p:animEffect>
                                  </p:childTnLst>
                                </p:cTn>
                              </p:par>
                              <p:par>
                                <p:cTn id="158" presetID="10" presetClass="entr" presetSubtype="0" fill="hold" nodeType="withEffect">
                                  <p:stCondLst>
                                    <p:cond delay="0"/>
                                  </p:stCondLst>
                                  <p:childTnLst>
                                    <p:set>
                                      <p:cBhvr>
                                        <p:cTn id="159" dur="1" fill="hold">
                                          <p:stCondLst>
                                            <p:cond delay="0"/>
                                          </p:stCondLst>
                                        </p:cTn>
                                        <p:tgtEl>
                                          <p:spTgt spid="94"/>
                                        </p:tgtEl>
                                        <p:attrNameLst>
                                          <p:attrName>style.visibility</p:attrName>
                                        </p:attrNameLst>
                                      </p:cBhvr>
                                      <p:to>
                                        <p:strVal val="visible"/>
                                      </p:to>
                                    </p:set>
                                    <p:animEffect transition="in" filter="fade">
                                      <p:cBhvr>
                                        <p:cTn id="160" dur="2000"/>
                                        <p:tgtEl>
                                          <p:spTgt spid="94"/>
                                        </p:tgtEl>
                                      </p:cBhvr>
                                    </p:animEffect>
                                  </p:childTnLst>
                                </p:cTn>
                              </p:par>
                              <p:par>
                                <p:cTn id="161" presetID="10" presetClass="entr" presetSubtype="0" fill="hold" nodeType="withEffect">
                                  <p:stCondLst>
                                    <p:cond delay="0"/>
                                  </p:stCondLst>
                                  <p:childTnLst>
                                    <p:set>
                                      <p:cBhvr>
                                        <p:cTn id="162" dur="1" fill="hold">
                                          <p:stCondLst>
                                            <p:cond delay="0"/>
                                          </p:stCondLst>
                                        </p:cTn>
                                        <p:tgtEl>
                                          <p:spTgt spid="95"/>
                                        </p:tgtEl>
                                        <p:attrNameLst>
                                          <p:attrName>style.visibility</p:attrName>
                                        </p:attrNameLst>
                                      </p:cBhvr>
                                      <p:to>
                                        <p:strVal val="visible"/>
                                      </p:to>
                                    </p:set>
                                    <p:animEffect transition="in" filter="fade">
                                      <p:cBhvr>
                                        <p:cTn id="163" dur="2000"/>
                                        <p:tgtEl>
                                          <p:spTgt spid="95"/>
                                        </p:tgtEl>
                                      </p:cBhvr>
                                    </p:animEffect>
                                  </p:childTnLst>
                                </p:cTn>
                              </p:par>
                            </p:childTnLst>
                          </p:cTn>
                        </p:par>
                      </p:childTnLst>
                    </p:cTn>
                  </p:par>
                  <p:par>
                    <p:cTn id="164" fill="hold">
                      <p:stCondLst>
                        <p:cond delay="indefinite"/>
                      </p:stCondLst>
                      <p:childTnLst>
                        <p:par>
                          <p:cTn id="165" fill="hold">
                            <p:stCondLst>
                              <p:cond delay="0"/>
                            </p:stCondLst>
                            <p:childTnLst>
                              <p:par>
                                <p:cTn id="166" presetID="2" presetClass="entr" presetSubtype="2" fill="hold" grpId="0" nodeType="clickEffect">
                                  <p:stCondLst>
                                    <p:cond delay="0"/>
                                  </p:stCondLst>
                                  <p:childTnLst>
                                    <p:set>
                                      <p:cBhvr>
                                        <p:cTn id="167" dur="1" fill="hold">
                                          <p:stCondLst>
                                            <p:cond delay="0"/>
                                          </p:stCondLst>
                                        </p:cTn>
                                        <p:tgtEl>
                                          <p:spTgt spid="69"/>
                                        </p:tgtEl>
                                        <p:attrNameLst>
                                          <p:attrName>style.visibility</p:attrName>
                                        </p:attrNameLst>
                                      </p:cBhvr>
                                      <p:to>
                                        <p:strVal val="visible"/>
                                      </p:to>
                                    </p:set>
                                    <p:anim calcmode="lin" valueType="num">
                                      <p:cBhvr additive="base">
                                        <p:cTn id="168" dur="2000" fill="hold"/>
                                        <p:tgtEl>
                                          <p:spTgt spid="69"/>
                                        </p:tgtEl>
                                        <p:attrNameLst>
                                          <p:attrName>ppt_x</p:attrName>
                                        </p:attrNameLst>
                                      </p:cBhvr>
                                      <p:tavLst>
                                        <p:tav tm="0">
                                          <p:val>
                                            <p:strVal val="1+#ppt_w/2"/>
                                          </p:val>
                                        </p:tav>
                                        <p:tav tm="100000">
                                          <p:val>
                                            <p:strVal val="#ppt_x"/>
                                          </p:val>
                                        </p:tav>
                                      </p:tavLst>
                                    </p:anim>
                                    <p:anim calcmode="lin" valueType="num">
                                      <p:cBhvr additive="base">
                                        <p:cTn id="169" dur="20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72"/>
                                        </p:tgtEl>
                                        <p:attrNameLst>
                                          <p:attrName>style.visibility</p:attrName>
                                        </p:attrNameLst>
                                      </p:cBhvr>
                                      <p:to>
                                        <p:strVal val="visible"/>
                                      </p:to>
                                    </p:set>
                                    <p:anim calcmode="lin" valueType="num">
                                      <p:cBhvr additive="base">
                                        <p:cTn id="174" dur="2000" fill="hold"/>
                                        <p:tgtEl>
                                          <p:spTgt spid="72"/>
                                        </p:tgtEl>
                                        <p:attrNameLst>
                                          <p:attrName>ppt_x</p:attrName>
                                        </p:attrNameLst>
                                      </p:cBhvr>
                                      <p:tavLst>
                                        <p:tav tm="0">
                                          <p:val>
                                            <p:strVal val="#ppt_x"/>
                                          </p:val>
                                        </p:tav>
                                        <p:tav tm="100000">
                                          <p:val>
                                            <p:strVal val="#ppt_x"/>
                                          </p:val>
                                        </p:tav>
                                      </p:tavLst>
                                    </p:anim>
                                    <p:anim calcmode="lin" valueType="num">
                                      <p:cBhvr additive="base">
                                        <p:cTn id="175" dur="20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73"/>
                                        </p:tgtEl>
                                        <p:attrNameLst>
                                          <p:attrName>style.visibility</p:attrName>
                                        </p:attrNameLst>
                                      </p:cBhvr>
                                      <p:to>
                                        <p:strVal val="visible"/>
                                      </p:to>
                                    </p:set>
                                    <p:anim calcmode="lin" valueType="num">
                                      <p:cBhvr additive="base">
                                        <p:cTn id="180" dur="2000" fill="hold"/>
                                        <p:tgtEl>
                                          <p:spTgt spid="73"/>
                                        </p:tgtEl>
                                        <p:attrNameLst>
                                          <p:attrName>ppt_x</p:attrName>
                                        </p:attrNameLst>
                                      </p:cBhvr>
                                      <p:tavLst>
                                        <p:tav tm="0">
                                          <p:val>
                                            <p:strVal val="#ppt_x"/>
                                          </p:val>
                                        </p:tav>
                                        <p:tav tm="100000">
                                          <p:val>
                                            <p:strVal val="#ppt_x"/>
                                          </p:val>
                                        </p:tav>
                                      </p:tavLst>
                                    </p:anim>
                                    <p:anim calcmode="lin" valueType="num">
                                      <p:cBhvr additive="base">
                                        <p:cTn id="181" dur="20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82"/>
                                        </p:tgtEl>
                                        <p:attrNameLst>
                                          <p:attrName>style.visibility</p:attrName>
                                        </p:attrNameLst>
                                      </p:cBhvr>
                                      <p:to>
                                        <p:strVal val="visible"/>
                                      </p:to>
                                    </p:set>
                                    <p:anim calcmode="lin" valueType="num">
                                      <p:cBhvr additive="base">
                                        <p:cTn id="186" dur="2000" fill="hold"/>
                                        <p:tgtEl>
                                          <p:spTgt spid="82"/>
                                        </p:tgtEl>
                                        <p:attrNameLst>
                                          <p:attrName>ppt_x</p:attrName>
                                        </p:attrNameLst>
                                      </p:cBhvr>
                                      <p:tavLst>
                                        <p:tav tm="0">
                                          <p:val>
                                            <p:strVal val="#ppt_x"/>
                                          </p:val>
                                        </p:tav>
                                        <p:tav tm="100000">
                                          <p:val>
                                            <p:strVal val="#ppt_x"/>
                                          </p:val>
                                        </p:tav>
                                      </p:tavLst>
                                    </p:anim>
                                    <p:anim calcmode="lin" valueType="num">
                                      <p:cBhvr additive="base">
                                        <p:cTn id="187" dur="2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nodeType="clickEffect">
                                  <p:stCondLst>
                                    <p:cond delay="0"/>
                                  </p:stCondLst>
                                  <p:childTnLst>
                                    <p:set>
                                      <p:cBhvr>
                                        <p:cTn id="191" dur="1" fill="hold">
                                          <p:stCondLst>
                                            <p:cond delay="0"/>
                                          </p:stCondLst>
                                        </p:cTn>
                                        <p:tgtEl>
                                          <p:spTgt spid="116"/>
                                        </p:tgtEl>
                                        <p:attrNameLst>
                                          <p:attrName>style.visibility</p:attrName>
                                        </p:attrNameLst>
                                      </p:cBhvr>
                                      <p:to>
                                        <p:strVal val="visible"/>
                                      </p:to>
                                    </p:set>
                                    <p:anim calcmode="lin" valueType="num">
                                      <p:cBhvr additive="base">
                                        <p:cTn id="192" dur="2000" fill="hold"/>
                                        <p:tgtEl>
                                          <p:spTgt spid="116"/>
                                        </p:tgtEl>
                                        <p:attrNameLst>
                                          <p:attrName>ppt_x</p:attrName>
                                        </p:attrNameLst>
                                      </p:cBhvr>
                                      <p:tavLst>
                                        <p:tav tm="0">
                                          <p:val>
                                            <p:strVal val="#ppt_x"/>
                                          </p:val>
                                        </p:tav>
                                        <p:tav tm="100000">
                                          <p:val>
                                            <p:strVal val="#ppt_x"/>
                                          </p:val>
                                        </p:tav>
                                      </p:tavLst>
                                    </p:anim>
                                    <p:anim calcmode="lin" valueType="num">
                                      <p:cBhvr additive="base">
                                        <p:cTn id="193" dur="20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nodeType="clickEffect">
                                  <p:stCondLst>
                                    <p:cond delay="0"/>
                                  </p:stCondLst>
                                  <p:childTnLst>
                                    <p:set>
                                      <p:cBhvr>
                                        <p:cTn id="197" dur="1" fill="hold">
                                          <p:stCondLst>
                                            <p:cond delay="0"/>
                                          </p:stCondLst>
                                        </p:cTn>
                                        <p:tgtEl>
                                          <p:spTgt spid="115"/>
                                        </p:tgtEl>
                                        <p:attrNameLst>
                                          <p:attrName>style.visibility</p:attrName>
                                        </p:attrNameLst>
                                      </p:cBhvr>
                                      <p:to>
                                        <p:strVal val="visible"/>
                                      </p:to>
                                    </p:set>
                                    <p:anim calcmode="lin" valueType="num">
                                      <p:cBhvr additive="base">
                                        <p:cTn id="198" dur="2000" fill="hold"/>
                                        <p:tgtEl>
                                          <p:spTgt spid="115"/>
                                        </p:tgtEl>
                                        <p:attrNameLst>
                                          <p:attrName>ppt_x</p:attrName>
                                        </p:attrNameLst>
                                      </p:cBhvr>
                                      <p:tavLst>
                                        <p:tav tm="0">
                                          <p:val>
                                            <p:strVal val="#ppt_x"/>
                                          </p:val>
                                        </p:tav>
                                        <p:tav tm="100000">
                                          <p:val>
                                            <p:strVal val="#ppt_x"/>
                                          </p:val>
                                        </p:tav>
                                      </p:tavLst>
                                    </p:anim>
                                    <p:anim calcmode="lin" valueType="num">
                                      <p:cBhvr additive="base">
                                        <p:cTn id="199" dur="20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nodeType="clickEffect">
                                  <p:stCondLst>
                                    <p:cond delay="0"/>
                                  </p:stCondLst>
                                  <p:childTnLst>
                                    <p:set>
                                      <p:cBhvr>
                                        <p:cTn id="203" dur="1" fill="hold">
                                          <p:stCondLst>
                                            <p:cond delay="0"/>
                                          </p:stCondLst>
                                        </p:cTn>
                                        <p:tgtEl>
                                          <p:spTgt spid="114"/>
                                        </p:tgtEl>
                                        <p:attrNameLst>
                                          <p:attrName>style.visibility</p:attrName>
                                        </p:attrNameLst>
                                      </p:cBhvr>
                                      <p:to>
                                        <p:strVal val="visible"/>
                                      </p:to>
                                    </p:set>
                                    <p:anim calcmode="lin" valueType="num">
                                      <p:cBhvr additive="base">
                                        <p:cTn id="204" dur="2000" fill="hold"/>
                                        <p:tgtEl>
                                          <p:spTgt spid="114"/>
                                        </p:tgtEl>
                                        <p:attrNameLst>
                                          <p:attrName>ppt_x</p:attrName>
                                        </p:attrNameLst>
                                      </p:cBhvr>
                                      <p:tavLst>
                                        <p:tav tm="0">
                                          <p:val>
                                            <p:strVal val="#ppt_x"/>
                                          </p:val>
                                        </p:tav>
                                        <p:tav tm="100000">
                                          <p:val>
                                            <p:strVal val="#ppt_x"/>
                                          </p:val>
                                        </p:tav>
                                      </p:tavLst>
                                    </p:anim>
                                    <p:anim calcmode="lin" valueType="num">
                                      <p:cBhvr additive="base">
                                        <p:cTn id="205" dur="20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nodeType="clickEffect">
                                  <p:stCondLst>
                                    <p:cond delay="0"/>
                                  </p:stCondLst>
                                  <p:childTnLst>
                                    <p:set>
                                      <p:cBhvr>
                                        <p:cTn id="209" dur="1" fill="hold">
                                          <p:stCondLst>
                                            <p:cond delay="0"/>
                                          </p:stCondLst>
                                        </p:cTn>
                                        <p:tgtEl>
                                          <p:spTgt spid="119"/>
                                        </p:tgtEl>
                                        <p:attrNameLst>
                                          <p:attrName>style.visibility</p:attrName>
                                        </p:attrNameLst>
                                      </p:cBhvr>
                                      <p:to>
                                        <p:strVal val="visible"/>
                                      </p:to>
                                    </p:set>
                                    <p:anim calcmode="lin" valueType="num">
                                      <p:cBhvr additive="base">
                                        <p:cTn id="210" dur="2000" fill="hold"/>
                                        <p:tgtEl>
                                          <p:spTgt spid="119"/>
                                        </p:tgtEl>
                                        <p:attrNameLst>
                                          <p:attrName>ppt_x</p:attrName>
                                        </p:attrNameLst>
                                      </p:cBhvr>
                                      <p:tavLst>
                                        <p:tav tm="0">
                                          <p:val>
                                            <p:strVal val="#ppt_x"/>
                                          </p:val>
                                        </p:tav>
                                        <p:tav tm="100000">
                                          <p:val>
                                            <p:strVal val="#ppt_x"/>
                                          </p:val>
                                        </p:tav>
                                      </p:tavLst>
                                    </p:anim>
                                    <p:anim calcmode="lin" valueType="num">
                                      <p:cBhvr additive="base">
                                        <p:cTn id="211" dur="20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4" fill="hold" nodeType="clickEffect">
                                  <p:stCondLst>
                                    <p:cond delay="0"/>
                                  </p:stCondLst>
                                  <p:childTnLst>
                                    <p:set>
                                      <p:cBhvr>
                                        <p:cTn id="215" dur="1" fill="hold">
                                          <p:stCondLst>
                                            <p:cond delay="0"/>
                                          </p:stCondLst>
                                        </p:cTn>
                                        <p:tgtEl>
                                          <p:spTgt spid="122"/>
                                        </p:tgtEl>
                                        <p:attrNameLst>
                                          <p:attrName>style.visibility</p:attrName>
                                        </p:attrNameLst>
                                      </p:cBhvr>
                                      <p:to>
                                        <p:strVal val="visible"/>
                                      </p:to>
                                    </p:set>
                                    <p:anim calcmode="lin" valueType="num">
                                      <p:cBhvr additive="base">
                                        <p:cTn id="216" dur="2000" fill="hold"/>
                                        <p:tgtEl>
                                          <p:spTgt spid="122"/>
                                        </p:tgtEl>
                                        <p:attrNameLst>
                                          <p:attrName>ppt_x</p:attrName>
                                        </p:attrNameLst>
                                      </p:cBhvr>
                                      <p:tavLst>
                                        <p:tav tm="0">
                                          <p:val>
                                            <p:strVal val="#ppt_x"/>
                                          </p:val>
                                        </p:tav>
                                        <p:tav tm="100000">
                                          <p:val>
                                            <p:strVal val="#ppt_x"/>
                                          </p:val>
                                        </p:tav>
                                      </p:tavLst>
                                    </p:anim>
                                    <p:anim calcmode="lin" valueType="num">
                                      <p:cBhvr additive="base">
                                        <p:cTn id="217" dur="20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117"/>
                                        </p:tgtEl>
                                        <p:attrNameLst>
                                          <p:attrName>style.visibility</p:attrName>
                                        </p:attrNameLst>
                                      </p:cBhvr>
                                      <p:to>
                                        <p:strVal val="visible"/>
                                      </p:to>
                                    </p:set>
                                    <p:animEffect transition="in" filter="fade">
                                      <p:cBhvr>
                                        <p:cTn id="222" dur="2000"/>
                                        <p:tgtEl>
                                          <p:spTgt spid="117"/>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128"/>
                                        </p:tgtEl>
                                        <p:attrNameLst>
                                          <p:attrName>style.visibility</p:attrName>
                                        </p:attrNameLst>
                                      </p:cBhvr>
                                      <p:to>
                                        <p:strVal val="visible"/>
                                      </p:to>
                                    </p:set>
                                    <p:animEffect transition="in" filter="fade">
                                      <p:cBhvr>
                                        <p:cTn id="227" dur="2000"/>
                                        <p:tgtEl>
                                          <p:spTgt spid="128"/>
                                        </p:tgtEl>
                                      </p:cBhvr>
                                    </p:animEffect>
                                  </p:childTnLst>
                                </p:cTn>
                              </p:par>
                              <p:par>
                                <p:cTn id="228" presetID="10" presetClass="entr" presetSubtype="0" fill="hold" nodeType="withEffect">
                                  <p:stCondLst>
                                    <p:cond delay="0"/>
                                  </p:stCondLst>
                                  <p:childTnLst>
                                    <p:set>
                                      <p:cBhvr>
                                        <p:cTn id="229" dur="1" fill="hold">
                                          <p:stCondLst>
                                            <p:cond delay="0"/>
                                          </p:stCondLst>
                                        </p:cTn>
                                        <p:tgtEl>
                                          <p:spTgt spid="131"/>
                                        </p:tgtEl>
                                        <p:attrNameLst>
                                          <p:attrName>style.visibility</p:attrName>
                                        </p:attrNameLst>
                                      </p:cBhvr>
                                      <p:to>
                                        <p:strVal val="visible"/>
                                      </p:to>
                                    </p:set>
                                    <p:animEffect transition="in" filter="fade">
                                      <p:cBhvr>
                                        <p:cTn id="230" dur="2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8" grpId="0" animBg="1"/>
      <p:bldP spid="49" grpId="0" animBg="1"/>
      <p:bldP spid="88" grpId="0" animBg="1"/>
      <p:bldP spid="36" grpId="0" animBg="1"/>
      <p:bldP spid="37" grpId="0" animBg="1"/>
      <p:bldP spid="56" grpId="0" animBg="1"/>
      <p:bldP spid="58" grpId="0" animBg="1"/>
      <p:bldP spid="69" grpId="0" animBg="1"/>
      <p:bldP spid="72" grpId="0" animBg="1"/>
      <p:bldP spid="73" grpId="0" animBg="1"/>
      <p:bldP spid="82" grpId="0" animBg="1"/>
      <p:bldP spid="97" grpId="0" animBg="1"/>
      <p:bldP spid="9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四、索赔证据</a:t>
            </a:r>
          </a:p>
        </p:txBody>
      </p:sp>
      <p:sp>
        <p:nvSpPr>
          <p:cNvPr id="49" name="TextBox 48"/>
          <p:cNvSpPr txBox="1"/>
          <p:nvPr/>
        </p:nvSpPr>
        <p:spPr>
          <a:xfrm>
            <a:off x="857224" y="1357298"/>
            <a:ext cx="3000396"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索赔证据的要求</a:t>
            </a:r>
          </a:p>
        </p:txBody>
      </p:sp>
      <p:sp>
        <p:nvSpPr>
          <p:cNvPr id="51" name="TextBox 50"/>
          <p:cNvSpPr txBox="1"/>
          <p:nvPr/>
        </p:nvSpPr>
        <p:spPr>
          <a:xfrm>
            <a:off x="857224" y="2214554"/>
            <a:ext cx="2357454"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真实性</a:t>
            </a:r>
          </a:p>
        </p:txBody>
      </p:sp>
      <p:sp>
        <p:nvSpPr>
          <p:cNvPr id="52" name="TextBox 51"/>
          <p:cNvSpPr txBox="1"/>
          <p:nvPr/>
        </p:nvSpPr>
        <p:spPr>
          <a:xfrm>
            <a:off x="857224" y="3071810"/>
            <a:ext cx="2357454"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关联性</a:t>
            </a:r>
          </a:p>
        </p:txBody>
      </p:sp>
      <p:sp>
        <p:nvSpPr>
          <p:cNvPr id="53" name="TextBox 52"/>
          <p:cNvSpPr txBox="1"/>
          <p:nvPr/>
        </p:nvSpPr>
        <p:spPr>
          <a:xfrm>
            <a:off x="857224" y="3929066"/>
            <a:ext cx="2357454"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合法性</a:t>
            </a:r>
          </a:p>
        </p:txBody>
      </p:sp>
      <p:sp>
        <p:nvSpPr>
          <p:cNvPr id="10" name="灯片编号占位符 9"/>
          <p:cNvSpPr>
            <a:spLocks noGrp="1"/>
          </p:cNvSpPr>
          <p:nvPr>
            <p:ph type="sldNum" sz="quarter" idx="12"/>
          </p:nvPr>
        </p:nvSpPr>
        <p:spPr/>
        <p:txBody>
          <a:bodyPr/>
          <a:lstStyle/>
          <a:p>
            <a:fld id="{7AFCB150-A64D-4658-A1A8-2246387FAE02}" type="slidenum">
              <a:rPr lang="zh-CN" altLang="en-US" smtClean="0"/>
              <a:pPr/>
              <a:t>88</a:t>
            </a:fld>
            <a:endParaRPr lang="zh-CN" altLang="en-US"/>
          </a:p>
        </p:txBody>
      </p:sp>
      <p:sp>
        <p:nvSpPr>
          <p:cNvPr id="11" name="TextBox 10"/>
          <p:cNvSpPr txBox="1"/>
          <p:nvPr/>
        </p:nvSpPr>
        <p:spPr>
          <a:xfrm>
            <a:off x="827584" y="4725144"/>
            <a:ext cx="2357454"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时效性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2000" fill="hold"/>
                                        <p:tgtEl>
                                          <p:spTgt spid="51"/>
                                        </p:tgtEl>
                                        <p:attrNameLst>
                                          <p:attrName>ppt_x</p:attrName>
                                        </p:attrNameLst>
                                      </p:cBhvr>
                                      <p:tavLst>
                                        <p:tav tm="0">
                                          <p:val>
                                            <p:strVal val="0-#ppt_w/2"/>
                                          </p:val>
                                        </p:tav>
                                        <p:tav tm="100000">
                                          <p:val>
                                            <p:strVal val="#ppt_x"/>
                                          </p:val>
                                        </p:tav>
                                      </p:tavLst>
                                    </p:anim>
                                    <p:anim calcmode="lin" valueType="num">
                                      <p:cBhvr additive="base">
                                        <p:cTn id="13" dur="2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2000" fill="hold"/>
                                        <p:tgtEl>
                                          <p:spTgt spid="52"/>
                                        </p:tgtEl>
                                        <p:attrNameLst>
                                          <p:attrName>ppt_x</p:attrName>
                                        </p:attrNameLst>
                                      </p:cBhvr>
                                      <p:tavLst>
                                        <p:tav tm="0">
                                          <p:val>
                                            <p:strVal val="0-#ppt_w/2"/>
                                          </p:val>
                                        </p:tav>
                                        <p:tav tm="100000">
                                          <p:val>
                                            <p:strVal val="#ppt_x"/>
                                          </p:val>
                                        </p:tav>
                                      </p:tavLst>
                                    </p:anim>
                                    <p:anim calcmode="lin" valueType="num">
                                      <p:cBhvr additive="base">
                                        <p:cTn id="19" dur="2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2000" fill="hold"/>
                                        <p:tgtEl>
                                          <p:spTgt spid="53"/>
                                        </p:tgtEl>
                                        <p:attrNameLst>
                                          <p:attrName>ppt_x</p:attrName>
                                        </p:attrNameLst>
                                      </p:cBhvr>
                                      <p:tavLst>
                                        <p:tav tm="0">
                                          <p:val>
                                            <p:strVal val="0-#ppt_w/2"/>
                                          </p:val>
                                        </p:tav>
                                        <p:tav tm="100000">
                                          <p:val>
                                            <p:strVal val="#ppt_x"/>
                                          </p:val>
                                        </p:tav>
                                      </p:tavLst>
                                    </p:anim>
                                    <p:anim calcmode="lin" valueType="num">
                                      <p:cBhvr additive="base">
                                        <p:cTn id="25" dur="2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2000" fill="hold"/>
                                        <p:tgtEl>
                                          <p:spTgt spid="11"/>
                                        </p:tgtEl>
                                        <p:attrNameLst>
                                          <p:attrName>ppt_x</p:attrName>
                                        </p:attrNameLst>
                                      </p:cBhvr>
                                      <p:tavLst>
                                        <p:tav tm="0">
                                          <p:val>
                                            <p:strVal val="0-#ppt_w/2"/>
                                          </p:val>
                                        </p:tav>
                                        <p:tav tm="100000">
                                          <p:val>
                                            <p:strVal val="#ppt_x"/>
                                          </p:val>
                                        </p:tav>
                                      </p:tavLst>
                                    </p:anim>
                                    <p:anim calcmode="lin" valueType="num">
                                      <p:cBhvr additive="base">
                                        <p:cTn id="31"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grpId="1" nodeType="clickEffect">
                                  <p:stCondLst>
                                    <p:cond delay="0"/>
                                  </p:stCondLst>
                                  <p:childTnLst>
                                    <p:animClr clrSpc="rgb" dir="cw">
                                      <p:cBhvr override="childStyle">
                                        <p:cTn id="35" dur="2000" fill="hold"/>
                                        <p:tgtEl>
                                          <p:spTgt spid="11"/>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grpId="2" nodeType="clickEffect">
                                  <p:stCondLst>
                                    <p:cond delay="0"/>
                                  </p:stCondLst>
                                  <p:childTnLst>
                                    <p:animRot by="21600000">
                                      <p:cBhvr>
                                        <p:cTn id="39"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p:bldP spid="11" grpId="0"/>
      <p:bldP spid="11" grpId="1"/>
      <p:bldP spid="11" grpId="2"/>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1" name="灯片编号占位符 40"/>
          <p:cNvSpPr>
            <a:spLocks noGrp="1"/>
          </p:cNvSpPr>
          <p:nvPr>
            <p:ph type="sldNum" sz="quarter" idx="12"/>
          </p:nvPr>
        </p:nvSpPr>
        <p:spPr>
          <a:xfrm>
            <a:off x="6553200" y="5856284"/>
            <a:ext cx="2133600" cy="365125"/>
          </a:xfrm>
        </p:spPr>
        <p:txBody>
          <a:bodyPr/>
          <a:lstStyle/>
          <a:p>
            <a:fld id="{7AFCB150-A64D-4658-A1A8-2246387FAE02}" type="slidenum">
              <a:rPr lang="zh-CN" altLang="en-US" smtClean="0"/>
              <a:pPr/>
              <a:t>89</a:t>
            </a:fld>
            <a:endParaRPr lang="zh-CN" altLang="en-US"/>
          </a:p>
        </p:txBody>
      </p:sp>
      <p:sp>
        <p:nvSpPr>
          <p:cNvPr id="9" name="矩形 8"/>
          <p:cNvSpPr/>
          <p:nvPr/>
        </p:nvSpPr>
        <p:spPr>
          <a:xfrm>
            <a:off x="428596" y="214290"/>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四、索赔证据</a:t>
            </a:r>
          </a:p>
        </p:txBody>
      </p:sp>
      <p:sp>
        <p:nvSpPr>
          <p:cNvPr id="30" name="矩形 29"/>
          <p:cNvSpPr/>
          <p:nvPr/>
        </p:nvSpPr>
        <p:spPr>
          <a:xfrm>
            <a:off x="3000364" y="1214422"/>
            <a:ext cx="2071702"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价款调整因素</a:t>
            </a:r>
          </a:p>
        </p:txBody>
      </p:sp>
      <p:cxnSp>
        <p:nvCxnSpPr>
          <p:cNvPr id="33" name="直接连接符 32"/>
          <p:cNvCxnSpPr/>
          <p:nvPr/>
        </p:nvCxnSpPr>
        <p:spPr>
          <a:xfrm rot="5400000">
            <a:off x="4108447" y="1892289"/>
            <a:ext cx="35719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a:xfrm>
            <a:off x="1214414" y="2071678"/>
            <a:ext cx="307183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a:xfrm rot="5400000">
            <a:off x="-820775" y="4106867"/>
            <a:ext cx="4071966" cy="1588"/>
          </a:xfrm>
          <a:prstGeom prst="line">
            <a:avLst/>
          </a:prstGeom>
        </p:spPr>
        <p:style>
          <a:lnRef idx="2">
            <a:schemeClr val="accent1"/>
          </a:lnRef>
          <a:fillRef idx="0">
            <a:schemeClr val="accent1"/>
          </a:fillRef>
          <a:effectRef idx="1">
            <a:schemeClr val="accent1"/>
          </a:effectRef>
          <a:fontRef idx="minor">
            <a:schemeClr val="tx1"/>
          </a:fontRef>
        </p:style>
      </p:cxnSp>
      <p:sp>
        <p:nvSpPr>
          <p:cNvPr id="39" name="矩形 38"/>
          <p:cNvSpPr/>
          <p:nvPr/>
        </p:nvSpPr>
        <p:spPr>
          <a:xfrm>
            <a:off x="1857356" y="2428868"/>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法律法规变化</a:t>
            </a:r>
          </a:p>
        </p:txBody>
      </p:sp>
      <p:sp>
        <p:nvSpPr>
          <p:cNvPr id="40" name="矩形 39"/>
          <p:cNvSpPr/>
          <p:nvPr/>
        </p:nvSpPr>
        <p:spPr>
          <a:xfrm>
            <a:off x="1857356" y="3000372"/>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合同协相关议</a:t>
            </a:r>
          </a:p>
        </p:txBody>
      </p:sp>
      <p:sp>
        <p:nvSpPr>
          <p:cNvPr id="42" name="矩形 41"/>
          <p:cNvSpPr/>
          <p:nvPr/>
        </p:nvSpPr>
        <p:spPr>
          <a:xfrm>
            <a:off x="1857356" y="3571876"/>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项目特征不符</a:t>
            </a:r>
          </a:p>
        </p:txBody>
      </p:sp>
      <p:sp>
        <p:nvSpPr>
          <p:cNvPr id="44" name="矩形 43"/>
          <p:cNvSpPr/>
          <p:nvPr/>
        </p:nvSpPr>
        <p:spPr>
          <a:xfrm>
            <a:off x="1857356" y="4143380"/>
            <a:ext cx="2071702"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工程量清单缺项</a:t>
            </a:r>
          </a:p>
        </p:txBody>
      </p:sp>
      <p:sp>
        <p:nvSpPr>
          <p:cNvPr id="45" name="矩形 44"/>
          <p:cNvSpPr/>
          <p:nvPr/>
        </p:nvSpPr>
        <p:spPr>
          <a:xfrm>
            <a:off x="1857356" y="4714884"/>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工程量偏差</a:t>
            </a:r>
          </a:p>
        </p:txBody>
      </p:sp>
      <p:sp>
        <p:nvSpPr>
          <p:cNvPr id="47" name="矩形 46"/>
          <p:cNvSpPr/>
          <p:nvPr/>
        </p:nvSpPr>
        <p:spPr>
          <a:xfrm>
            <a:off x="1857356" y="5286388"/>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计日工</a:t>
            </a:r>
          </a:p>
        </p:txBody>
      </p:sp>
      <p:sp>
        <p:nvSpPr>
          <p:cNvPr id="48" name="矩形 47"/>
          <p:cNvSpPr/>
          <p:nvPr/>
        </p:nvSpPr>
        <p:spPr>
          <a:xfrm>
            <a:off x="1857356" y="5857892"/>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物价变化</a:t>
            </a:r>
          </a:p>
        </p:txBody>
      </p:sp>
      <p:sp>
        <p:nvSpPr>
          <p:cNvPr id="50" name="矩形 49"/>
          <p:cNvSpPr/>
          <p:nvPr/>
        </p:nvSpPr>
        <p:spPr>
          <a:xfrm>
            <a:off x="5786446" y="1857364"/>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暂估价</a:t>
            </a:r>
          </a:p>
        </p:txBody>
      </p:sp>
      <p:sp>
        <p:nvSpPr>
          <p:cNvPr id="55" name="矩形 54"/>
          <p:cNvSpPr/>
          <p:nvPr/>
        </p:nvSpPr>
        <p:spPr>
          <a:xfrm>
            <a:off x="5786446" y="2428868"/>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不可抗力</a:t>
            </a:r>
          </a:p>
        </p:txBody>
      </p:sp>
      <p:sp>
        <p:nvSpPr>
          <p:cNvPr id="56" name="矩形 55"/>
          <p:cNvSpPr/>
          <p:nvPr/>
        </p:nvSpPr>
        <p:spPr>
          <a:xfrm>
            <a:off x="5786446" y="3000372"/>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工程变更</a:t>
            </a:r>
          </a:p>
        </p:txBody>
      </p:sp>
      <p:sp>
        <p:nvSpPr>
          <p:cNvPr id="57" name="矩形 56"/>
          <p:cNvSpPr/>
          <p:nvPr/>
        </p:nvSpPr>
        <p:spPr>
          <a:xfrm>
            <a:off x="5786446" y="3571876"/>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误期补偿</a:t>
            </a:r>
          </a:p>
        </p:txBody>
      </p:sp>
      <p:sp>
        <p:nvSpPr>
          <p:cNvPr id="58" name="矩形 57"/>
          <p:cNvSpPr/>
          <p:nvPr/>
        </p:nvSpPr>
        <p:spPr>
          <a:xfrm>
            <a:off x="5786446" y="4143380"/>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信息价调整</a:t>
            </a:r>
          </a:p>
        </p:txBody>
      </p:sp>
      <p:sp>
        <p:nvSpPr>
          <p:cNvPr id="59" name="矩形 58"/>
          <p:cNvSpPr/>
          <p:nvPr/>
        </p:nvSpPr>
        <p:spPr>
          <a:xfrm>
            <a:off x="5786446" y="4714884"/>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现场签证</a:t>
            </a:r>
          </a:p>
        </p:txBody>
      </p:sp>
      <p:sp>
        <p:nvSpPr>
          <p:cNvPr id="60" name="矩形 59"/>
          <p:cNvSpPr/>
          <p:nvPr/>
        </p:nvSpPr>
        <p:spPr>
          <a:xfrm>
            <a:off x="5786446" y="5286388"/>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暂列金额</a:t>
            </a:r>
          </a:p>
        </p:txBody>
      </p:sp>
      <p:sp>
        <p:nvSpPr>
          <p:cNvPr id="61" name="矩形 60"/>
          <p:cNvSpPr/>
          <p:nvPr/>
        </p:nvSpPr>
        <p:spPr>
          <a:xfrm>
            <a:off x="5786446" y="5857892"/>
            <a:ext cx="1928826"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其他</a:t>
            </a:r>
          </a:p>
        </p:txBody>
      </p:sp>
      <p:cxnSp>
        <p:nvCxnSpPr>
          <p:cNvPr id="69" name="直接箭头连接符 68"/>
          <p:cNvCxnSpPr/>
          <p:nvPr/>
        </p:nvCxnSpPr>
        <p:spPr>
          <a:xfrm>
            <a:off x="1214414" y="2643182"/>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直接箭头连接符 70"/>
          <p:cNvCxnSpPr/>
          <p:nvPr/>
        </p:nvCxnSpPr>
        <p:spPr>
          <a:xfrm>
            <a:off x="1214414" y="3214686"/>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直接箭头连接符 71"/>
          <p:cNvCxnSpPr/>
          <p:nvPr/>
        </p:nvCxnSpPr>
        <p:spPr>
          <a:xfrm>
            <a:off x="1214414" y="3857628"/>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直接箭头连接符 72"/>
          <p:cNvCxnSpPr/>
          <p:nvPr/>
        </p:nvCxnSpPr>
        <p:spPr>
          <a:xfrm>
            <a:off x="1214414" y="4429132"/>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直接箭头连接符 73"/>
          <p:cNvCxnSpPr/>
          <p:nvPr/>
        </p:nvCxnSpPr>
        <p:spPr>
          <a:xfrm>
            <a:off x="1214414" y="5000636"/>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接箭头连接符 74"/>
          <p:cNvCxnSpPr/>
          <p:nvPr/>
        </p:nvCxnSpPr>
        <p:spPr>
          <a:xfrm>
            <a:off x="1214414" y="5572140"/>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直接箭头连接符 75"/>
          <p:cNvCxnSpPr/>
          <p:nvPr/>
        </p:nvCxnSpPr>
        <p:spPr>
          <a:xfrm>
            <a:off x="1214414" y="6143644"/>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直接箭头连接符 76"/>
          <p:cNvCxnSpPr/>
          <p:nvPr/>
        </p:nvCxnSpPr>
        <p:spPr>
          <a:xfrm>
            <a:off x="5143504" y="2143116"/>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直接箭头连接符 77"/>
          <p:cNvCxnSpPr/>
          <p:nvPr/>
        </p:nvCxnSpPr>
        <p:spPr>
          <a:xfrm>
            <a:off x="5143504" y="2714620"/>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直接箭头连接符 78"/>
          <p:cNvCxnSpPr/>
          <p:nvPr/>
        </p:nvCxnSpPr>
        <p:spPr>
          <a:xfrm>
            <a:off x="5143504" y="3286124"/>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直接箭头连接符 79"/>
          <p:cNvCxnSpPr/>
          <p:nvPr/>
        </p:nvCxnSpPr>
        <p:spPr>
          <a:xfrm>
            <a:off x="5143504" y="3857628"/>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直接箭头连接符 80"/>
          <p:cNvCxnSpPr/>
          <p:nvPr/>
        </p:nvCxnSpPr>
        <p:spPr>
          <a:xfrm>
            <a:off x="5143504" y="4429132"/>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直接箭头连接符 81"/>
          <p:cNvCxnSpPr/>
          <p:nvPr/>
        </p:nvCxnSpPr>
        <p:spPr>
          <a:xfrm>
            <a:off x="5143504" y="5000636"/>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直接箭头连接符 82"/>
          <p:cNvCxnSpPr/>
          <p:nvPr/>
        </p:nvCxnSpPr>
        <p:spPr>
          <a:xfrm>
            <a:off x="5143504" y="5500702"/>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直接箭头连接符 83"/>
          <p:cNvCxnSpPr/>
          <p:nvPr/>
        </p:nvCxnSpPr>
        <p:spPr>
          <a:xfrm>
            <a:off x="5143504" y="6072206"/>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接连接符 85"/>
          <p:cNvCxnSpPr/>
          <p:nvPr/>
        </p:nvCxnSpPr>
        <p:spPr>
          <a:xfrm rot="5400000">
            <a:off x="3179753" y="4106867"/>
            <a:ext cx="392909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直接连接符 87"/>
          <p:cNvCxnSpPr/>
          <p:nvPr/>
        </p:nvCxnSpPr>
        <p:spPr>
          <a:xfrm rot="5400000">
            <a:off x="3394067" y="2963859"/>
            <a:ext cx="178595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直接箭头连接符 89"/>
          <p:cNvCxnSpPr/>
          <p:nvPr/>
        </p:nvCxnSpPr>
        <p:spPr>
          <a:xfrm>
            <a:off x="4286248" y="3857628"/>
            <a:ext cx="8572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右箭头 42"/>
          <p:cNvSpPr/>
          <p:nvPr/>
        </p:nvSpPr>
        <p:spPr>
          <a:xfrm>
            <a:off x="5286380" y="1285860"/>
            <a:ext cx="500066" cy="35719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46" name="矩形 45"/>
          <p:cNvSpPr/>
          <p:nvPr/>
        </p:nvSpPr>
        <p:spPr>
          <a:xfrm>
            <a:off x="5929322" y="1214422"/>
            <a:ext cx="2857520"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合同签约状态发生变化</a:t>
            </a:r>
          </a:p>
        </p:txBody>
      </p:sp>
      <p:sp>
        <p:nvSpPr>
          <p:cNvPr id="49" name="TextBox 48"/>
          <p:cNvSpPr txBox="1"/>
          <p:nvPr/>
        </p:nvSpPr>
        <p:spPr>
          <a:xfrm>
            <a:off x="428596" y="1214422"/>
            <a:ext cx="2071702"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索赔热点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000" fill="hold"/>
                                        <p:tgtEl>
                                          <p:spTgt spid="30"/>
                                        </p:tgtEl>
                                        <p:attrNameLst>
                                          <p:attrName>ppt_x</p:attrName>
                                        </p:attrNameLst>
                                      </p:cBhvr>
                                      <p:tavLst>
                                        <p:tav tm="0">
                                          <p:val>
                                            <p:strVal val="#ppt_x"/>
                                          </p:val>
                                        </p:tav>
                                        <p:tav tm="100000">
                                          <p:val>
                                            <p:strVal val="#ppt_x"/>
                                          </p:val>
                                        </p:tav>
                                      </p:tavLst>
                                    </p:anim>
                                    <p:anim calcmode="lin" valueType="num">
                                      <p:cBhvr additive="base">
                                        <p:cTn id="8" dur="20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2000" fill="hold"/>
                                        <p:tgtEl>
                                          <p:spTgt spid="33"/>
                                        </p:tgtEl>
                                        <p:attrNameLst>
                                          <p:attrName>ppt_x</p:attrName>
                                        </p:attrNameLst>
                                      </p:cBhvr>
                                      <p:tavLst>
                                        <p:tav tm="0">
                                          <p:val>
                                            <p:strVal val="#ppt_x"/>
                                          </p:val>
                                        </p:tav>
                                        <p:tav tm="100000">
                                          <p:val>
                                            <p:strVal val="#ppt_x"/>
                                          </p:val>
                                        </p:tav>
                                      </p:tavLst>
                                    </p:anim>
                                    <p:anim calcmode="lin" valueType="num">
                                      <p:cBhvr additive="base">
                                        <p:cTn id="12" dur="20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ppt_x"/>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2000" fill="hold"/>
                                        <p:tgtEl>
                                          <p:spTgt spid="36"/>
                                        </p:tgtEl>
                                        <p:attrNameLst>
                                          <p:attrName>ppt_x</p:attrName>
                                        </p:attrNameLst>
                                      </p:cBhvr>
                                      <p:tavLst>
                                        <p:tav tm="0">
                                          <p:val>
                                            <p:strVal val="#ppt_x"/>
                                          </p:val>
                                        </p:tav>
                                        <p:tav tm="100000">
                                          <p:val>
                                            <p:strVal val="#ppt_x"/>
                                          </p:val>
                                        </p:tav>
                                      </p:tavLst>
                                    </p:anim>
                                    <p:anim calcmode="lin" valueType="num">
                                      <p:cBhvr additive="base">
                                        <p:cTn id="20" dur="2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2000" fill="hold"/>
                                        <p:tgtEl>
                                          <p:spTgt spid="39"/>
                                        </p:tgtEl>
                                        <p:attrNameLst>
                                          <p:attrName>ppt_x</p:attrName>
                                        </p:attrNameLst>
                                      </p:cBhvr>
                                      <p:tavLst>
                                        <p:tav tm="0">
                                          <p:val>
                                            <p:strVal val="#ppt_x"/>
                                          </p:val>
                                        </p:tav>
                                        <p:tav tm="100000">
                                          <p:val>
                                            <p:strVal val="#ppt_x"/>
                                          </p:val>
                                        </p:tav>
                                      </p:tavLst>
                                    </p:anim>
                                    <p:anim calcmode="lin" valueType="num">
                                      <p:cBhvr additive="base">
                                        <p:cTn id="24" dur="20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2000" fill="hold"/>
                                        <p:tgtEl>
                                          <p:spTgt spid="40"/>
                                        </p:tgtEl>
                                        <p:attrNameLst>
                                          <p:attrName>ppt_x</p:attrName>
                                        </p:attrNameLst>
                                      </p:cBhvr>
                                      <p:tavLst>
                                        <p:tav tm="0">
                                          <p:val>
                                            <p:strVal val="#ppt_x"/>
                                          </p:val>
                                        </p:tav>
                                        <p:tav tm="100000">
                                          <p:val>
                                            <p:strVal val="#ppt_x"/>
                                          </p:val>
                                        </p:tav>
                                      </p:tavLst>
                                    </p:anim>
                                    <p:anim calcmode="lin" valueType="num">
                                      <p:cBhvr additive="base">
                                        <p:cTn id="28" dur="20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2000" fill="hold"/>
                                        <p:tgtEl>
                                          <p:spTgt spid="42"/>
                                        </p:tgtEl>
                                        <p:attrNameLst>
                                          <p:attrName>ppt_x</p:attrName>
                                        </p:attrNameLst>
                                      </p:cBhvr>
                                      <p:tavLst>
                                        <p:tav tm="0">
                                          <p:val>
                                            <p:strVal val="#ppt_x"/>
                                          </p:val>
                                        </p:tav>
                                        <p:tav tm="100000">
                                          <p:val>
                                            <p:strVal val="#ppt_x"/>
                                          </p:val>
                                        </p:tav>
                                      </p:tavLst>
                                    </p:anim>
                                    <p:anim calcmode="lin" valueType="num">
                                      <p:cBhvr additive="base">
                                        <p:cTn id="32" dur="20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2000" fill="hold"/>
                                        <p:tgtEl>
                                          <p:spTgt spid="44"/>
                                        </p:tgtEl>
                                        <p:attrNameLst>
                                          <p:attrName>ppt_x</p:attrName>
                                        </p:attrNameLst>
                                      </p:cBhvr>
                                      <p:tavLst>
                                        <p:tav tm="0">
                                          <p:val>
                                            <p:strVal val="#ppt_x"/>
                                          </p:val>
                                        </p:tav>
                                        <p:tav tm="100000">
                                          <p:val>
                                            <p:strVal val="#ppt_x"/>
                                          </p:val>
                                        </p:tav>
                                      </p:tavLst>
                                    </p:anim>
                                    <p:anim calcmode="lin" valueType="num">
                                      <p:cBhvr additive="base">
                                        <p:cTn id="36" dur="20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2000" fill="hold"/>
                                        <p:tgtEl>
                                          <p:spTgt spid="45"/>
                                        </p:tgtEl>
                                        <p:attrNameLst>
                                          <p:attrName>ppt_x</p:attrName>
                                        </p:attrNameLst>
                                      </p:cBhvr>
                                      <p:tavLst>
                                        <p:tav tm="0">
                                          <p:val>
                                            <p:strVal val="#ppt_x"/>
                                          </p:val>
                                        </p:tav>
                                        <p:tav tm="100000">
                                          <p:val>
                                            <p:strVal val="#ppt_x"/>
                                          </p:val>
                                        </p:tav>
                                      </p:tavLst>
                                    </p:anim>
                                    <p:anim calcmode="lin" valueType="num">
                                      <p:cBhvr additive="base">
                                        <p:cTn id="40" dur="20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ppt_x"/>
                                          </p:val>
                                        </p:tav>
                                        <p:tav tm="100000">
                                          <p:val>
                                            <p:strVal val="#ppt_x"/>
                                          </p:val>
                                        </p:tav>
                                      </p:tavLst>
                                    </p:anim>
                                    <p:anim calcmode="lin" valueType="num">
                                      <p:cBhvr additive="base">
                                        <p:cTn id="44" dur="20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2000" fill="hold"/>
                                        <p:tgtEl>
                                          <p:spTgt spid="48"/>
                                        </p:tgtEl>
                                        <p:attrNameLst>
                                          <p:attrName>ppt_x</p:attrName>
                                        </p:attrNameLst>
                                      </p:cBhvr>
                                      <p:tavLst>
                                        <p:tav tm="0">
                                          <p:val>
                                            <p:strVal val="#ppt_x"/>
                                          </p:val>
                                        </p:tav>
                                        <p:tav tm="100000">
                                          <p:val>
                                            <p:strVal val="#ppt_x"/>
                                          </p:val>
                                        </p:tav>
                                      </p:tavLst>
                                    </p:anim>
                                    <p:anim calcmode="lin" valueType="num">
                                      <p:cBhvr additive="base">
                                        <p:cTn id="48" dur="20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2000" fill="hold"/>
                                        <p:tgtEl>
                                          <p:spTgt spid="50"/>
                                        </p:tgtEl>
                                        <p:attrNameLst>
                                          <p:attrName>ppt_x</p:attrName>
                                        </p:attrNameLst>
                                      </p:cBhvr>
                                      <p:tavLst>
                                        <p:tav tm="0">
                                          <p:val>
                                            <p:strVal val="#ppt_x"/>
                                          </p:val>
                                        </p:tav>
                                        <p:tav tm="100000">
                                          <p:val>
                                            <p:strVal val="#ppt_x"/>
                                          </p:val>
                                        </p:tav>
                                      </p:tavLst>
                                    </p:anim>
                                    <p:anim calcmode="lin" valueType="num">
                                      <p:cBhvr additive="base">
                                        <p:cTn id="52" dur="20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2000" fill="hold"/>
                                        <p:tgtEl>
                                          <p:spTgt spid="55"/>
                                        </p:tgtEl>
                                        <p:attrNameLst>
                                          <p:attrName>ppt_x</p:attrName>
                                        </p:attrNameLst>
                                      </p:cBhvr>
                                      <p:tavLst>
                                        <p:tav tm="0">
                                          <p:val>
                                            <p:strVal val="#ppt_x"/>
                                          </p:val>
                                        </p:tav>
                                        <p:tav tm="100000">
                                          <p:val>
                                            <p:strVal val="#ppt_x"/>
                                          </p:val>
                                        </p:tav>
                                      </p:tavLst>
                                    </p:anim>
                                    <p:anim calcmode="lin" valueType="num">
                                      <p:cBhvr additive="base">
                                        <p:cTn id="56" dur="20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2000" fill="hold"/>
                                        <p:tgtEl>
                                          <p:spTgt spid="56"/>
                                        </p:tgtEl>
                                        <p:attrNameLst>
                                          <p:attrName>ppt_x</p:attrName>
                                        </p:attrNameLst>
                                      </p:cBhvr>
                                      <p:tavLst>
                                        <p:tav tm="0">
                                          <p:val>
                                            <p:strVal val="#ppt_x"/>
                                          </p:val>
                                        </p:tav>
                                        <p:tav tm="100000">
                                          <p:val>
                                            <p:strVal val="#ppt_x"/>
                                          </p:val>
                                        </p:tav>
                                      </p:tavLst>
                                    </p:anim>
                                    <p:anim calcmode="lin" valueType="num">
                                      <p:cBhvr additive="base">
                                        <p:cTn id="60" dur="20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2000" fill="hold"/>
                                        <p:tgtEl>
                                          <p:spTgt spid="57"/>
                                        </p:tgtEl>
                                        <p:attrNameLst>
                                          <p:attrName>ppt_x</p:attrName>
                                        </p:attrNameLst>
                                      </p:cBhvr>
                                      <p:tavLst>
                                        <p:tav tm="0">
                                          <p:val>
                                            <p:strVal val="#ppt_x"/>
                                          </p:val>
                                        </p:tav>
                                        <p:tav tm="100000">
                                          <p:val>
                                            <p:strVal val="#ppt_x"/>
                                          </p:val>
                                        </p:tav>
                                      </p:tavLst>
                                    </p:anim>
                                    <p:anim calcmode="lin" valueType="num">
                                      <p:cBhvr additive="base">
                                        <p:cTn id="64" dur="2000" fill="hold"/>
                                        <p:tgtEl>
                                          <p:spTgt spid="5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2000" fill="hold"/>
                                        <p:tgtEl>
                                          <p:spTgt spid="58"/>
                                        </p:tgtEl>
                                        <p:attrNameLst>
                                          <p:attrName>ppt_x</p:attrName>
                                        </p:attrNameLst>
                                      </p:cBhvr>
                                      <p:tavLst>
                                        <p:tav tm="0">
                                          <p:val>
                                            <p:strVal val="#ppt_x"/>
                                          </p:val>
                                        </p:tav>
                                        <p:tav tm="100000">
                                          <p:val>
                                            <p:strVal val="#ppt_x"/>
                                          </p:val>
                                        </p:tav>
                                      </p:tavLst>
                                    </p:anim>
                                    <p:anim calcmode="lin" valueType="num">
                                      <p:cBhvr additive="base">
                                        <p:cTn id="68" dur="2000" fill="hold"/>
                                        <p:tgtEl>
                                          <p:spTgt spid="5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2000" fill="hold"/>
                                        <p:tgtEl>
                                          <p:spTgt spid="59"/>
                                        </p:tgtEl>
                                        <p:attrNameLst>
                                          <p:attrName>ppt_x</p:attrName>
                                        </p:attrNameLst>
                                      </p:cBhvr>
                                      <p:tavLst>
                                        <p:tav tm="0">
                                          <p:val>
                                            <p:strVal val="#ppt_x"/>
                                          </p:val>
                                        </p:tav>
                                        <p:tav tm="100000">
                                          <p:val>
                                            <p:strVal val="#ppt_x"/>
                                          </p:val>
                                        </p:tav>
                                      </p:tavLst>
                                    </p:anim>
                                    <p:anim calcmode="lin" valueType="num">
                                      <p:cBhvr additive="base">
                                        <p:cTn id="72" dur="2000" fill="hold"/>
                                        <p:tgtEl>
                                          <p:spTgt spid="5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additive="base">
                                        <p:cTn id="75" dur="2000" fill="hold"/>
                                        <p:tgtEl>
                                          <p:spTgt spid="60"/>
                                        </p:tgtEl>
                                        <p:attrNameLst>
                                          <p:attrName>ppt_x</p:attrName>
                                        </p:attrNameLst>
                                      </p:cBhvr>
                                      <p:tavLst>
                                        <p:tav tm="0">
                                          <p:val>
                                            <p:strVal val="#ppt_x"/>
                                          </p:val>
                                        </p:tav>
                                        <p:tav tm="100000">
                                          <p:val>
                                            <p:strVal val="#ppt_x"/>
                                          </p:val>
                                        </p:tav>
                                      </p:tavLst>
                                    </p:anim>
                                    <p:anim calcmode="lin" valueType="num">
                                      <p:cBhvr additive="base">
                                        <p:cTn id="76" dur="2000" fill="hold"/>
                                        <p:tgtEl>
                                          <p:spTgt spid="6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additive="base">
                                        <p:cTn id="79" dur="2000" fill="hold"/>
                                        <p:tgtEl>
                                          <p:spTgt spid="61"/>
                                        </p:tgtEl>
                                        <p:attrNameLst>
                                          <p:attrName>ppt_x</p:attrName>
                                        </p:attrNameLst>
                                      </p:cBhvr>
                                      <p:tavLst>
                                        <p:tav tm="0">
                                          <p:val>
                                            <p:strVal val="#ppt_x"/>
                                          </p:val>
                                        </p:tav>
                                        <p:tav tm="100000">
                                          <p:val>
                                            <p:strVal val="#ppt_x"/>
                                          </p:val>
                                        </p:tav>
                                      </p:tavLst>
                                    </p:anim>
                                    <p:anim calcmode="lin" valueType="num">
                                      <p:cBhvr additive="base">
                                        <p:cTn id="80" dur="2000" fill="hold"/>
                                        <p:tgtEl>
                                          <p:spTgt spid="6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9"/>
                                        </p:tgtEl>
                                        <p:attrNameLst>
                                          <p:attrName>style.visibility</p:attrName>
                                        </p:attrNameLst>
                                      </p:cBhvr>
                                      <p:to>
                                        <p:strVal val="visible"/>
                                      </p:to>
                                    </p:set>
                                    <p:anim calcmode="lin" valueType="num">
                                      <p:cBhvr additive="base">
                                        <p:cTn id="83" dur="2000" fill="hold"/>
                                        <p:tgtEl>
                                          <p:spTgt spid="69"/>
                                        </p:tgtEl>
                                        <p:attrNameLst>
                                          <p:attrName>ppt_x</p:attrName>
                                        </p:attrNameLst>
                                      </p:cBhvr>
                                      <p:tavLst>
                                        <p:tav tm="0">
                                          <p:val>
                                            <p:strVal val="#ppt_x"/>
                                          </p:val>
                                        </p:tav>
                                        <p:tav tm="100000">
                                          <p:val>
                                            <p:strVal val="#ppt_x"/>
                                          </p:val>
                                        </p:tav>
                                      </p:tavLst>
                                    </p:anim>
                                    <p:anim calcmode="lin" valueType="num">
                                      <p:cBhvr additive="base">
                                        <p:cTn id="84" dur="2000" fill="hold"/>
                                        <p:tgtEl>
                                          <p:spTgt spid="6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additive="base">
                                        <p:cTn id="87" dur="2000" fill="hold"/>
                                        <p:tgtEl>
                                          <p:spTgt spid="71"/>
                                        </p:tgtEl>
                                        <p:attrNameLst>
                                          <p:attrName>ppt_x</p:attrName>
                                        </p:attrNameLst>
                                      </p:cBhvr>
                                      <p:tavLst>
                                        <p:tav tm="0">
                                          <p:val>
                                            <p:strVal val="#ppt_x"/>
                                          </p:val>
                                        </p:tav>
                                        <p:tav tm="100000">
                                          <p:val>
                                            <p:strVal val="#ppt_x"/>
                                          </p:val>
                                        </p:tav>
                                      </p:tavLst>
                                    </p:anim>
                                    <p:anim calcmode="lin" valueType="num">
                                      <p:cBhvr additive="base">
                                        <p:cTn id="88" dur="2000" fill="hold"/>
                                        <p:tgtEl>
                                          <p:spTgt spid="7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2000" fill="hold"/>
                                        <p:tgtEl>
                                          <p:spTgt spid="72"/>
                                        </p:tgtEl>
                                        <p:attrNameLst>
                                          <p:attrName>ppt_x</p:attrName>
                                        </p:attrNameLst>
                                      </p:cBhvr>
                                      <p:tavLst>
                                        <p:tav tm="0">
                                          <p:val>
                                            <p:strVal val="#ppt_x"/>
                                          </p:val>
                                        </p:tav>
                                        <p:tav tm="100000">
                                          <p:val>
                                            <p:strVal val="#ppt_x"/>
                                          </p:val>
                                        </p:tav>
                                      </p:tavLst>
                                    </p:anim>
                                    <p:anim calcmode="lin" valueType="num">
                                      <p:cBhvr additive="base">
                                        <p:cTn id="92" dur="2000" fill="hold"/>
                                        <p:tgtEl>
                                          <p:spTgt spid="7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anim calcmode="lin" valueType="num">
                                      <p:cBhvr additive="base">
                                        <p:cTn id="95" dur="2000" fill="hold"/>
                                        <p:tgtEl>
                                          <p:spTgt spid="73"/>
                                        </p:tgtEl>
                                        <p:attrNameLst>
                                          <p:attrName>ppt_x</p:attrName>
                                        </p:attrNameLst>
                                      </p:cBhvr>
                                      <p:tavLst>
                                        <p:tav tm="0">
                                          <p:val>
                                            <p:strVal val="#ppt_x"/>
                                          </p:val>
                                        </p:tav>
                                        <p:tav tm="100000">
                                          <p:val>
                                            <p:strVal val="#ppt_x"/>
                                          </p:val>
                                        </p:tav>
                                      </p:tavLst>
                                    </p:anim>
                                    <p:anim calcmode="lin" valueType="num">
                                      <p:cBhvr additive="base">
                                        <p:cTn id="96" dur="2000" fill="hold"/>
                                        <p:tgtEl>
                                          <p:spTgt spid="7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74"/>
                                        </p:tgtEl>
                                        <p:attrNameLst>
                                          <p:attrName>style.visibility</p:attrName>
                                        </p:attrNameLst>
                                      </p:cBhvr>
                                      <p:to>
                                        <p:strVal val="visible"/>
                                      </p:to>
                                    </p:set>
                                    <p:anim calcmode="lin" valueType="num">
                                      <p:cBhvr additive="base">
                                        <p:cTn id="99" dur="2000" fill="hold"/>
                                        <p:tgtEl>
                                          <p:spTgt spid="74"/>
                                        </p:tgtEl>
                                        <p:attrNameLst>
                                          <p:attrName>ppt_x</p:attrName>
                                        </p:attrNameLst>
                                      </p:cBhvr>
                                      <p:tavLst>
                                        <p:tav tm="0">
                                          <p:val>
                                            <p:strVal val="#ppt_x"/>
                                          </p:val>
                                        </p:tav>
                                        <p:tav tm="100000">
                                          <p:val>
                                            <p:strVal val="#ppt_x"/>
                                          </p:val>
                                        </p:tav>
                                      </p:tavLst>
                                    </p:anim>
                                    <p:anim calcmode="lin" valueType="num">
                                      <p:cBhvr additive="base">
                                        <p:cTn id="100" dur="2000" fill="hold"/>
                                        <p:tgtEl>
                                          <p:spTgt spid="74"/>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75"/>
                                        </p:tgtEl>
                                        <p:attrNameLst>
                                          <p:attrName>style.visibility</p:attrName>
                                        </p:attrNameLst>
                                      </p:cBhvr>
                                      <p:to>
                                        <p:strVal val="visible"/>
                                      </p:to>
                                    </p:set>
                                    <p:anim calcmode="lin" valueType="num">
                                      <p:cBhvr additive="base">
                                        <p:cTn id="103" dur="2000" fill="hold"/>
                                        <p:tgtEl>
                                          <p:spTgt spid="75"/>
                                        </p:tgtEl>
                                        <p:attrNameLst>
                                          <p:attrName>ppt_x</p:attrName>
                                        </p:attrNameLst>
                                      </p:cBhvr>
                                      <p:tavLst>
                                        <p:tav tm="0">
                                          <p:val>
                                            <p:strVal val="#ppt_x"/>
                                          </p:val>
                                        </p:tav>
                                        <p:tav tm="100000">
                                          <p:val>
                                            <p:strVal val="#ppt_x"/>
                                          </p:val>
                                        </p:tav>
                                      </p:tavLst>
                                    </p:anim>
                                    <p:anim calcmode="lin" valueType="num">
                                      <p:cBhvr additive="base">
                                        <p:cTn id="104" dur="2000" fill="hold"/>
                                        <p:tgtEl>
                                          <p:spTgt spid="7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anim calcmode="lin" valueType="num">
                                      <p:cBhvr additive="base">
                                        <p:cTn id="107" dur="2000" fill="hold"/>
                                        <p:tgtEl>
                                          <p:spTgt spid="76"/>
                                        </p:tgtEl>
                                        <p:attrNameLst>
                                          <p:attrName>ppt_x</p:attrName>
                                        </p:attrNameLst>
                                      </p:cBhvr>
                                      <p:tavLst>
                                        <p:tav tm="0">
                                          <p:val>
                                            <p:strVal val="#ppt_x"/>
                                          </p:val>
                                        </p:tav>
                                        <p:tav tm="100000">
                                          <p:val>
                                            <p:strVal val="#ppt_x"/>
                                          </p:val>
                                        </p:tav>
                                      </p:tavLst>
                                    </p:anim>
                                    <p:anim calcmode="lin" valueType="num">
                                      <p:cBhvr additive="base">
                                        <p:cTn id="108" dur="2000" fill="hold"/>
                                        <p:tgtEl>
                                          <p:spTgt spid="7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additive="base">
                                        <p:cTn id="111" dur="2000" fill="hold"/>
                                        <p:tgtEl>
                                          <p:spTgt spid="77"/>
                                        </p:tgtEl>
                                        <p:attrNameLst>
                                          <p:attrName>ppt_x</p:attrName>
                                        </p:attrNameLst>
                                      </p:cBhvr>
                                      <p:tavLst>
                                        <p:tav tm="0">
                                          <p:val>
                                            <p:strVal val="#ppt_x"/>
                                          </p:val>
                                        </p:tav>
                                        <p:tav tm="100000">
                                          <p:val>
                                            <p:strVal val="#ppt_x"/>
                                          </p:val>
                                        </p:tav>
                                      </p:tavLst>
                                    </p:anim>
                                    <p:anim calcmode="lin" valueType="num">
                                      <p:cBhvr additive="base">
                                        <p:cTn id="112" dur="2000" fill="hold"/>
                                        <p:tgtEl>
                                          <p:spTgt spid="77"/>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additive="base">
                                        <p:cTn id="115" dur="2000" fill="hold"/>
                                        <p:tgtEl>
                                          <p:spTgt spid="78"/>
                                        </p:tgtEl>
                                        <p:attrNameLst>
                                          <p:attrName>ppt_x</p:attrName>
                                        </p:attrNameLst>
                                      </p:cBhvr>
                                      <p:tavLst>
                                        <p:tav tm="0">
                                          <p:val>
                                            <p:strVal val="#ppt_x"/>
                                          </p:val>
                                        </p:tav>
                                        <p:tav tm="100000">
                                          <p:val>
                                            <p:strVal val="#ppt_x"/>
                                          </p:val>
                                        </p:tav>
                                      </p:tavLst>
                                    </p:anim>
                                    <p:anim calcmode="lin" valueType="num">
                                      <p:cBhvr additive="base">
                                        <p:cTn id="116" dur="2000" fill="hold"/>
                                        <p:tgtEl>
                                          <p:spTgt spid="78"/>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79"/>
                                        </p:tgtEl>
                                        <p:attrNameLst>
                                          <p:attrName>style.visibility</p:attrName>
                                        </p:attrNameLst>
                                      </p:cBhvr>
                                      <p:to>
                                        <p:strVal val="visible"/>
                                      </p:to>
                                    </p:set>
                                    <p:anim calcmode="lin" valueType="num">
                                      <p:cBhvr additive="base">
                                        <p:cTn id="119" dur="2000" fill="hold"/>
                                        <p:tgtEl>
                                          <p:spTgt spid="79"/>
                                        </p:tgtEl>
                                        <p:attrNameLst>
                                          <p:attrName>ppt_x</p:attrName>
                                        </p:attrNameLst>
                                      </p:cBhvr>
                                      <p:tavLst>
                                        <p:tav tm="0">
                                          <p:val>
                                            <p:strVal val="#ppt_x"/>
                                          </p:val>
                                        </p:tav>
                                        <p:tav tm="100000">
                                          <p:val>
                                            <p:strVal val="#ppt_x"/>
                                          </p:val>
                                        </p:tav>
                                      </p:tavLst>
                                    </p:anim>
                                    <p:anim calcmode="lin" valueType="num">
                                      <p:cBhvr additive="base">
                                        <p:cTn id="120" dur="2000" fill="hold"/>
                                        <p:tgtEl>
                                          <p:spTgt spid="79"/>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80"/>
                                        </p:tgtEl>
                                        <p:attrNameLst>
                                          <p:attrName>style.visibility</p:attrName>
                                        </p:attrNameLst>
                                      </p:cBhvr>
                                      <p:to>
                                        <p:strVal val="visible"/>
                                      </p:to>
                                    </p:set>
                                    <p:anim calcmode="lin" valueType="num">
                                      <p:cBhvr additive="base">
                                        <p:cTn id="123" dur="2000" fill="hold"/>
                                        <p:tgtEl>
                                          <p:spTgt spid="80"/>
                                        </p:tgtEl>
                                        <p:attrNameLst>
                                          <p:attrName>ppt_x</p:attrName>
                                        </p:attrNameLst>
                                      </p:cBhvr>
                                      <p:tavLst>
                                        <p:tav tm="0">
                                          <p:val>
                                            <p:strVal val="#ppt_x"/>
                                          </p:val>
                                        </p:tav>
                                        <p:tav tm="100000">
                                          <p:val>
                                            <p:strVal val="#ppt_x"/>
                                          </p:val>
                                        </p:tav>
                                      </p:tavLst>
                                    </p:anim>
                                    <p:anim calcmode="lin" valueType="num">
                                      <p:cBhvr additive="base">
                                        <p:cTn id="124" dur="2000" fill="hold"/>
                                        <p:tgtEl>
                                          <p:spTgt spid="8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81"/>
                                        </p:tgtEl>
                                        <p:attrNameLst>
                                          <p:attrName>style.visibility</p:attrName>
                                        </p:attrNameLst>
                                      </p:cBhvr>
                                      <p:to>
                                        <p:strVal val="visible"/>
                                      </p:to>
                                    </p:set>
                                    <p:anim calcmode="lin" valueType="num">
                                      <p:cBhvr additive="base">
                                        <p:cTn id="127" dur="2000" fill="hold"/>
                                        <p:tgtEl>
                                          <p:spTgt spid="81"/>
                                        </p:tgtEl>
                                        <p:attrNameLst>
                                          <p:attrName>ppt_x</p:attrName>
                                        </p:attrNameLst>
                                      </p:cBhvr>
                                      <p:tavLst>
                                        <p:tav tm="0">
                                          <p:val>
                                            <p:strVal val="#ppt_x"/>
                                          </p:val>
                                        </p:tav>
                                        <p:tav tm="100000">
                                          <p:val>
                                            <p:strVal val="#ppt_x"/>
                                          </p:val>
                                        </p:tav>
                                      </p:tavLst>
                                    </p:anim>
                                    <p:anim calcmode="lin" valueType="num">
                                      <p:cBhvr additive="base">
                                        <p:cTn id="128" dur="2000" fill="hold"/>
                                        <p:tgtEl>
                                          <p:spTgt spid="81"/>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82"/>
                                        </p:tgtEl>
                                        <p:attrNameLst>
                                          <p:attrName>style.visibility</p:attrName>
                                        </p:attrNameLst>
                                      </p:cBhvr>
                                      <p:to>
                                        <p:strVal val="visible"/>
                                      </p:to>
                                    </p:set>
                                    <p:anim calcmode="lin" valueType="num">
                                      <p:cBhvr additive="base">
                                        <p:cTn id="131" dur="2000" fill="hold"/>
                                        <p:tgtEl>
                                          <p:spTgt spid="82"/>
                                        </p:tgtEl>
                                        <p:attrNameLst>
                                          <p:attrName>ppt_x</p:attrName>
                                        </p:attrNameLst>
                                      </p:cBhvr>
                                      <p:tavLst>
                                        <p:tav tm="0">
                                          <p:val>
                                            <p:strVal val="#ppt_x"/>
                                          </p:val>
                                        </p:tav>
                                        <p:tav tm="100000">
                                          <p:val>
                                            <p:strVal val="#ppt_x"/>
                                          </p:val>
                                        </p:tav>
                                      </p:tavLst>
                                    </p:anim>
                                    <p:anim calcmode="lin" valueType="num">
                                      <p:cBhvr additive="base">
                                        <p:cTn id="132" dur="2000" fill="hold"/>
                                        <p:tgtEl>
                                          <p:spTgt spid="82"/>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83"/>
                                        </p:tgtEl>
                                        <p:attrNameLst>
                                          <p:attrName>style.visibility</p:attrName>
                                        </p:attrNameLst>
                                      </p:cBhvr>
                                      <p:to>
                                        <p:strVal val="visible"/>
                                      </p:to>
                                    </p:set>
                                    <p:anim calcmode="lin" valueType="num">
                                      <p:cBhvr additive="base">
                                        <p:cTn id="135" dur="2000" fill="hold"/>
                                        <p:tgtEl>
                                          <p:spTgt spid="83"/>
                                        </p:tgtEl>
                                        <p:attrNameLst>
                                          <p:attrName>ppt_x</p:attrName>
                                        </p:attrNameLst>
                                      </p:cBhvr>
                                      <p:tavLst>
                                        <p:tav tm="0">
                                          <p:val>
                                            <p:strVal val="#ppt_x"/>
                                          </p:val>
                                        </p:tav>
                                        <p:tav tm="100000">
                                          <p:val>
                                            <p:strVal val="#ppt_x"/>
                                          </p:val>
                                        </p:tav>
                                      </p:tavLst>
                                    </p:anim>
                                    <p:anim calcmode="lin" valueType="num">
                                      <p:cBhvr additive="base">
                                        <p:cTn id="136" dur="2000" fill="hold"/>
                                        <p:tgtEl>
                                          <p:spTgt spid="83"/>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84"/>
                                        </p:tgtEl>
                                        <p:attrNameLst>
                                          <p:attrName>style.visibility</p:attrName>
                                        </p:attrNameLst>
                                      </p:cBhvr>
                                      <p:to>
                                        <p:strVal val="visible"/>
                                      </p:to>
                                    </p:set>
                                    <p:anim calcmode="lin" valueType="num">
                                      <p:cBhvr additive="base">
                                        <p:cTn id="139" dur="2000" fill="hold"/>
                                        <p:tgtEl>
                                          <p:spTgt spid="84"/>
                                        </p:tgtEl>
                                        <p:attrNameLst>
                                          <p:attrName>ppt_x</p:attrName>
                                        </p:attrNameLst>
                                      </p:cBhvr>
                                      <p:tavLst>
                                        <p:tav tm="0">
                                          <p:val>
                                            <p:strVal val="#ppt_x"/>
                                          </p:val>
                                        </p:tav>
                                        <p:tav tm="100000">
                                          <p:val>
                                            <p:strVal val="#ppt_x"/>
                                          </p:val>
                                        </p:tav>
                                      </p:tavLst>
                                    </p:anim>
                                    <p:anim calcmode="lin" valueType="num">
                                      <p:cBhvr additive="base">
                                        <p:cTn id="140" dur="2000" fill="hold"/>
                                        <p:tgtEl>
                                          <p:spTgt spid="84"/>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86"/>
                                        </p:tgtEl>
                                        <p:attrNameLst>
                                          <p:attrName>style.visibility</p:attrName>
                                        </p:attrNameLst>
                                      </p:cBhvr>
                                      <p:to>
                                        <p:strVal val="visible"/>
                                      </p:to>
                                    </p:set>
                                    <p:anim calcmode="lin" valueType="num">
                                      <p:cBhvr additive="base">
                                        <p:cTn id="143" dur="2000" fill="hold"/>
                                        <p:tgtEl>
                                          <p:spTgt spid="86"/>
                                        </p:tgtEl>
                                        <p:attrNameLst>
                                          <p:attrName>ppt_x</p:attrName>
                                        </p:attrNameLst>
                                      </p:cBhvr>
                                      <p:tavLst>
                                        <p:tav tm="0">
                                          <p:val>
                                            <p:strVal val="#ppt_x"/>
                                          </p:val>
                                        </p:tav>
                                        <p:tav tm="100000">
                                          <p:val>
                                            <p:strVal val="#ppt_x"/>
                                          </p:val>
                                        </p:tav>
                                      </p:tavLst>
                                    </p:anim>
                                    <p:anim calcmode="lin" valueType="num">
                                      <p:cBhvr additive="base">
                                        <p:cTn id="144" dur="2000" fill="hold"/>
                                        <p:tgtEl>
                                          <p:spTgt spid="86"/>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additive="base">
                                        <p:cTn id="147" dur="2000" fill="hold"/>
                                        <p:tgtEl>
                                          <p:spTgt spid="88"/>
                                        </p:tgtEl>
                                        <p:attrNameLst>
                                          <p:attrName>ppt_x</p:attrName>
                                        </p:attrNameLst>
                                      </p:cBhvr>
                                      <p:tavLst>
                                        <p:tav tm="0">
                                          <p:val>
                                            <p:strVal val="#ppt_x"/>
                                          </p:val>
                                        </p:tav>
                                        <p:tav tm="100000">
                                          <p:val>
                                            <p:strVal val="#ppt_x"/>
                                          </p:val>
                                        </p:tav>
                                      </p:tavLst>
                                    </p:anim>
                                    <p:anim calcmode="lin" valueType="num">
                                      <p:cBhvr additive="base">
                                        <p:cTn id="148" dur="2000" fill="hold"/>
                                        <p:tgtEl>
                                          <p:spTgt spid="88"/>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90"/>
                                        </p:tgtEl>
                                        <p:attrNameLst>
                                          <p:attrName>style.visibility</p:attrName>
                                        </p:attrNameLst>
                                      </p:cBhvr>
                                      <p:to>
                                        <p:strVal val="visible"/>
                                      </p:to>
                                    </p:set>
                                    <p:anim calcmode="lin" valueType="num">
                                      <p:cBhvr additive="base">
                                        <p:cTn id="151" dur="2000" fill="hold"/>
                                        <p:tgtEl>
                                          <p:spTgt spid="90"/>
                                        </p:tgtEl>
                                        <p:attrNameLst>
                                          <p:attrName>ppt_x</p:attrName>
                                        </p:attrNameLst>
                                      </p:cBhvr>
                                      <p:tavLst>
                                        <p:tav tm="0">
                                          <p:val>
                                            <p:strVal val="#ppt_x"/>
                                          </p:val>
                                        </p:tav>
                                        <p:tav tm="100000">
                                          <p:val>
                                            <p:strVal val="#ppt_x"/>
                                          </p:val>
                                        </p:tav>
                                      </p:tavLst>
                                    </p:anim>
                                    <p:anim calcmode="lin" valueType="num">
                                      <p:cBhvr additive="base">
                                        <p:cTn id="152" dur="20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1" fill="hold" grpId="0" nodeType="click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additive="base">
                                        <p:cTn id="157" dur="2000" fill="hold"/>
                                        <p:tgtEl>
                                          <p:spTgt spid="43"/>
                                        </p:tgtEl>
                                        <p:attrNameLst>
                                          <p:attrName>ppt_x</p:attrName>
                                        </p:attrNameLst>
                                      </p:cBhvr>
                                      <p:tavLst>
                                        <p:tav tm="0">
                                          <p:val>
                                            <p:strVal val="#ppt_x"/>
                                          </p:val>
                                        </p:tav>
                                        <p:tav tm="100000">
                                          <p:val>
                                            <p:strVal val="#ppt_x"/>
                                          </p:val>
                                        </p:tav>
                                      </p:tavLst>
                                    </p:anim>
                                    <p:anim calcmode="lin" valueType="num">
                                      <p:cBhvr additive="base">
                                        <p:cTn id="158" dur="20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46"/>
                                        </p:tgtEl>
                                        <p:attrNameLst>
                                          <p:attrName>style.visibility</p:attrName>
                                        </p:attrNameLst>
                                      </p:cBhvr>
                                      <p:to>
                                        <p:strVal val="visible"/>
                                      </p:to>
                                    </p:set>
                                    <p:anim calcmode="lin" valueType="num">
                                      <p:cBhvr additive="base">
                                        <p:cTn id="163" dur="2000" fill="hold"/>
                                        <p:tgtEl>
                                          <p:spTgt spid="46"/>
                                        </p:tgtEl>
                                        <p:attrNameLst>
                                          <p:attrName>ppt_x</p:attrName>
                                        </p:attrNameLst>
                                      </p:cBhvr>
                                      <p:tavLst>
                                        <p:tav tm="0">
                                          <p:val>
                                            <p:strVal val="1+#ppt_w/2"/>
                                          </p:val>
                                        </p:tav>
                                        <p:tav tm="100000">
                                          <p:val>
                                            <p:strVal val="#ppt_x"/>
                                          </p:val>
                                        </p:tav>
                                      </p:tavLst>
                                    </p:anim>
                                    <p:anim calcmode="lin" valueType="num">
                                      <p:cBhvr additive="base">
                                        <p:cTn id="164" dur="2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 presetClass="emph" presetSubtype="2" fill="hold" nodeType="clickEffect">
                                  <p:stCondLst>
                                    <p:cond delay="0"/>
                                  </p:stCondLst>
                                  <p:childTnLst>
                                    <p:animClr clrSpc="rgb" dir="cw">
                                      <p:cBhvr>
                                        <p:cTn id="168" dur="2000" fill="hold"/>
                                        <p:tgtEl>
                                          <p:spTgt spid="46"/>
                                        </p:tgtEl>
                                        <p:attrNameLst>
                                          <p:attrName>fillcolor</p:attrName>
                                        </p:attrNameLst>
                                      </p:cBhvr>
                                      <p:to>
                                        <a:schemeClr val="accent2"/>
                                      </p:to>
                                    </p:animClr>
                                    <p:set>
                                      <p:cBhvr>
                                        <p:cTn id="169" dur="2000" fill="hold"/>
                                        <p:tgtEl>
                                          <p:spTgt spid="46"/>
                                        </p:tgtEl>
                                        <p:attrNameLst>
                                          <p:attrName>fill.type</p:attrName>
                                        </p:attrNameLst>
                                      </p:cBhvr>
                                      <p:to>
                                        <p:strVal val="solid"/>
                                      </p:to>
                                    </p:set>
                                    <p:set>
                                      <p:cBhvr>
                                        <p:cTn id="170" dur="2000" fill="hold"/>
                                        <p:tgtEl>
                                          <p:spTgt spid="46"/>
                                        </p:tgtEl>
                                        <p:attrNameLst>
                                          <p:attrName>fill.on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8" presetClass="emph" presetSubtype="0" fill="hold" grpId="1" nodeType="clickEffect">
                                  <p:stCondLst>
                                    <p:cond delay="0"/>
                                  </p:stCondLst>
                                  <p:childTnLst>
                                    <p:animRot by="21600000">
                                      <p:cBhvr>
                                        <p:cTn id="174" dur="20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animBg="1"/>
      <p:bldP spid="40" grpId="0" animBg="1"/>
      <p:bldP spid="42" grpId="0" animBg="1"/>
      <p:bldP spid="44" grpId="0" animBg="1"/>
      <p:bldP spid="45" grpId="0" animBg="1"/>
      <p:bldP spid="47" grpId="0" animBg="1"/>
      <p:bldP spid="48" grpId="0" animBg="1"/>
      <p:bldP spid="50" grpId="0" animBg="1"/>
      <p:bldP spid="55" grpId="0" animBg="1"/>
      <p:bldP spid="56" grpId="0" animBg="1"/>
      <p:bldP spid="57" grpId="0" animBg="1"/>
      <p:bldP spid="58" grpId="0" animBg="1"/>
      <p:bldP spid="59" grpId="0" animBg="1"/>
      <p:bldP spid="60" grpId="0" animBg="1"/>
      <p:bldP spid="61" grpId="0" animBg="1"/>
      <p:bldP spid="43" grpId="0" animBg="1"/>
      <p:bldP spid="46" grpId="0" animBg="1"/>
      <p:bldP spid="4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Wingdings" pitchFamily="2" charset="2"/>
              <a:buChar char="u"/>
            </a:pPr>
            <a:r>
              <a:rPr lang="zh-CN" altLang="en-US" sz="2800" b="1" dirty="0">
                <a:latin typeface="微软雅黑" pitchFamily="34" charset="-122"/>
                <a:ea typeface="微软雅黑" pitchFamily="34" charset="-122"/>
              </a:rPr>
              <a:t>项目整体风险评估</a:t>
            </a:r>
          </a:p>
        </p:txBody>
      </p:sp>
      <p:sp>
        <p:nvSpPr>
          <p:cNvPr id="4" name="矩形 3"/>
          <p:cNvSpPr/>
          <p:nvPr/>
        </p:nvSpPr>
        <p:spPr>
          <a:xfrm>
            <a:off x="4572000" y="4429133"/>
            <a:ext cx="1785950"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solidFill>
                  <a:schemeClr val="bg2"/>
                </a:solidFill>
                <a:latin typeface="微软雅黑" pitchFamily="34" charset="-122"/>
                <a:ea typeface="微软雅黑" pitchFamily="34" charset="-122"/>
              </a:rPr>
              <a:t>实施方案</a:t>
            </a:r>
          </a:p>
        </p:txBody>
      </p:sp>
      <p:sp>
        <p:nvSpPr>
          <p:cNvPr id="6" name="矩形 5"/>
          <p:cNvSpPr/>
          <p:nvPr/>
        </p:nvSpPr>
        <p:spPr>
          <a:xfrm>
            <a:off x="1857356" y="3500437"/>
            <a:ext cx="1571636"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solidFill>
                  <a:schemeClr val="bg2"/>
                </a:solidFill>
                <a:latin typeface="微软雅黑" pitchFamily="34" charset="-122"/>
                <a:ea typeface="微软雅黑" pitchFamily="34" charset="-122"/>
              </a:rPr>
              <a:t>风险评估</a:t>
            </a:r>
          </a:p>
        </p:txBody>
      </p:sp>
      <p:sp>
        <p:nvSpPr>
          <p:cNvPr id="7" name="矩形 6"/>
          <p:cNvSpPr/>
          <p:nvPr/>
        </p:nvSpPr>
        <p:spPr>
          <a:xfrm>
            <a:off x="4572000" y="2571745"/>
            <a:ext cx="1785950"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solidFill>
                  <a:schemeClr val="bg2"/>
                </a:solidFill>
                <a:latin typeface="微软雅黑" pitchFamily="34" charset="-122"/>
                <a:ea typeface="微软雅黑" pitchFamily="34" charset="-122"/>
              </a:rPr>
              <a:t>尽职调查报告</a:t>
            </a:r>
          </a:p>
        </p:txBody>
      </p:sp>
      <p:cxnSp>
        <p:nvCxnSpPr>
          <p:cNvPr id="9" name="直接连接符 8"/>
          <p:cNvCxnSpPr/>
          <p:nvPr/>
        </p:nvCxnSpPr>
        <p:spPr>
          <a:xfrm rot="5400000">
            <a:off x="2893212" y="3750471"/>
            <a:ext cx="178595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接箭头连接符 10"/>
          <p:cNvCxnSpPr/>
          <p:nvPr/>
        </p:nvCxnSpPr>
        <p:spPr>
          <a:xfrm>
            <a:off x="3428992" y="3714754"/>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接箭头连接符 11"/>
          <p:cNvCxnSpPr/>
          <p:nvPr/>
        </p:nvCxnSpPr>
        <p:spPr>
          <a:xfrm>
            <a:off x="3786182" y="4643447"/>
            <a:ext cx="78581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接箭头连接符 12"/>
          <p:cNvCxnSpPr/>
          <p:nvPr/>
        </p:nvCxnSpPr>
        <p:spPr>
          <a:xfrm>
            <a:off x="3786182" y="2857499"/>
            <a:ext cx="78581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矩形 13"/>
          <p:cNvSpPr/>
          <p:nvPr/>
        </p:nvSpPr>
        <p:spPr>
          <a:xfrm>
            <a:off x="4572000" y="3429000"/>
            <a:ext cx="1785950" cy="50006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solidFill>
                  <a:schemeClr val="bg2"/>
                </a:solidFill>
                <a:latin typeface="微软雅黑" pitchFamily="34" charset="-122"/>
                <a:ea typeface="微软雅黑" pitchFamily="34" charset="-122"/>
              </a:rPr>
              <a:t>可研报告</a:t>
            </a:r>
          </a:p>
        </p:txBody>
      </p:sp>
      <p:cxnSp>
        <p:nvCxnSpPr>
          <p:cNvPr id="16" name="直接箭头连接符 15"/>
          <p:cNvCxnSpPr/>
          <p:nvPr/>
        </p:nvCxnSpPr>
        <p:spPr>
          <a:xfrm>
            <a:off x="3786182" y="3714754"/>
            <a:ext cx="78581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7544" y="260648"/>
            <a:ext cx="2160240" cy="830997"/>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二、风控概述</a:t>
            </a:r>
          </a:p>
          <a:p>
            <a:endParaRPr lang="zh-CN" altLang="en-US" sz="2400" b="1" dirty="0">
              <a:latin typeface="微软雅黑" pitchFamily="34" charset="-122"/>
              <a:ea typeface="微软雅黑" pitchFamily="34" charset="-122"/>
            </a:endParaRPr>
          </a:p>
        </p:txBody>
      </p:sp>
      <p:sp>
        <p:nvSpPr>
          <p:cNvPr id="2" name="日期占位符 1">
            <a:extLst>
              <a:ext uri="{FF2B5EF4-FFF2-40B4-BE49-F238E27FC236}">
                <a16:creationId xmlns:a16="http://schemas.microsoft.com/office/drawing/2014/main" id="{D6615914-89AE-490A-9EFC-39363CF2B18E}"/>
              </a:ext>
            </a:extLst>
          </p:cNvPr>
          <p:cNvSpPr>
            <a:spLocks noGrp="1"/>
          </p:cNvSpPr>
          <p:nvPr>
            <p:ph type="dt" sz="half" idx="10"/>
          </p:nvPr>
        </p:nvSpPr>
        <p:spPr/>
        <p:txBody>
          <a:bodyPr/>
          <a:lstStyle/>
          <a:p>
            <a:endParaRPr lang="zh-CN" altLang="en-US"/>
          </a:p>
        </p:txBody>
      </p:sp>
      <p:sp>
        <p:nvSpPr>
          <p:cNvPr id="5" name="灯片编号占位符 4">
            <a:extLst>
              <a:ext uri="{FF2B5EF4-FFF2-40B4-BE49-F238E27FC236}">
                <a16:creationId xmlns:a16="http://schemas.microsoft.com/office/drawing/2014/main" id="{1106A02B-5052-4BFF-87D3-CA000D9DC0D3}"/>
              </a:ext>
            </a:extLst>
          </p:cNvPr>
          <p:cNvSpPr>
            <a:spLocks noGrp="1"/>
          </p:cNvSpPr>
          <p:nvPr>
            <p:ph type="sldNum" sz="quarter" idx="12"/>
          </p:nvPr>
        </p:nvSpPr>
        <p:spPr/>
        <p:txBody>
          <a:bodyPr/>
          <a:lstStyle/>
          <a:p>
            <a:fld id="{7AFCB150-A64D-4658-A1A8-2246387FAE02}" type="slidenum">
              <a:rPr lang="zh-CN" altLang="en-US" smtClean="0"/>
              <a:pPr/>
              <a:t>9</a:t>
            </a:fld>
            <a:endParaRPr lang="zh-CN" altLang="en-US"/>
          </a:p>
        </p:txBody>
      </p:sp>
    </p:spTree>
  </p:cSld>
  <p:clrMapOvr>
    <a:masterClrMapping/>
  </p:clrMapOvr>
  <p:transition spd="slow">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四、索赔证据</a:t>
            </a:r>
          </a:p>
        </p:txBody>
      </p:sp>
      <p:sp>
        <p:nvSpPr>
          <p:cNvPr id="10" name="矩形 9"/>
          <p:cNvSpPr/>
          <p:nvPr/>
        </p:nvSpPr>
        <p:spPr>
          <a:xfrm>
            <a:off x="500034" y="1785926"/>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marL="457200" indent="-457200">
              <a:buAutoNum type="arabicPeriod"/>
            </a:pPr>
            <a:r>
              <a:rPr lang="zh-CN" altLang="en-US" sz="2000" b="1" dirty="0">
                <a:latin typeface="微软雅黑" pitchFamily="34" charset="-122"/>
                <a:ea typeface="微软雅黑" pitchFamily="34" charset="-122"/>
              </a:rPr>
              <a:t>招标文件、工程合同、发包人认可的施工组织设计、工程图纸、</a:t>
            </a:r>
            <a:endParaRPr lang="en-US" altLang="zh-CN" sz="2000" b="1" dirty="0">
              <a:latin typeface="微软雅黑" pitchFamily="34" charset="-122"/>
              <a:ea typeface="微软雅黑" pitchFamily="34" charset="-122"/>
            </a:endParaRPr>
          </a:p>
          <a:p>
            <a:pPr marL="457200" indent="-457200"/>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技术规范等</a:t>
            </a:r>
          </a:p>
        </p:txBody>
      </p:sp>
      <p:sp>
        <p:nvSpPr>
          <p:cNvPr id="11" name="矩形 10"/>
          <p:cNvSpPr/>
          <p:nvPr/>
        </p:nvSpPr>
        <p:spPr>
          <a:xfrm>
            <a:off x="500034" y="2714620"/>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2.  </a:t>
            </a:r>
            <a:r>
              <a:rPr lang="zh-CN" altLang="en-US" sz="2000" b="1" dirty="0">
                <a:latin typeface="微软雅黑" pitchFamily="34" charset="-122"/>
                <a:ea typeface="微软雅黑" pitchFamily="34" charset="-122"/>
              </a:rPr>
              <a:t>工程各项有关的设计交底记录、变更图纸、变更施工指令等。</a:t>
            </a:r>
          </a:p>
        </p:txBody>
      </p:sp>
      <p:sp>
        <p:nvSpPr>
          <p:cNvPr id="12" name="矩形 11"/>
          <p:cNvSpPr/>
          <p:nvPr/>
        </p:nvSpPr>
        <p:spPr>
          <a:xfrm>
            <a:off x="500034" y="3643314"/>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marL="457200" indent="-457200">
              <a:buAutoNum type="arabicPeriod" startAt="3"/>
            </a:pPr>
            <a:r>
              <a:rPr lang="zh-CN" altLang="en-US" sz="2000" b="1" dirty="0">
                <a:latin typeface="微软雅黑" pitchFamily="34" charset="-122"/>
                <a:ea typeface="微软雅黑" pitchFamily="34" charset="-122"/>
              </a:rPr>
              <a:t>工程各项经发包人或合同中约定的发包人现场代表或监理工程师签认的签证等。</a:t>
            </a:r>
          </a:p>
        </p:txBody>
      </p:sp>
      <p:sp>
        <p:nvSpPr>
          <p:cNvPr id="13" name="矩形 12"/>
          <p:cNvSpPr/>
          <p:nvPr/>
        </p:nvSpPr>
        <p:spPr>
          <a:xfrm>
            <a:off x="500034" y="4572008"/>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4.  </a:t>
            </a:r>
            <a:r>
              <a:rPr lang="zh-CN" altLang="en-US" sz="2000" b="1" dirty="0">
                <a:latin typeface="微软雅黑" pitchFamily="34" charset="-122"/>
                <a:ea typeface="微软雅黑" pitchFamily="34" charset="-122"/>
              </a:rPr>
              <a:t>工程各项往来信件、指令、信函、通知、答复等。</a:t>
            </a:r>
          </a:p>
        </p:txBody>
      </p:sp>
      <p:sp>
        <p:nvSpPr>
          <p:cNvPr id="14" name="矩形 13"/>
          <p:cNvSpPr/>
          <p:nvPr/>
        </p:nvSpPr>
        <p:spPr>
          <a:xfrm>
            <a:off x="500034" y="5500702"/>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5.  </a:t>
            </a:r>
            <a:r>
              <a:rPr lang="zh-CN" altLang="en-US" sz="2000" b="1" dirty="0">
                <a:latin typeface="微软雅黑" pitchFamily="34" charset="-122"/>
                <a:ea typeface="微软雅黑" pitchFamily="34" charset="-122"/>
              </a:rPr>
              <a:t>工程各项会议纪要。</a:t>
            </a:r>
          </a:p>
        </p:txBody>
      </p:sp>
      <p:sp>
        <p:nvSpPr>
          <p:cNvPr id="15" name="TextBox 14"/>
          <p:cNvSpPr txBox="1"/>
          <p:nvPr/>
        </p:nvSpPr>
        <p:spPr>
          <a:xfrm>
            <a:off x="571472" y="1142984"/>
            <a:ext cx="2643206"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索赔证据收集</a:t>
            </a:r>
          </a:p>
        </p:txBody>
      </p:sp>
      <p:sp>
        <p:nvSpPr>
          <p:cNvPr id="17" name="灯片编号占位符 16"/>
          <p:cNvSpPr>
            <a:spLocks noGrp="1"/>
          </p:cNvSpPr>
          <p:nvPr>
            <p:ph type="sldNum" sz="quarter" idx="12"/>
          </p:nvPr>
        </p:nvSpPr>
        <p:spPr/>
        <p:txBody>
          <a:bodyPr/>
          <a:lstStyle/>
          <a:p>
            <a:fld id="{7AFCB150-A64D-4658-A1A8-2246387FAE02}" type="slidenum">
              <a:rPr lang="zh-CN" altLang="en-US" smtClean="0"/>
              <a:pPr/>
              <a:t>90</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000" fill="hold"/>
                                        <p:tgtEl>
                                          <p:spTgt spid="11"/>
                                        </p:tgtEl>
                                        <p:attrNameLst>
                                          <p:attrName>ppt_x</p:attrName>
                                        </p:attrNameLst>
                                      </p:cBhvr>
                                      <p:tavLst>
                                        <p:tav tm="0">
                                          <p:val>
                                            <p:strVal val="#ppt_x"/>
                                          </p:val>
                                        </p:tav>
                                        <p:tav tm="100000">
                                          <p:val>
                                            <p:strVal val="#ppt_x"/>
                                          </p:val>
                                        </p:tav>
                                      </p:tavLst>
                                    </p:anim>
                                    <p:anim calcmode="lin" valueType="num">
                                      <p:cBhvr additive="base">
                                        <p:cTn id="19"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000" fill="hold"/>
                                        <p:tgtEl>
                                          <p:spTgt spid="12"/>
                                        </p:tgtEl>
                                        <p:attrNameLst>
                                          <p:attrName>ppt_x</p:attrName>
                                        </p:attrNameLst>
                                      </p:cBhvr>
                                      <p:tavLst>
                                        <p:tav tm="0">
                                          <p:val>
                                            <p:strVal val="#ppt_x"/>
                                          </p:val>
                                        </p:tav>
                                        <p:tav tm="100000">
                                          <p:val>
                                            <p:strVal val="#ppt_x"/>
                                          </p:val>
                                        </p:tav>
                                      </p:tavLst>
                                    </p:anim>
                                    <p:anim calcmode="lin" valueType="num">
                                      <p:cBhvr additive="base">
                                        <p:cTn id="25"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ppt_x"/>
                                          </p:val>
                                        </p:tav>
                                        <p:tav tm="100000">
                                          <p:val>
                                            <p:strVal val="#ppt_x"/>
                                          </p:val>
                                        </p:tav>
                                      </p:tavLst>
                                    </p:anim>
                                    <p:anim calcmode="lin" valueType="num">
                                      <p:cBhvr additive="base">
                                        <p:cTn id="31"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000" fill="hold"/>
                                        <p:tgtEl>
                                          <p:spTgt spid="14"/>
                                        </p:tgtEl>
                                        <p:attrNameLst>
                                          <p:attrName>ppt_x</p:attrName>
                                        </p:attrNameLst>
                                      </p:cBhvr>
                                      <p:tavLst>
                                        <p:tav tm="0">
                                          <p:val>
                                            <p:strVal val="#ppt_x"/>
                                          </p:val>
                                        </p:tav>
                                        <p:tav tm="100000">
                                          <p:val>
                                            <p:strVal val="#ppt_x"/>
                                          </p:val>
                                        </p:tav>
                                      </p:tavLst>
                                    </p:anim>
                                    <p:anim calcmode="lin" valueType="num">
                                      <p:cBhvr additive="base">
                                        <p:cTn id="37"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四、索赔证据</a:t>
            </a:r>
          </a:p>
        </p:txBody>
      </p:sp>
      <p:sp>
        <p:nvSpPr>
          <p:cNvPr id="10" name="矩形 9"/>
          <p:cNvSpPr/>
          <p:nvPr/>
        </p:nvSpPr>
        <p:spPr>
          <a:xfrm>
            <a:off x="500034" y="1785926"/>
            <a:ext cx="7715304"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6.    </a:t>
            </a:r>
            <a:r>
              <a:rPr lang="zh-CN" altLang="en-US" sz="2000" b="1" dirty="0">
                <a:latin typeface="微软雅黑" pitchFamily="34" charset="-122"/>
                <a:ea typeface="微软雅黑" pitchFamily="34" charset="-122"/>
              </a:rPr>
              <a:t>施工计划及现场实施情况记录。</a:t>
            </a:r>
          </a:p>
        </p:txBody>
      </p:sp>
      <p:sp>
        <p:nvSpPr>
          <p:cNvPr id="11" name="矩形 10"/>
          <p:cNvSpPr/>
          <p:nvPr/>
        </p:nvSpPr>
        <p:spPr>
          <a:xfrm>
            <a:off x="500034" y="2500306"/>
            <a:ext cx="7715304"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7.    </a:t>
            </a:r>
            <a:r>
              <a:rPr lang="zh-CN" altLang="en-US" sz="2000" b="1" dirty="0">
                <a:latin typeface="微软雅黑" pitchFamily="34" charset="-122"/>
                <a:ea typeface="微软雅黑" pitchFamily="34" charset="-122"/>
              </a:rPr>
              <a:t>施工日报及工长工作日志、备忘录。</a:t>
            </a:r>
          </a:p>
        </p:txBody>
      </p:sp>
      <p:sp>
        <p:nvSpPr>
          <p:cNvPr id="12" name="矩形 11"/>
          <p:cNvSpPr/>
          <p:nvPr/>
        </p:nvSpPr>
        <p:spPr>
          <a:xfrm>
            <a:off x="500034" y="3214686"/>
            <a:ext cx="7715304"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8.    </a:t>
            </a:r>
            <a:r>
              <a:rPr lang="zh-CN" altLang="en-US" sz="2000" b="1" dirty="0">
                <a:latin typeface="微软雅黑" pitchFamily="34" charset="-122"/>
                <a:ea typeface="微软雅黑" pitchFamily="34" charset="-122"/>
              </a:rPr>
              <a:t>工程送电、送水、道路开通、封闭的日期及数量记录。</a:t>
            </a:r>
          </a:p>
        </p:txBody>
      </p:sp>
      <p:sp>
        <p:nvSpPr>
          <p:cNvPr id="13" name="矩形 12"/>
          <p:cNvSpPr/>
          <p:nvPr/>
        </p:nvSpPr>
        <p:spPr>
          <a:xfrm>
            <a:off x="500034" y="3929066"/>
            <a:ext cx="7715304"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9.    </a:t>
            </a:r>
            <a:r>
              <a:rPr lang="zh-CN" altLang="en-US" sz="2000" b="1" dirty="0">
                <a:latin typeface="微软雅黑" pitchFamily="34" charset="-122"/>
                <a:ea typeface="微软雅黑" pitchFamily="34" charset="-122"/>
              </a:rPr>
              <a:t>工程停电、停水和干扰事件影响的日期及恢复施工的日期。</a:t>
            </a:r>
          </a:p>
        </p:txBody>
      </p:sp>
      <p:sp>
        <p:nvSpPr>
          <p:cNvPr id="14" name="矩形 13"/>
          <p:cNvSpPr/>
          <p:nvPr/>
        </p:nvSpPr>
        <p:spPr>
          <a:xfrm>
            <a:off x="500034" y="4643446"/>
            <a:ext cx="7715304"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10.  </a:t>
            </a:r>
            <a:r>
              <a:rPr lang="zh-CN" altLang="en-US" sz="2000" b="1" dirty="0">
                <a:latin typeface="微软雅黑" pitchFamily="34" charset="-122"/>
                <a:ea typeface="微软雅黑" pitchFamily="34" charset="-122"/>
              </a:rPr>
              <a:t>工程预付款、进度款拨付的数额及日期记录。</a:t>
            </a:r>
          </a:p>
        </p:txBody>
      </p:sp>
      <p:sp>
        <p:nvSpPr>
          <p:cNvPr id="15" name="矩形 14"/>
          <p:cNvSpPr/>
          <p:nvPr/>
        </p:nvSpPr>
        <p:spPr>
          <a:xfrm>
            <a:off x="500034" y="5357826"/>
            <a:ext cx="7715304" cy="6429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11.  </a:t>
            </a:r>
            <a:r>
              <a:rPr lang="zh-CN" altLang="en-US" sz="2000" b="1" dirty="0">
                <a:latin typeface="微软雅黑" pitchFamily="34" charset="-122"/>
                <a:ea typeface="微软雅黑" pitchFamily="34" charset="-122"/>
              </a:rPr>
              <a:t>工程图纸、图纸变更、交底记录的送达份数及日期记录。</a:t>
            </a:r>
          </a:p>
        </p:txBody>
      </p:sp>
      <p:sp>
        <p:nvSpPr>
          <p:cNvPr id="16" name="TextBox 15"/>
          <p:cNvSpPr txBox="1"/>
          <p:nvPr/>
        </p:nvSpPr>
        <p:spPr>
          <a:xfrm>
            <a:off x="714348" y="1214422"/>
            <a:ext cx="2786082"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索赔证据收集</a:t>
            </a:r>
          </a:p>
        </p:txBody>
      </p:sp>
      <p:sp>
        <p:nvSpPr>
          <p:cNvPr id="18" name="灯片编号占位符 17"/>
          <p:cNvSpPr>
            <a:spLocks noGrp="1"/>
          </p:cNvSpPr>
          <p:nvPr>
            <p:ph type="sldNum" sz="quarter" idx="12"/>
          </p:nvPr>
        </p:nvSpPr>
        <p:spPr/>
        <p:txBody>
          <a:bodyPr/>
          <a:lstStyle/>
          <a:p>
            <a:fld id="{7AFCB150-A64D-4658-A1A8-2246387FAE02}" type="slidenum">
              <a:rPr lang="zh-CN" altLang="en-US" smtClean="0"/>
              <a:pPr/>
              <a:t>91</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ppt_x</p:attrName>
                                        </p:attrNameLst>
                                      </p:cBhvr>
                                      <p:tavLst>
                                        <p:tav tm="0">
                                          <p:val>
                                            <p:strVal val="#ppt_x-.2"/>
                                          </p:val>
                                        </p:tav>
                                        <p:tav tm="100000">
                                          <p:val>
                                            <p:strVal val="#ppt_x"/>
                                          </p:val>
                                        </p:tav>
                                      </p:tavLst>
                                    </p:anim>
                                    <p:anim calcmode="lin" valueType="num">
                                      <p:cBhvr>
                                        <p:cTn id="2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by="(-#ppt_w*2)" calcmode="lin" valueType="num">
                                      <p:cBhvr rctx="PPT">
                                        <p:cTn id="33" dur="500" autoRev="1" fill="hold">
                                          <p:stCondLst>
                                            <p:cond delay="0"/>
                                          </p:stCondLst>
                                        </p:cTn>
                                        <p:tgtEl>
                                          <p:spTgt spid="13"/>
                                        </p:tgtEl>
                                        <p:attrNameLst>
                                          <p:attrName>ppt_w</p:attrName>
                                        </p:attrNameLst>
                                      </p:cBhvr>
                                    </p:anim>
                                    <p:anim by="(#ppt_w*0.50)" calcmode="lin" valueType="num">
                                      <p:cBhvr>
                                        <p:cTn id="34" dur="500" decel="50000" autoRev="1" fill="hold">
                                          <p:stCondLst>
                                            <p:cond delay="0"/>
                                          </p:stCondLst>
                                        </p:cTn>
                                        <p:tgtEl>
                                          <p:spTgt spid="13"/>
                                        </p:tgtEl>
                                        <p:attrNameLst>
                                          <p:attrName>ppt_x</p:attrName>
                                        </p:attrNameLst>
                                      </p:cBhvr>
                                    </p:anim>
                                    <p:anim from="(-#ppt_h/2)" to="(#ppt_y)" calcmode="lin" valueType="num">
                                      <p:cBhvr>
                                        <p:cTn id="35" dur="1000" fill="hold">
                                          <p:stCondLst>
                                            <p:cond delay="0"/>
                                          </p:stCondLst>
                                        </p:cTn>
                                        <p:tgtEl>
                                          <p:spTgt spid="13"/>
                                        </p:tgtEl>
                                        <p:attrNameLst>
                                          <p:attrName>ppt_y</p:attrName>
                                        </p:attrNameLst>
                                      </p:cBhvr>
                                    </p:anim>
                                    <p:animRot by="21600000">
                                      <p:cBhvr>
                                        <p:cTn id="36" dur="1000" fill="hold">
                                          <p:stCondLst>
                                            <p:cond delay="0"/>
                                          </p:stCondLst>
                                        </p:cTn>
                                        <p:tgtEl>
                                          <p:spTgt spid="13"/>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style.rotation</p:attrName>
                                        </p:attrNameLst>
                                      </p:cBhvr>
                                      <p:tavLst>
                                        <p:tav tm="0">
                                          <p:val>
                                            <p:fltVal val="720"/>
                                          </p:val>
                                        </p:tav>
                                        <p:tav tm="100000">
                                          <p:val>
                                            <p:fltVal val="0"/>
                                          </p:val>
                                        </p:tav>
                                      </p:tavLst>
                                    </p:anim>
                                    <p:anim calcmode="lin" valueType="num">
                                      <p:cBhvr>
                                        <p:cTn id="49" dur="2000" fill="hold"/>
                                        <p:tgtEl>
                                          <p:spTgt spid="15"/>
                                        </p:tgtEl>
                                        <p:attrNameLst>
                                          <p:attrName>ppt_h</p:attrName>
                                        </p:attrNameLst>
                                      </p:cBhvr>
                                      <p:tavLst>
                                        <p:tav tm="0">
                                          <p:val>
                                            <p:fltVal val="0"/>
                                          </p:val>
                                        </p:tav>
                                        <p:tav tm="100000">
                                          <p:val>
                                            <p:strVal val="#ppt_h"/>
                                          </p:val>
                                        </p:tav>
                                      </p:tavLst>
                                    </p:anim>
                                    <p:anim calcmode="lin" valueType="num">
                                      <p:cBhvr>
                                        <p:cTn id="50" dur="20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428596" y="214290"/>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四、索赔证据</a:t>
            </a:r>
          </a:p>
        </p:txBody>
      </p:sp>
      <p:sp>
        <p:nvSpPr>
          <p:cNvPr id="10" name="矩形 9"/>
          <p:cNvSpPr/>
          <p:nvPr/>
        </p:nvSpPr>
        <p:spPr>
          <a:xfrm>
            <a:off x="500034" y="1785926"/>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12.  </a:t>
            </a:r>
            <a:r>
              <a:rPr lang="zh-CN" altLang="en-US" sz="2000" b="1" dirty="0">
                <a:latin typeface="微软雅黑" pitchFamily="34" charset="-122"/>
                <a:ea typeface="微软雅黑" pitchFamily="34" charset="-122"/>
              </a:rPr>
              <a:t>工程有关施工部位的照片及录像等。</a:t>
            </a:r>
          </a:p>
        </p:txBody>
      </p:sp>
      <p:sp>
        <p:nvSpPr>
          <p:cNvPr id="11" name="矩形 10"/>
          <p:cNvSpPr/>
          <p:nvPr/>
        </p:nvSpPr>
        <p:spPr>
          <a:xfrm>
            <a:off x="500034" y="2714620"/>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13.  </a:t>
            </a:r>
            <a:r>
              <a:rPr lang="zh-CN" altLang="en-US" sz="2000" b="1" dirty="0">
                <a:latin typeface="微软雅黑" pitchFamily="34" charset="-122"/>
                <a:ea typeface="微软雅黑" pitchFamily="34" charset="-122"/>
              </a:rPr>
              <a:t>工程现场气候记录，有关天气的温度、风力、雨雪等。</a:t>
            </a:r>
          </a:p>
        </p:txBody>
      </p:sp>
      <p:sp>
        <p:nvSpPr>
          <p:cNvPr id="12" name="矩形 11"/>
          <p:cNvSpPr/>
          <p:nvPr/>
        </p:nvSpPr>
        <p:spPr>
          <a:xfrm>
            <a:off x="500034" y="3643314"/>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14.  </a:t>
            </a:r>
            <a:r>
              <a:rPr lang="zh-CN" altLang="en-US" sz="2000" b="1" dirty="0">
                <a:latin typeface="微软雅黑" pitchFamily="34" charset="-122"/>
                <a:ea typeface="微软雅黑" pitchFamily="34" charset="-122"/>
              </a:rPr>
              <a:t>工程验收报告和各项技术鉴定报告。</a:t>
            </a:r>
          </a:p>
        </p:txBody>
      </p:sp>
      <p:sp>
        <p:nvSpPr>
          <p:cNvPr id="13" name="矩形 12"/>
          <p:cNvSpPr/>
          <p:nvPr/>
        </p:nvSpPr>
        <p:spPr>
          <a:xfrm>
            <a:off x="500034" y="4572008"/>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15.  </a:t>
            </a:r>
            <a:r>
              <a:rPr lang="zh-CN" altLang="en-US" sz="2000" b="1" dirty="0">
                <a:latin typeface="微软雅黑" pitchFamily="34" charset="-122"/>
                <a:ea typeface="微软雅黑" pitchFamily="34" charset="-122"/>
              </a:rPr>
              <a:t>工程材料采购、订货、运输、进场、验收、使用等方面的凭据。</a:t>
            </a:r>
          </a:p>
        </p:txBody>
      </p:sp>
      <p:sp>
        <p:nvSpPr>
          <p:cNvPr id="14" name="矩形 13"/>
          <p:cNvSpPr/>
          <p:nvPr/>
        </p:nvSpPr>
        <p:spPr>
          <a:xfrm>
            <a:off x="500034" y="5500702"/>
            <a:ext cx="7715304"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sz="2000" b="1" dirty="0">
                <a:latin typeface="微软雅黑" pitchFamily="34" charset="-122"/>
                <a:ea typeface="微软雅黑" pitchFamily="34" charset="-122"/>
              </a:rPr>
              <a:t>16.  </a:t>
            </a:r>
            <a:r>
              <a:rPr lang="zh-CN" altLang="en-US" sz="2000" b="1" dirty="0">
                <a:latin typeface="微软雅黑" pitchFamily="34" charset="-122"/>
                <a:ea typeface="微软雅黑" pitchFamily="34" charset="-122"/>
              </a:rPr>
              <a:t>国家和省或行业建设主管部门有关影响工程造价、工期的文件、 </a:t>
            </a:r>
            <a:endParaRPr lang="en-US" altLang="zh-CN" sz="2000" b="1" dirty="0">
              <a:latin typeface="微软雅黑" pitchFamily="34" charset="-122"/>
              <a:ea typeface="微软雅黑" pitchFamily="34" charset="-122"/>
            </a:endParaRPr>
          </a:p>
          <a:p>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规定等。</a:t>
            </a:r>
          </a:p>
        </p:txBody>
      </p:sp>
      <p:sp>
        <p:nvSpPr>
          <p:cNvPr id="15" name="TextBox 14"/>
          <p:cNvSpPr txBox="1"/>
          <p:nvPr/>
        </p:nvSpPr>
        <p:spPr>
          <a:xfrm>
            <a:off x="571472" y="1214422"/>
            <a:ext cx="2714644"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索赔证据收集</a:t>
            </a:r>
          </a:p>
        </p:txBody>
      </p:sp>
      <p:sp>
        <p:nvSpPr>
          <p:cNvPr id="17" name="灯片编号占位符 16"/>
          <p:cNvSpPr>
            <a:spLocks noGrp="1"/>
          </p:cNvSpPr>
          <p:nvPr>
            <p:ph type="sldNum" sz="quarter" idx="12"/>
          </p:nvPr>
        </p:nvSpPr>
        <p:spPr/>
        <p:txBody>
          <a:bodyPr/>
          <a:lstStyle/>
          <a:p>
            <a:fld id="{7AFCB150-A64D-4658-A1A8-2246387FAE02}" type="slidenum">
              <a:rPr lang="zh-CN" altLang="en-US" smtClean="0"/>
              <a:pPr/>
              <a:t>92</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28596" y="1071546"/>
            <a:ext cx="2286016"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索赔流程</a:t>
            </a:r>
          </a:p>
        </p:txBody>
      </p:sp>
      <p:sp>
        <p:nvSpPr>
          <p:cNvPr id="6" name="圆角矩形 5"/>
          <p:cNvSpPr/>
          <p:nvPr/>
        </p:nvSpPr>
        <p:spPr>
          <a:xfrm>
            <a:off x="1643042" y="1785926"/>
            <a:ext cx="1571636"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承包人</a:t>
            </a:r>
          </a:p>
        </p:txBody>
      </p:sp>
      <p:sp>
        <p:nvSpPr>
          <p:cNvPr id="7" name="圆角矩形 6"/>
          <p:cNvSpPr/>
          <p:nvPr/>
        </p:nvSpPr>
        <p:spPr>
          <a:xfrm>
            <a:off x="1643042" y="2643182"/>
            <a:ext cx="1571636"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索赔</a:t>
            </a:r>
          </a:p>
        </p:txBody>
      </p:sp>
      <p:sp>
        <p:nvSpPr>
          <p:cNvPr id="8" name="流程图: 决策 7"/>
          <p:cNvSpPr/>
          <p:nvPr/>
        </p:nvSpPr>
        <p:spPr>
          <a:xfrm>
            <a:off x="1500166" y="3571876"/>
            <a:ext cx="1785950" cy="714380"/>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签证</a:t>
            </a:r>
          </a:p>
        </p:txBody>
      </p:sp>
      <p:sp>
        <p:nvSpPr>
          <p:cNvPr id="10" name="圆角矩形 9"/>
          <p:cNvSpPr/>
          <p:nvPr/>
        </p:nvSpPr>
        <p:spPr>
          <a:xfrm>
            <a:off x="500034" y="5715016"/>
            <a:ext cx="1143008"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人材机</a:t>
            </a:r>
          </a:p>
        </p:txBody>
      </p:sp>
      <p:sp>
        <p:nvSpPr>
          <p:cNvPr id="11" name="圆角矩形 10"/>
          <p:cNvSpPr/>
          <p:nvPr/>
        </p:nvSpPr>
        <p:spPr>
          <a:xfrm>
            <a:off x="1714480" y="5715016"/>
            <a:ext cx="1143008"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利润</a:t>
            </a:r>
          </a:p>
        </p:txBody>
      </p:sp>
      <p:sp>
        <p:nvSpPr>
          <p:cNvPr id="12" name="圆角矩形 11"/>
          <p:cNvSpPr/>
          <p:nvPr/>
        </p:nvSpPr>
        <p:spPr>
          <a:xfrm>
            <a:off x="2928926" y="5715016"/>
            <a:ext cx="1143008"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管理费</a:t>
            </a:r>
          </a:p>
        </p:txBody>
      </p:sp>
      <p:cxnSp>
        <p:nvCxnSpPr>
          <p:cNvPr id="14" name="直接箭头连接符 13"/>
          <p:cNvCxnSpPr/>
          <p:nvPr/>
        </p:nvCxnSpPr>
        <p:spPr>
          <a:xfrm rot="5400000">
            <a:off x="2251059" y="2463793"/>
            <a:ext cx="35719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5" name="直接箭头连接符 14"/>
          <p:cNvCxnSpPr/>
          <p:nvPr/>
        </p:nvCxnSpPr>
        <p:spPr>
          <a:xfrm rot="5400000">
            <a:off x="2215340" y="3356768"/>
            <a:ext cx="428628"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直接箭头连接符 17"/>
          <p:cNvCxnSpPr>
            <a:endCxn id="33" idx="0"/>
          </p:cNvCxnSpPr>
          <p:nvPr/>
        </p:nvCxnSpPr>
        <p:spPr>
          <a:xfrm rot="5400000">
            <a:off x="2215340" y="4428338"/>
            <a:ext cx="285752"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3" name="直接连接符 22"/>
          <p:cNvCxnSpPr/>
          <p:nvPr/>
        </p:nvCxnSpPr>
        <p:spPr>
          <a:xfrm>
            <a:off x="1071538" y="5357826"/>
            <a:ext cx="2428892" cy="1588"/>
          </a:xfrm>
          <a:prstGeom prst="line">
            <a:avLst/>
          </a:prstGeom>
        </p:spPr>
        <p:style>
          <a:lnRef idx="2">
            <a:schemeClr val="accent5"/>
          </a:lnRef>
          <a:fillRef idx="0">
            <a:schemeClr val="accent5"/>
          </a:fillRef>
          <a:effectRef idx="1">
            <a:schemeClr val="accent5"/>
          </a:effectRef>
          <a:fontRef idx="minor">
            <a:schemeClr val="tx1"/>
          </a:fontRef>
        </p:style>
      </p:cxnSp>
      <p:cxnSp>
        <p:nvCxnSpPr>
          <p:cNvPr id="25" name="直接箭头连接符 24"/>
          <p:cNvCxnSpPr/>
          <p:nvPr/>
        </p:nvCxnSpPr>
        <p:spPr>
          <a:xfrm rot="5400000">
            <a:off x="892943" y="5536421"/>
            <a:ext cx="35719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0" name="直接箭头连接符 29"/>
          <p:cNvCxnSpPr/>
          <p:nvPr/>
        </p:nvCxnSpPr>
        <p:spPr>
          <a:xfrm rot="5400000">
            <a:off x="2179621" y="5535627"/>
            <a:ext cx="35719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1" name="直接箭头连接符 30"/>
          <p:cNvCxnSpPr/>
          <p:nvPr/>
        </p:nvCxnSpPr>
        <p:spPr>
          <a:xfrm rot="5400000">
            <a:off x="3322629" y="5535627"/>
            <a:ext cx="35719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3" name="圆角矩形 52"/>
          <p:cNvSpPr/>
          <p:nvPr/>
        </p:nvSpPr>
        <p:spPr>
          <a:xfrm>
            <a:off x="4139952" y="2132856"/>
            <a:ext cx="4714908" cy="78581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、增加或减少合同中任何工作，或追加额外的工作；</a:t>
            </a:r>
          </a:p>
        </p:txBody>
      </p:sp>
      <p:sp>
        <p:nvSpPr>
          <p:cNvPr id="55" name="圆角矩形 54"/>
          <p:cNvSpPr/>
          <p:nvPr/>
        </p:nvSpPr>
        <p:spPr>
          <a:xfrm>
            <a:off x="4139952" y="2990112"/>
            <a:ext cx="4714908" cy="78581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、取消合同中任何工作，但转由他人实施的除外；</a:t>
            </a:r>
          </a:p>
        </p:txBody>
      </p:sp>
      <p:sp>
        <p:nvSpPr>
          <p:cNvPr id="58" name="圆角矩形 57"/>
          <p:cNvSpPr/>
          <p:nvPr/>
        </p:nvSpPr>
        <p:spPr>
          <a:xfrm>
            <a:off x="4139952" y="3847368"/>
            <a:ext cx="4714908" cy="78581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、改变合同中任何的质量标准或其他特征；</a:t>
            </a:r>
          </a:p>
        </p:txBody>
      </p:sp>
      <p:sp>
        <p:nvSpPr>
          <p:cNvPr id="59" name="圆角矩形 58"/>
          <p:cNvSpPr/>
          <p:nvPr/>
        </p:nvSpPr>
        <p:spPr>
          <a:xfrm>
            <a:off x="4139952" y="4704624"/>
            <a:ext cx="4714908"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、改变工程基线、标高、位置、尺寸；</a:t>
            </a:r>
          </a:p>
        </p:txBody>
      </p:sp>
      <p:sp>
        <p:nvSpPr>
          <p:cNvPr id="60" name="圆角矩形 59"/>
          <p:cNvSpPr/>
          <p:nvPr/>
        </p:nvSpPr>
        <p:spPr>
          <a:xfrm>
            <a:off x="4139952" y="5276128"/>
            <a:ext cx="4714908"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altLang="zh-CN" sz="2000" b="1" dirty="0">
                <a:latin typeface="微软雅黑" pitchFamily="34" charset="-122"/>
                <a:ea typeface="微软雅黑" pitchFamily="34" charset="-122"/>
              </a:rPr>
              <a:t>6</a:t>
            </a:r>
            <a:r>
              <a:rPr lang="zh-CN" altLang="en-US" sz="2000" b="1" dirty="0">
                <a:latin typeface="微软雅黑" pitchFamily="34" charset="-122"/>
                <a:ea typeface="微软雅黑" pitchFamily="34" charset="-122"/>
              </a:rPr>
              <a:t>、改变工程的时间安排或实施顺序。</a:t>
            </a:r>
          </a:p>
        </p:txBody>
      </p:sp>
      <p:sp>
        <p:nvSpPr>
          <p:cNvPr id="62" name="左大括号 61"/>
          <p:cNvSpPr/>
          <p:nvPr/>
        </p:nvSpPr>
        <p:spPr>
          <a:xfrm>
            <a:off x="3779912" y="2348880"/>
            <a:ext cx="285752" cy="3168352"/>
          </a:xfrm>
          <a:prstGeom prst="leftBrace">
            <a:avLst>
              <a:gd name="adj1" fmla="val 23363"/>
              <a:gd name="adj2" fmla="val 4851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32" name="灯片编号占位符 31"/>
          <p:cNvSpPr>
            <a:spLocks noGrp="1"/>
          </p:cNvSpPr>
          <p:nvPr>
            <p:ph type="sldNum" sz="quarter" idx="12"/>
          </p:nvPr>
        </p:nvSpPr>
        <p:spPr/>
        <p:txBody>
          <a:bodyPr/>
          <a:lstStyle/>
          <a:p>
            <a:fld id="{7AFCB150-A64D-4658-A1A8-2246387FAE02}" type="slidenum">
              <a:rPr lang="zh-CN" altLang="en-US" smtClean="0"/>
              <a:pPr/>
              <a:t>93</a:t>
            </a:fld>
            <a:endParaRPr lang="zh-CN" altLang="en-US" dirty="0"/>
          </a:p>
        </p:txBody>
      </p:sp>
      <p:sp>
        <p:nvSpPr>
          <p:cNvPr id="34" name="TextBox 33"/>
          <p:cNvSpPr txBox="1"/>
          <p:nvPr/>
        </p:nvSpPr>
        <p:spPr>
          <a:xfrm>
            <a:off x="1214414" y="3429000"/>
            <a:ext cx="428628" cy="369332"/>
          </a:xfrm>
          <a:prstGeom prst="rect">
            <a:avLst/>
          </a:prstGeom>
          <a:noFill/>
        </p:spPr>
        <p:txBody>
          <a:bodyPr wrap="square" rtlCol="0">
            <a:spAutoFit/>
          </a:bodyPr>
          <a:lstStyle/>
          <a:p>
            <a:r>
              <a:rPr lang="en-US" altLang="zh-CN" b="1" dirty="0">
                <a:latin typeface="微软雅黑" pitchFamily="34" charset="-122"/>
                <a:ea typeface="微软雅黑" pitchFamily="34" charset="-122"/>
              </a:rPr>
              <a:t>N</a:t>
            </a:r>
            <a:endParaRPr lang="zh-CN" altLang="en-US" b="1" dirty="0">
              <a:latin typeface="微软雅黑" pitchFamily="34" charset="-122"/>
              <a:ea typeface="微软雅黑" pitchFamily="34" charset="-122"/>
            </a:endParaRPr>
          </a:p>
        </p:txBody>
      </p:sp>
      <p:sp>
        <p:nvSpPr>
          <p:cNvPr id="36" name="TextBox 35"/>
          <p:cNvSpPr txBox="1"/>
          <p:nvPr/>
        </p:nvSpPr>
        <p:spPr>
          <a:xfrm>
            <a:off x="2571736" y="4214818"/>
            <a:ext cx="428628" cy="369332"/>
          </a:xfrm>
          <a:prstGeom prst="rect">
            <a:avLst/>
          </a:prstGeom>
          <a:noFill/>
        </p:spPr>
        <p:txBody>
          <a:bodyPr wrap="square" rtlCol="0">
            <a:spAutoFit/>
          </a:bodyPr>
          <a:lstStyle/>
          <a:p>
            <a:r>
              <a:rPr lang="en-US" altLang="zh-CN" b="1" dirty="0">
                <a:latin typeface="微软雅黑" pitchFamily="34" charset="-122"/>
                <a:ea typeface="微软雅黑" pitchFamily="34" charset="-122"/>
              </a:rPr>
              <a:t>Y</a:t>
            </a:r>
            <a:endParaRPr lang="zh-CN" altLang="en-US" b="1" dirty="0">
              <a:latin typeface="微软雅黑" pitchFamily="34" charset="-122"/>
              <a:ea typeface="微软雅黑" pitchFamily="34" charset="-122"/>
            </a:endParaRPr>
          </a:p>
        </p:txBody>
      </p:sp>
      <p:sp>
        <p:nvSpPr>
          <p:cNvPr id="38" name="矩形 37"/>
          <p:cNvSpPr/>
          <p:nvPr/>
        </p:nvSpPr>
        <p:spPr>
          <a:xfrm>
            <a:off x="285720" y="285728"/>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五、索赔流程</a:t>
            </a:r>
          </a:p>
        </p:txBody>
      </p:sp>
      <p:cxnSp>
        <p:nvCxnSpPr>
          <p:cNvPr id="39" name="直接箭头连接符 38"/>
          <p:cNvCxnSpPr/>
          <p:nvPr/>
        </p:nvCxnSpPr>
        <p:spPr>
          <a:xfrm rot="10800000">
            <a:off x="928662" y="3929066"/>
            <a:ext cx="571504"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3" name="圆角矩形 32"/>
          <p:cNvSpPr/>
          <p:nvPr/>
        </p:nvSpPr>
        <p:spPr>
          <a:xfrm>
            <a:off x="1571604" y="4572008"/>
            <a:ext cx="1571636" cy="5000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变更</a:t>
            </a:r>
          </a:p>
        </p:txBody>
      </p:sp>
      <p:cxnSp>
        <p:nvCxnSpPr>
          <p:cNvPr id="35" name="直接箭头连接符 34"/>
          <p:cNvCxnSpPr/>
          <p:nvPr/>
        </p:nvCxnSpPr>
        <p:spPr>
          <a:xfrm rot="5400000">
            <a:off x="2179621" y="5178437"/>
            <a:ext cx="35719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9" name="圆角矩形 48"/>
          <p:cNvSpPr/>
          <p:nvPr/>
        </p:nvSpPr>
        <p:spPr>
          <a:xfrm>
            <a:off x="428596" y="3214686"/>
            <a:ext cx="500066" cy="14287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争议纠纷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0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0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0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20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2000"/>
                                        <p:tgtEl>
                                          <p:spTgt spid="36"/>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20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20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2000"/>
                                        <p:tgtEl>
                                          <p:spTgt spid="33"/>
                                        </p:tgtEl>
                                      </p:cBhvr>
                                    </p:animEffect>
                                  </p:childTnLst>
                                </p:cTn>
                              </p:par>
                              <p:par>
                                <p:cTn id="59" presetID="10"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20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20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2000" fill="hold"/>
                                        <p:tgtEl>
                                          <p:spTgt spid="53"/>
                                        </p:tgtEl>
                                        <p:attrNameLst>
                                          <p:attrName>ppt_x</p:attrName>
                                        </p:attrNameLst>
                                      </p:cBhvr>
                                      <p:tavLst>
                                        <p:tav tm="0">
                                          <p:val>
                                            <p:strVal val="1+#ppt_w/2"/>
                                          </p:val>
                                        </p:tav>
                                        <p:tav tm="100000">
                                          <p:val>
                                            <p:strVal val="#ppt_x"/>
                                          </p:val>
                                        </p:tav>
                                      </p:tavLst>
                                    </p:anim>
                                    <p:anim calcmode="lin" valueType="num">
                                      <p:cBhvr additive="base">
                                        <p:cTn id="72" dur="2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2000" fill="hold"/>
                                        <p:tgtEl>
                                          <p:spTgt spid="55"/>
                                        </p:tgtEl>
                                        <p:attrNameLst>
                                          <p:attrName>ppt_x</p:attrName>
                                        </p:attrNameLst>
                                      </p:cBhvr>
                                      <p:tavLst>
                                        <p:tav tm="0">
                                          <p:val>
                                            <p:strVal val="1+#ppt_w/2"/>
                                          </p:val>
                                        </p:tav>
                                        <p:tav tm="100000">
                                          <p:val>
                                            <p:strVal val="#ppt_x"/>
                                          </p:val>
                                        </p:tav>
                                      </p:tavLst>
                                    </p:anim>
                                    <p:anim calcmode="lin" valueType="num">
                                      <p:cBhvr additive="base">
                                        <p:cTn id="78" dur="2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additive="base">
                                        <p:cTn id="83" dur="2000" fill="hold"/>
                                        <p:tgtEl>
                                          <p:spTgt spid="58"/>
                                        </p:tgtEl>
                                        <p:attrNameLst>
                                          <p:attrName>ppt_x</p:attrName>
                                        </p:attrNameLst>
                                      </p:cBhvr>
                                      <p:tavLst>
                                        <p:tav tm="0">
                                          <p:val>
                                            <p:strVal val="1+#ppt_w/2"/>
                                          </p:val>
                                        </p:tav>
                                        <p:tav tm="100000">
                                          <p:val>
                                            <p:strVal val="#ppt_x"/>
                                          </p:val>
                                        </p:tav>
                                      </p:tavLst>
                                    </p:anim>
                                    <p:anim calcmode="lin" valueType="num">
                                      <p:cBhvr additive="base">
                                        <p:cTn id="84" dur="20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additive="base">
                                        <p:cTn id="89" dur="2000" fill="hold"/>
                                        <p:tgtEl>
                                          <p:spTgt spid="59"/>
                                        </p:tgtEl>
                                        <p:attrNameLst>
                                          <p:attrName>ppt_x</p:attrName>
                                        </p:attrNameLst>
                                      </p:cBhvr>
                                      <p:tavLst>
                                        <p:tav tm="0">
                                          <p:val>
                                            <p:strVal val="1+#ppt_w/2"/>
                                          </p:val>
                                        </p:tav>
                                        <p:tav tm="100000">
                                          <p:val>
                                            <p:strVal val="#ppt_x"/>
                                          </p:val>
                                        </p:tav>
                                      </p:tavLst>
                                    </p:anim>
                                    <p:anim calcmode="lin" valueType="num">
                                      <p:cBhvr additive="base">
                                        <p:cTn id="90" dur="2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2000" fill="hold"/>
                                        <p:tgtEl>
                                          <p:spTgt spid="60"/>
                                        </p:tgtEl>
                                        <p:attrNameLst>
                                          <p:attrName>ppt_x</p:attrName>
                                        </p:attrNameLst>
                                      </p:cBhvr>
                                      <p:tavLst>
                                        <p:tav tm="0">
                                          <p:val>
                                            <p:strVal val="1+#ppt_w/2"/>
                                          </p:val>
                                        </p:tav>
                                        <p:tav tm="100000">
                                          <p:val>
                                            <p:strVal val="#ppt_x"/>
                                          </p:val>
                                        </p:tav>
                                      </p:tavLst>
                                    </p:anim>
                                    <p:anim calcmode="lin" valueType="num">
                                      <p:cBhvr additive="base">
                                        <p:cTn id="96" dur="2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53" grpId="0" animBg="1"/>
      <p:bldP spid="55" grpId="0" animBg="1"/>
      <p:bldP spid="58" grpId="0" animBg="1"/>
      <p:bldP spid="59" grpId="0" animBg="1"/>
      <p:bldP spid="60" grpId="0" animBg="1"/>
      <p:bldP spid="62" grpId="0" animBg="1"/>
      <p:bldP spid="34" grpId="0"/>
      <p:bldP spid="36" grpId="0"/>
      <p:bldP spid="33" grpId="0" animBg="1"/>
      <p:bldP spid="4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857488" y="2000240"/>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补充协议</a:t>
            </a:r>
          </a:p>
        </p:txBody>
      </p:sp>
      <p:sp>
        <p:nvSpPr>
          <p:cNvPr id="6" name="圆角矩形 5"/>
          <p:cNvSpPr/>
          <p:nvPr/>
        </p:nvSpPr>
        <p:spPr>
          <a:xfrm>
            <a:off x="2857488" y="2500306"/>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现场签证</a:t>
            </a:r>
          </a:p>
        </p:txBody>
      </p:sp>
      <p:sp>
        <p:nvSpPr>
          <p:cNvPr id="7" name="圆角矩形 6"/>
          <p:cNvSpPr/>
          <p:nvPr/>
        </p:nvSpPr>
        <p:spPr>
          <a:xfrm>
            <a:off x="2857488" y="3000372"/>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往来函件</a:t>
            </a:r>
          </a:p>
        </p:txBody>
      </p:sp>
      <p:sp>
        <p:nvSpPr>
          <p:cNvPr id="8" name="圆角矩形 7"/>
          <p:cNvSpPr/>
          <p:nvPr/>
        </p:nvSpPr>
        <p:spPr>
          <a:xfrm>
            <a:off x="2857488" y="3500438"/>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图纸变更</a:t>
            </a:r>
          </a:p>
        </p:txBody>
      </p:sp>
      <p:sp>
        <p:nvSpPr>
          <p:cNvPr id="9" name="圆角矩形 8"/>
          <p:cNvSpPr/>
          <p:nvPr/>
        </p:nvSpPr>
        <p:spPr>
          <a:xfrm>
            <a:off x="2857488" y="4000504"/>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施工日誌</a:t>
            </a:r>
          </a:p>
        </p:txBody>
      </p:sp>
      <p:sp>
        <p:nvSpPr>
          <p:cNvPr id="10" name="圆角矩形 9"/>
          <p:cNvSpPr/>
          <p:nvPr/>
        </p:nvSpPr>
        <p:spPr>
          <a:xfrm>
            <a:off x="1000100" y="2500306"/>
            <a:ext cx="500066" cy="21431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索赔证据固定</a:t>
            </a:r>
          </a:p>
        </p:txBody>
      </p:sp>
      <p:sp>
        <p:nvSpPr>
          <p:cNvPr id="12" name="圆角矩形 11"/>
          <p:cNvSpPr/>
          <p:nvPr/>
        </p:nvSpPr>
        <p:spPr>
          <a:xfrm>
            <a:off x="5857884" y="2000240"/>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专业</a:t>
            </a:r>
          </a:p>
        </p:txBody>
      </p:sp>
      <p:sp>
        <p:nvSpPr>
          <p:cNvPr id="13" name="圆角矩形 12"/>
          <p:cNvSpPr/>
          <p:nvPr/>
        </p:nvSpPr>
        <p:spPr>
          <a:xfrm>
            <a:off x="5857884" y="2500306"/>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专业</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敬业</a:t>
            </a:r>
          </a:p>
        </p:txBody>
      </p:sp>
      <p:sp>
        <p:nvSpPr>
          <p:cNvPr id="14" name="圆角矩形 13"/>
          <p:cNvSpPr/>
          <p:nvPr/>
        </p:nvSpPr>
        <p:spPr>
          <a:xfrm>
            <a:off x="5857884" y="3000372"/>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专业</a:t>
            </a:r>
          </a:p>
        </p:txBody>
      </p:sp>
      <p:sp>
        <p:nvSpPr>
          <p:cNvPr id="15" name="圆角矩形 14"/>
          <p:cNvSpPr/>
          <p:nvPr/>
        </p:nvSpPr>
        <p:spPr>
          <a:xfrm>
            <a:off x="5857884" y="3500438"/>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专业</a:t>
            </a:r>
          </a:p>
        </p:txBody>
      </p:sp>
      <p:sp>
        <p:nvSpPr>
          <p:cNvPr id="16" name="圆角矩形 15"/>
          <p:cNvSpPr/>
          <p:nvPr/>
        </p:nvSpPr>
        <p:spPr>
          <a:xfrm>
            <a:off x="5857884" y="4000504"/>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专业</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敬业</a:t>
            </a:r>
          </a:p>
        </p:txBody>
      </p:sp>
      <p:cxnSp>
        <p:nvCxnSpPr>
          <p:cNvPr id="18" name="直接连接符 17"/>
          <p:cNvCxnSpPr/>
          <p:nvPr/>
        </p:nvCxnSpPr>
        <p:spPr>
          <a:xfrm rot="5400000">
            <a:off x="572266" y="3786190"/>
            <a:ext cx="3142478"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2143108" y="2253521"/>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p:nvPr/>
        </p:nvCxnSpPr>
        <p:spPr>
          <a:xfrm>
            <a:off x="2143108" y="2753587"/>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2143108" y="3253653"/>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p:nvPr/>
        </p:nvCxnSpPr>
        <p:spPr>
          <a:xfrm>
            <a:off x="2143108" y="3753719"/>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a:off x="2143108" y="4253785"/>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1500166" y="3571876"/>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接箭头连接符 32"/>
          <p:cNvCxnSpPr/>
          <p:nvPr/>
        </p:nvCxnSpPr>
        <p:spPr>
          <a:xfrm>
            <a:off x="4643438" y="2253521"/>
            <a:ext cx="12144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接箭头连接符 33"/>
          <p:cNvCxnSpPr/>
          <p:nvPr/>
        </p:nvCxnSpPr>
        <p:spPr>
          <a:xfrm>
            <a:off x="4643438" y="2753587"/>
            <a:ext cx="12144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接箭头连接符 34"/>
          <p:cNvCxnSpPr/>
          <p:nvPr/>
        </p:nvCxnSpPr>
        <p:spPr>
          <a:xfrm>
            <a:off x="4643438" y="3253653"/>
            <a:ext cx="12144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直接箭头连接符 35"/>
          <p:cNvCxnSpPr/>
          <p:nvPr/>
        </p:nvCxnSpPr>
        <p:spPr>
          <a:xfrm>
            <a:off x="4643438" y="3753719"/>
            <a:ext cx="12144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接箭头连接符 36"/>
          <p:cNvCxnSpPr/>
          <p:nvPr/>
        </p:nvCxnSpPr>
        <p:spPr>
          <a:xfrm>
            <a:off x="4643438" y="4253785"/>
            <a:ext cx="12144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灯片编号占位符 30"/>
          <p:cNvSpPr>
            <a:spLocks noGrp="1"/>
          </p:cNvSpPr>
          <p:nvPr>
            <p:ph type="sldNum" sz="quarter" idx="12"/>
          </p:nvPr>
        </p:nvSpPr>
        <p:spPr/>
        <p:txBody>
          <a:bodyPr/>
          <a:lstStyle/>
          <a:p>
            <a:fld id="{B3350297-CD87-4724-85D4-2D9A34F9F5D9}" type="slidenum">
              <a:rPr lang="zh-CN" altLang="en-US" smtClean="0"/>
              <a:pPr/>
              <a:t>94</a:t>
            </a:fld>
            <a:endParaRPr lang="zh-CN" altLang="en-US"/>
          </a:p>
        </p:txBody>
      </p:sp>
      <p:cxnSp>
        <p:nvCxnSpPr>
          <p:cNvPr id="38" name="直接连接符 37"/>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28596" y="1214422"/>
            <a:ext cx="2631236"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索赔证据固定</a:t>
            </a:r>
          </a:p>
        </p:txBody>
      </p:sp>
      <p:sp>
        <p:nvSpPr>
          <p:cNvPr id="70" name="圆角矩形 69"/>
          <p:cNvSpPr/>
          <p:nvPr/>
        </p:nvSpPr>
        <p:spPr>
          <a:xfrm>
            <a:off x="2857488" y="4539537"/>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EMS</a:t>
            </a:r>
            <a:endParaRPr lang="zh-CN" altLang="en-US" b="1" dirty="0">
              <a:latin typeface="微软雅黑" pitchFamily="34" charset="-122"/>
              <a:ea typeface="微软雅黑" pitchFamily="34" charset="-122"/>
            </a:endParaRPr>
          </a:p>
        </p:txBody>
      </p:sp>
      <p:sp>
        <p:nvSpPr>
          <p:cNvPr id="71" name="圆角矩形 70"/>
          <p:cNvSpPr/>
          <p:nvPr/>
        </p:nvSpPr>
        <p:spPr>
          <a:xfrm>
            <a:off x="5857884" y="4539537"/>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敬业</a:t>
            </a:r>
          </a:p>
        </p:txBody>
      </p:sp>
      <p:cxnSp>
        <p:nvCxnSpPr>
          <p:cNvPr id="72" name="直接箭头连接符 71"/>
          <p:cNvCxnSpPr/>
          <p:nvPr/>
        </p:nvCxnSpPr>
        <p:spPr>
          <a:xfrm>
            <a:off x="2143108" y="4786322"/>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直接箭头连接符 72"/>
          <p:cNvCxnSpPr/>
          <p:nvPr/>
        </p:nvCxnSpPr>
        <p:spPr>
          <a:xfrm>
            <a:off x="4643438" y="4792818"/>
            <a:ext cx="12144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圆角矩形 38"/>
          <p:cNvSpPr/>
          <p:nvPr/>
        </p:nvSpPr>
        <p:spPr>
          <a:xfrm>
            <a:off x="2857488" y="5000636"/>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会议纪要</a:t>
            </a:r>
          </a:p>
        </p:txBody>
      </p:sp>
      <p:sp>
        <p:nvSpPr>
          <p:cNvPr id="42" name="圆角矩形 41"/>
          <p:cNvSpPr/>
          <p:nvPr/>
        </p:nvSpPr>
        <p:spPr>
          <a:xfrm>
            <a:off x="5857884" y="5000636"/>
            <a:ext cx="1785950" cy="5260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专业</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敬业</a:t>
            </a:r>
          </a:p>
        </p:txBody>
      </p:sp>
      <p:cxnSp>
        <p:nvCxnSpPr>
          <p:cNvPr id="43" name="直接箭头连接符 42"/>
          <p:cNvCxnSpPr/>
          <p:nvPr/>
        </p:nvCxnSpPr>
        <p:spPr>
          <a:xfrm>
            <a:off x="2143108" y="5318859"/>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直接箭头连接符 43"/>
          <p:cNvCxnSpPr/>
          <p:nvPr/>
        </p:nvCxnSpPr>
        <p:spPr>
          <a:xfrm>
            <a:off x="4643438" y="5253917"/>
            <a:ext cx="12144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矩形 45"/>
          <p:cNvSpPr/>
          <p:nvPr/>
        </p:nvSpPr>
        <p:spPr>
          <a:xfrm>
            <a:off x="4643438" y="4000504"/>
            <a:ext cx="1214446" cy="15001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间接证据</a:t>
            </a:r>
          </a:p>
        </p:txBody>
      </p:sp>
      <p:sp>
        <p:nvSpPr>
          <p:cNvPr id="47" name="矩形 46"/>
          <p:cNvSpPr/>
          <p:nvPr/>
        </p:nvSpPr>
        <p:spPr>
          <a:xfrm>
            <a:off x="2843808" y="1988840"/>
            <a:ext cx="4786346" cy="20002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000" b="1" dirty="0">
                <a:latin typeface="微软雅黑" pitchFamily="34" charset="-122"/>
                <a:ea typeface="微软雅黑" pitchFamily="34" charset="-122"/>
              </a:rPr>
              <a:t>第二十条 当事人对工程量有争议的，按照施工过程中形成的签证书面文件确认。承包人能够证明发包人同意其施工，但未能提供签证文件证明工程量发生的，可以按照当事人提供的其他证据确认实际发生的工程量。</a:t>
            </a:r>
          </a:p>
        </p:txBody>
      </p:sp>
      <p:sp>
        <p:nvSpPr>
          <p:cNvPr id="45" name="矩形 44"/>
          <p:cNvSpPr/>
          <p:nvPr/>
        </p:nvSpPr>
        <p:spPr>
          <a:xfrm>
            <a:off x="500034" y="285728"/>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六、索赔博弈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ppt_x"/>
                                          </p:val>
                                        </p:tav>
                                        <p:tav tm="100000">
                                          <p:val>
                                            <p:strVal val="#ppt_x"/>
                                          </p:val>
                                        </p:tav>
                                      </p:tavLst>
                                    </p:anim>
                                    <p:anim calcmode="lin" valueType="num">
                                      <p:cBhvr additive="base">
                                        <p:cTn id="19"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000" fill="hold"/>
                                        <p:tgtEl>
                                          <p:spTgt spid="6"/>
                                        </p:tgtEl>
                                        <p:attrNameLst>
                                          <p:attrName>ppt_x</p:attrName>
                                        </p:attrNameLst>
                                      </p:cBhvr>
                                      <p:tavLst>
                                        <p:tav tm="0">
                                          <p:val>
                                            <p:strVal val="#ppt_x"/>
                                          </p:val>
                                        </p:tav>
                                        <p:tav tm="100000">
                                          <p:val>
                                            <p:strVal val="#ppt_x"/>
                                          </p:val>
                                        </p:tav>
                                      </p:tavLst>
                                    </p:anim>
                                    <p:anim calcmode="lin" valueType="num">
                                      <p:cBhvr additive="base">
                                        <p:cTn id="31"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2000" fill="hold"/>
                                        <p:tgtEl>
                                          <p:spTgt spid="24"/>
                                        </p:tgtEl>
                                        <p:attrNameLst>
                                          <p:attrName>ppt_x</p:attrName>
                                        </p:attrNameLst>
                                      </p:cBhvr>
                                      <p:tavLst>
                                        <p:tav tm="0">
                                          <p:val>
                                            <p:strVal val="0-#ppt_w/2"/>
                                          </p:val>
                                        </p:tav>
                                        <p:tav tm="100000">
                                          <p:val>
                                            <p:strVal val="#ppt_x"/>
                                          </p:val>
                                        </p:tav>
                                      </p:tavLst>
                                    </p:anim>
                                    <p:anim calcmode="lin" valueType="num">
                                      <p:cBhvr additive="base">
                                        <p:cTn id="37"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2000" fill="hold"/>
                                        <p:tgtEl>
                                          <p:spTgt spid="7"/>
                                        </p:tgtEl>
                                        <p:attrNameLst>
                                          <p:attrName>ppt_x</p:attrName>
                                        </p:attrNameLst>
                                      </p:cBhvr>
                                      <p:tavLst>
                                        <p:tav tm="0">
                                          <p:val>
                                            <p:strVal val="#ppt_x"/>
                                          </p:val>
                                        </p:tav>
                                        <p:tav tm="100000">
                                          <p:val>
                                            <p:strVal val="#ppt_x"/>
                                          </p:val>
                                        </p:tav>
                                      </p:tavLst>
                                    </p:anim>
                                    <p:anim calcmode="lin" valueType="num">
                                      <p:cBhvr additive="base">
                                        <p:cTn id="4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2000" fill="hold"/>
                                        <p:tgtEl>
                                          <p:spTgt spid="25"/>
                                        </p:tgtEl>
                                        <p:attrNameLst>
                                          <p:attrName>ppt_x</p:attrName>
                                        </p:attrNameLst>
                                      </p:cBhvr>
                                      <p:tavLst>
                                        <p:tav tm="0">
                                          <p:val>
                                            <p:strVal val="0-#ppt_w/2"/>
                                          </p:val>
                                        </p:tav>
                                        <p:tav tm="100000">
                                          <p:val>
                                            <p:strVal val="#ppt_x"/>
                                          </p:val>
                                        </p:tav>
                                      </p:tavLst>
                                    </p:anim>
                                    <p:anim calcmode="lin" valueType="num">
                                      <p:cBhvr additive="base">
                                        <p:cTn id="49"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2000" fill="hold"/>
                                        <p:tgtEl>
                                          <p:spTgt spid="8"/>
                                        </p:tgtEl>
                                        <p:attrNameLst>
                                          <p:attrName>ppt_x</p:attrName>
                                        </p:attrNameLst>
                                      </p:cBhvr>
                                      <p:tavLst>
                                        <p:tav tm="0">
                                          <p:val>
                                            <p:strVal val="#ppt_x"/>
                                          </p:val>
                                        </p:tav>
                                        <p:tav tm="100000">
                                          <p:val>
                                            <p:strVal val="#ppt_x"/>
                                          </p:val>
                                        </p:tav>
                                      </p:tavLst>
                                    </p:anim>
                                    <p:anim calcmode="lin" valueType="num">
                                      <p:cBhvr additive="base">
                                        <p:cTn id="5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2000" fill="hold"/>
                                        <p:tgtEl>
                                          <p:spTgt spid="26"/>
                                        </p:tgtEl>
                                        <p:attrNameLst>
                                          <p:attrName>ppt_x</p:attrName>
                                        </p:attrNameLst>
                                      </p:cBhvr>
                                      <p:tavLst>
                                        <p:tav tm="0">
                                          <p:val>
                                            <p:strVal val="0-#ppt_w/2"/>
                                          </p:val>
                                        </p:tav>
                                        <p:tav tm="100000">
                                          <p:val>
                                            <p:strVal val="#ppt_x"/>
                                          </p:val>
                                        </p:tav>
                                      </p:tavLst>
                                    </p:anim>
                                    <p:anim calcmode="lin" valueType="num">
                                      <p:cBhvr additive="base">
                                        <p:cTn id="61"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2000" fill="hold"/>
                                        <p:tgtEl>
                                          <p:spTgt spid="9"/>
                                        </p:tgtEl>
                                        <p:attrNameLst>
                                          <p:attrName>ppt_x</p:attrName>
                                        </p:attrNameLst>
                                      </p:cBhvr>
                                      <p:tavLst>
                                        <p:tav tm="0">
                                          <p:val>
                                            <p:strVal val="#ppt_x"/>
                                          </p:val>
                                        </p:tav>
                                        <p:tav tm="100000">
                                          <p:val>
                                            <p:strVal val="#ppt_x"/>
                                          </p:val>
                                        </p:tav>
                                      </p:tavLst>
                                    </p:anim>
                                    <p:anim calcmode="lin" valueType="num">
                                      <p:cBhvr additive="base">
                                        <p:cTn id="67"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additive="base">
                                        <p:cTn id="72" dur="2000" fill="hold"/>
                                        <p:tgtEl>
                                          <p:spTgt spid="72"/>
                                        </p:tgtEl>
                                        <p:attrNameLst>
                                          <p:attrName>ppt_x</p:attrName>
                                        </p:attrNameLst>
                                      </p:cBhvr>
                                      <p:tavLst>
                                        <p:tav tm="0">
                                          <p:val>
                                            <p:strVal val="0-#ppt_w/2"/>
                                          </p:val>
                                        </p:tav>
                                        <p:tav tm="100000">
                                          <p:val>
                                            <p:strVal val="#ppt_x"/>
                                          </p:val>
                                        </p:tav>
                                      </p:tavLst>
                                    </p:anim>
                                    <p:anim calcmode="lin" valueType="num">
                                      <p:cBhvr additive="base">
                                        <p:cTn id="73" dur="2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2000" fill="hold"/>
                                        <p:tgtEl>
                                          <p:spTgt spid="70"/>
                                        </p:tgtEl>
                                        <p:attrNameLst>
                                          <p:attrName>ppt_x</p:attrName>
                                        </p:attrNameLst>
                                      </p:cBhvr>
                                      <p:tavLst>
                                        <p:tav tm="0">
                                          <p:val>
                                            <p:strVal val="#ppt_x"/>
                                          </p:val>
                                        </p:tav>
                                        <p:tav tm="100000">
                                          <p:val>
                                            <p:strVal val="#ppt_x"/>
                                          </p:val>
                                        </p:tav>
                                      </p:tavLst>
                                    </p:anim>
                                    <p:anim calcmode="lin" valueType="num">
                                      <p:cBhvr additive="base">
                                        <p:cTn id="79" dur="20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2000" fill="hold"/>
                                        <p:tgtEl>
                                          <p:spTgt spid="43"/>
                                        </p:tgtEl>
                                        <p:attrNameLst>
                                          <p:attrName>ppt_x</p:attrName>
                                        </p:attrNameLst>
                                      </p:cBhvr>
                                      <p:tavLst>
                                        <p:tav tm="0">
                                          <p:val>
                                            <p:strVal val="0-#ppt_w/2"/>
                                          </p:val>
                                        </p:tav>
                                        <p:tav tm="100000">
                                          <p:val>
                                            <p:strVal val="#ppt_x"/>
                                          </p:val>
                                        </p:tav>
                                      </p:tavLst>
                                    </p:anim>
                                    <p:anim calcmode="lin" valueType="num">
                                      <p:cBhvr additive="base">
                                        <p:cTn id="85" dur="2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2000" fill="hold"/>
                                        <p:tgtEl>
                                          <p:spTgt spid="39"/>
                                        </p:tgtEl>
                                        <p:attrNameLst>
                                          <p:attrName>ppt_x</p:attrName>
                                        </p:attrNameLst>
                                      </p:cBhvr>
                                      <p:tavLst>
                                        <p:tav tm="0">
                                          <p:val>
                                            <p:strVal val="#ppt_x"/>
                                          </p:val>
                                        </p:tav>
                                        <p:tav tm="100000">
                                          <p:val>
                                            <p:strVal val="#ppt_x"/>
                                          </p:val>
                                        </p:tav>
                                      </p:tavLst>
                                    </p:anim>
                                    <p:anim calcmode="lin" valueType="num">
                                      <p:cBhvr additive="base">
                                        <p:cTn id="91"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ppt_x"/>
                                          </p:val>
                                        </p:tav>
                                        <p:tav tm="100000">
                                          <p:val>
                                            <p:strVal val="#ppt_x"/>
                                          </p:val>
                                        </p:tav>
                                      </p:tavLst>
                                    </p:anim>
                                    <p:anim calcmode="lin" valueType="num">
                                      <p:cBhvr additive="base">
                                        <p:cTn id="9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2000" fill="hold"/>
                                        <p:tgtEl>
                                          <p:spTgt spid="27"/>
                                        </p:tgtEl>
                                        <p:attrNameLst>
                                          <p:attrName>ppt_x</p:attrName>
                                        </p:attrNameLst>
                                      </p:cBhvr>
                                      <p:tavLst>
                                        <p:tav tm="0">
                                          <p:val>
                                            <p:strVal val="0-#ppt_w/2"/>
                                          </p:val>
                                        </p:tav>
                                        <p:tav tm="100000">
                                          <p:val>
                                            <p:strVal val="#ppt_x"/>
                                          </p:val>
                                        </p:tav>
                                      </p:tavLst>
                                    </p:anim>
                                    <p:anim calcmode="lin" valueType="num">
                                      <p:cBhvr additive="base">
                                        <p:cTn id="103" dur="2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additive="base">
                                        <p:cTn id="108" dur="500" fill="hold"/>
                                        <p:tgtEl>
                                          <p:spTgt spid="33"/>
                                        </p:tgtEl>
                                        <p:attrNameLst>
                                          <p:attrName>ppt_x</p:attrName>
                                        </p:attrNameLst>
                                      </p:cBhvr>
                                      <p:tavLst>
                                        <p:tav tm="0">
                                          <p:val>
                                            <p:strVal val="#ppt_x"/>
                                          </p:val>
                                        </p:tav>
                                        <p:tav tm="100000">
                                          <p:val>
                                            <p:strVal val="#ppt_x"/>
                                          </p:val>
                                        </p:tav>
                                      </p:tavLst>
                                    </p:anim>
                                    <p:anim calcmode="lin" valueType="num">
                                      <p:cBhvr additive="base">
                                        <p:cTn id="10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2">
                                            <p:bg/>
                                          </p:spTgt>
                                        </p:tgtEl>
                                        <p:attrNameLst>
                                          <p:attrName>style.visibility</p:attrName>
                                        </p:attrNameLst>
                                      </p:cBhvr>
                                      <p:to>
                                        <p:strVal val="visible"/>
                                      </p:to>
                                    </p:set>
                                    <p:animEffect transition="in" filter="fade">
                                      <p:cBhvr>
                                        <p:cTn id="114" dur="2000"/>
                                        <p:tgtEl>
                                          <p:spTgt spid="12">
                                            <p:bg/>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
                                            <p:txEl>
                                              <p:pRg st="0" end="0"/>
                                            </p:txEl>
                                          </p:spTgt>
                                        </p:tgtEl>
                                        <p:attrNameLst>
                                          <p:attrName>style.visibility</p:attrName>
                                        </p:attrNameLst>
                                      </p:cBhvr>
                                      <p:to>
                                        <p:strVal val="visible"/>
                                      </p:to>
                                    </p:set>
                                    <p:animEffect transition="in" filter="fade">
                                      <p:cBhvr>
                                        <p:cTn id="117" dur="2000"/>
                                        <p:tgtEl>
                                          <p:spTgt spid="12">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additive="base">
                                        <p:cTn id="122" dur="500" fill="hold"/>
                                        <p:tgtEl>
                                          <p:spTgt spid="34"/>
                                        </p:tgtEl>
                                        <p:attrNameLst>
                                          <p:attrName>ppt_x</p:attrName>
                                        </p:attrNameLst>
                                      </p:cBhvr>
                                      <p:tavLst>
                                        <p:tav tm="0">
                                          <p:val>
                                            <p:strVal val="#ppt_x"/>
                                          </p:val>
                                        </p:tav>
                                        <p:tav tm="100000">
                                          <p:val>
                                            <p:strVal val="#ppt_x"/>
                                          </p:val>
                                        </p:tav>
                                      </p:tavLst>
                                    </p:anim>
                                    <p:anim calcmode="lin" valueType="num">
                                      <p:cBhvr additive="base">
                                        <p:cTn id="1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3">
                                            <p:bg/>
                                          </p:spTgt>
                                        </p:tgtEl>
                                        <p:attrNameLst>
                                          <p:attrName>style.visibility</p:attrName>
                                        </p:attrNameLst>
                                      </p:cBhvr>
                                      <p:to>
                                        <p:strVal val="visible"/>
                                      </p:to>
                                    </p:set>
                                    <p:animEffect transition="in" filter="fade">
                                      <p:cBhvr>
                                        <p:cTn id="128" dur="2000"/>
                                        <p:tgtEl>
                                          <p:spTgt spid="13">
                                            <p:bg/>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3">
                                            <p:txEl>
                                              <p:pRg st="0" end="0"/>
                                            </p:txEl>
                                          </p:spTgt>
                                        </p:tgtEl>
                                        <p:attrNameLst>
                                          <p:attrName>style.visibility</p:attrName>
                                        </p:attrNameLst>
                                      </p:cBhvr>
                                      <p:to>
                                        <p:strVal val="visible"/>
                                      </p:to>
                                    </p:set>
                                    <p:animEffect transition="in" filter="fade">
                                      <p:cBhvr>
                                        <p:cTn id="131" dur="2000"/>
                                        <p:tgtEl>
                                          <p:spTgt spid="13">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35"/>
                                        </p:tgtEl>
                                        <p:attrNameLst>
                                          <p:attrName>style.visibility</p:attrName>
                                        </p:attrNameLst>
                                      </p:cBhvr>
                                      <p:to>
                                        <p:strVal val="visible"/>
                                      </p:to>
                                    </p:set>
                                    <p:anim calcmode="lin" valueType="num">
                                      <p:cBhvr additive="base">
                                        <p:cTn id="136" dur="500" fill="hold"/>
                                        <p:tgtEl>
                                          <p:spTgt spid="35"/>
                                        </p:tgtEl>
                                        <p:attrNameLst>
                                          <p:attrName>ppt_x</p:attrName>
                                        </p:attrNameLst>
                                      </p:cBhvr>
                                      <p:tavLst>
                                        <p:tav tm="0">
                                          <p:val>
                                            <p:strVal val="#ppt_x"/>
                                          </p:val>
                                        </p:tav>
                                        <p:tav tm="100000">
                                          <p:val>
                                            <p:strVal val="#ppt_x"/>
                                          </p:val>
                                        </p:tav>
                                      </p:tavLst>
                                    </p:anim>
                                    <p:anim calcmode="lin" valueType="num">
                                      <p:cBhvr additive="base">
                                        <p:cTn id="1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4"/>
                                        </p:tgtEl>
                                        <p:attrNameLst>
                                          <p:attrName>style.visibility</p:attrName>
                                        </p:attrNameLst>
                                      </p:cBhvr>
                                      <p:to>
                                        <p:strVal val="visible"/>
                                      </p:to>
                                    </p:set>
                                    <p:animEffect transition="in" filter="fade">
                                      <p:cBhvr>
                                        <p:cTn id="142" dur="2000"/>
                                        <p:tgtEl>
                                          <p:spTgt spid="14"/>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500" fill="hold"/>
                                        <p:tgtEl>
                                          <p:spTgt spid="36"/>
                                        </p:tgtEl>
                                        <p:attrNameLst>
                                          <p:attrName>ppt_x</p:attrName>
                                        </p:attrNameLst>
                                      </p:cBhvr>
                                      <p:tavLst>
                                        <p:tav tm="0">
                                          <p:val>
                                            <p:strVal val="#ppt_x"/>
                                          </p:val>
                                        </p:tav>
                                        <p:tav tm="100000">
                                          <p:val>
                                            <p:strVal val="#ppt_x"/>
                                          </p:val>
                                        </p:tav>
                                      </p:tavLst>
                                    </p:anim>
                                    <p:anim calcmode="lin" valueType="num">
                                      <p:cBhvr additive="base">
                                        <p:cTn id="14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fade">
                                      <p:cBhvr>
                                        <p:cTn id="153" dur="2000"/>
                                        <p:tgtEl>
                                          <p:spTgt spid="15"/>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additive="base">
                                        <p:cTn id="158" dur="500" fill="hold"/>
                                        <p:tgtEl>
                                          <p:spTgt spid="37"/>
                                        </p:tgtEl>
                                        <p:attrNameLst>
                                          <p:attrName>ppt_x</p:attrName>
                                        </p:attrNameLst>
                                      </p:cBhvr>
                                      <p:tavLst>
                                        <p:tav tm="0">
                                          <p:val>
                                            <p:strVal val="#ppt_x"/>
                                          </p:val>
                                        </p:tav>
                                        <p:tav tm="100000">
                                          <p:val>
                                            <p:strVal val="#ppt_x"/>
                                          </p:val>
                                        </p:tav>
                                      </p:tavLst>
                                    </p:anim>
                                    <p:anim calcmode="lin" valueType="num">
                                      <p:cBhvr additive="base">
                                        <p:cTn id="15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6"/>
                                        </p:tgtEl>
                                        <p:attrNameLst>
                                          <p:attrName>style.visibility</p:attrName>
                                        </p:attrNameLst>
                                      </p:cBhvr>
                                      <p:to>
                                        <p:strVal val="visible"/>
                                      </p:to>
                                    </p:set>
                                    <p:animEffect transition="in" filter="fade">
                                      <p:cBhvr>
                                        <p:cTn id="164" dur="2000"/>
                                        <p:tgtEl>
                                          <p:spTgt spid="16"/>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73"/>
                                        </p:tgtEl>
                                        <p:attrNameLst>
                                          <p:attrName>style.visibility</p:attrName>
                                        </p:attrNameLst>
                                      </p:cBhvr>
                                      <p:to>
                                        <p:strVal val="visible"/>
                                      </p:to>
                                    </p:set>
                                    <p:anim calcmode="lin" valueType="num">
                                      <p:cBhvr additive="base">
                                        <p:cTn id="169" dur="500" fill="hold"/>
                                        <p:tgtEl>
                                          <p:spTgt spid="73"/>
                                        </p:tgtEl>
                                        <p:attrNameLst>
                                          <p:attrName>ppt_x</p:attrName>
                                        </p:attrNameLst>
                                      </p:cBhvr>
                                      <p:tavLst>
                                        <p:tav tm="0">
                                          <p:val>
                                            <p:strVal val="#ppt_x"/>
                                          </p:val>
                                        </p:tav>
                                        <p:tav tm="100000">
                                          <p:val>
                                            <p:strVal val="#ppt_x"/>
                                          </p:val>
                                        </p:tav>
                                      </p:tavLst>
                                    </p:anim>
                                    <p:anim calcmode="lin" valueType="num">
                                      <p:cBhvr additive="base">
                                        <p:cTn id="17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71"/>
                                        </p:tgtEl>
                                        <p:attrNameLst>
                                          <p:attrName>style.visibility</p:attrName>
                                        </p:attrNameLst>
                                      </p:cBhvr>
                                      <p:to>
                                        <p:strVal val="visible"/>
                                      </p:to>
                                    </p:set>
                                    <p:animEffect transition="in" filter="fade">
                                      <p:cBhvr>
                                        <p:cTn id="175" dur="2000"/>
                                        <p:tgtEl>
                                          <p:spTgt spid="71"/>
                                        </p:tgtEl>
                                      </p:cBhvr>
                                    </p:animEffect>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nodeType="clickEffect">
                                  <p:stCondLst>
                                    <p:cond delay="0"/>
                                  </p:stCondLst>
                                  <p:childTnLst>
                                    <p:set>
                                      <p:cBhvr>
                                        <p:cTn id="179" dur="1" fill="hold">
                                          <p:stCondLst>
                                            <p:cond delay="0"/>
                                          </p:stCondLst>
                                        </p:cTn>
                                        <p:tgtEl>
                                          <p:spTgt spid="44"/>
                                        </p:tgtEl>
                                        <p:attrNameLst>
                                          <p:attrName>style.visibility</p:attrName>
                                        </p:attrNameLst>
                                      </p:cBhvr>
                                      <p:to>
                                        <p:strVal val="visible"/>
                                      </p:to>
                                    </p:set>
                                    <p:anim calcmode="lin" valueType="num">
                                      <p:cBhvr additive="base">
                                        <p:cTn id="180" dur="500" fill="hold"/>
                                        <p:tgtEl>
                                          <p:spTgt spid="44"/>
                                        </p:tgtEl>
                                        <p:attrNameLst>
                                          <p:attrName>ppt_x</p:attrName>
                                        </p:attrNameLst>
                                      </p:cBhvr>
                                      <p:tavLst>
                                        <p:tav tm="0">
                                          <p:val>
                                            <p:strVal val="#ppt_x"/>
                                          </p:val>
                                        </p:tav>
                                        <p:tav tm="100000">
                                          <p:val>
                                            <p:strVal val="#ppt_x"/>
                                          </p:val>
                                        </p:tav>
                                      </p:tavLst>
                                    </p:anim>
                                    <p:anim calcmode="lin" valueType="num">
                                      <p:cBhvr additive="base">
                                        <p:cTn id="18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42"/>
                                        </p:tgtEl>
                                        <p:attrNameLst>
                                          <p:attrName>style.visibility</p:attrName>
                                        </p:attrNameLst>
                                      </p:cBhvr>
                                      <p:to>
                                        <p:strVal val="visible"/>
                                      </p:to>
                                    </p:set>
                                    <p:animEffect transition="in" filter="fade">
                                      <p:cBhvr>
                                        <p:cTn id="186" dur="2000"/>
                                        <p:tgtEl>
                                          <p:spTgt spid="42"/>
                                        </p:tgtEl>
                                      </p:cBhvr>
                                    </p:animEffect>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46"/>
                                        </p:tgtEl>
                                        <p:attrNameLst>
                                          <p:attrName>style.visibility</p:attrName>
                                        </p:attrNameLst>
                                      </p:cBhvr>
                                      <p:to>
                                        <p:strVal val="visible"/>
                                      </p:to>
                                    </p:set>
                                    <p:anim calcmode="lin" valueType="num">
                                      <p:cBhvr additive="base">
                                        <p:cTn id="191" dur="2000" fill="hold"/>
                                        <p:tgtEl>
                                          <p:spTgt spid="46"/>
                                        </p:tgtEl>
                                        <p:attrNameLst>
                                          <p:attrName>ppt_x</p:attrName>
                                        </p:attrNameLst>
                                      </p:cBhvr>
                                      <p:tavLst>
                                        <p:tav tm="0">
                                          <p:val>
                                            <p:strVal val="#ppt_x"/>
                                          </p:val>
                                        </p:tav>
                                        <p:tav tm="100000">
                                          <p:val>
                                            <p:strVal val="#ppt_x"/>
                                          </p:val>
                                        </p:tav>
                                      </p:tavLst>
                                    </p:anim>
                                    <p:anim calcmode="lin" valueType="num">
                                      <p:cBhvr additive="base">
                                        <p:cTn id="192" dur="2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2" fill="hold" grpId="0" nodeType="clickEffect">
                                  <p:stCondLst>
                                    <p:cond delay="0"/>
                                  </p:stCondLst>
                                  <p:childTnLst>
                                    <p:set>
                                      <p:cBhvr>
                                        <p:cTn id="196" dur="1" fill="hold">
                                          <p:stCondLst>
                                            <p:cond delay="0"/>
                                          </p:stCondLst>
                                        </p:cTn>
                                        <p:tgtEl>
                                          <p:spTgt spid="47"/>
                                        </p:tgtEl>
                                        <p:attrNameLst>
                                          <p:attrName>style.visibility</p:attrName>
                                        </p:attrNameLst>
                                      </p:cBhvr>
                                      <p:to>
                                        <p:strVal val="visible"/>
                                      </p:to>
                                    </p:set>
                                    <p:anim calcmode="lin" valueType="num">
                                      <p:cBhvr additive="base">
                                        <p:cTn id="197" dur="2000" fill="hold"/>
                                        <p:tgtEl>
                                          <p:spTgt spid="47"/>
                                        </p:tgtEl>
                                        <p:attrNameLst>
                                          <p:attrName>ppt_x</p:attrName>
                                        </p:attrNameLst>
                                      </p:cBhvr>
                                      <p:tavLst>
                                        <p:tav tm="0">
                                          <p:val>
                                            <p:strVal val="1+#ppt_w/2"/>
                                          </p:val>
                                        </p:tav>
                                        <p:tav tm="100000">
                                          <p:val>
                                            <p:strVal val="#ppt_x"/>
                                          </p:val>
                                        </p:tav>
                                      </p:tavLst>
                                    </p:anim>
                                    <p:anim calcmode="lin" valueType="num">
                                      <p:cBhvr additive="base">
                                        <p:cTn id="198" dur="2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build="allAtOnce" animBg="1"/>
      <p:bldP spid="13" grpId="0" build="allAtOnce" animBg="1"/>
      <p:bldP spid="14" grpId="0" animBg="1"/>
      <p:bldP spid="15" grpId="0" animBg="1"/>
      <p:bldP spid="16" grpId="0" animBg="1"/>
      <p:bldP spid="70" grpId="0" animBg="1"/>
      <p:bldP spid="71" grpId="0" animBg="1"/>
      <p:bldP spid="39" grpId="0" animBg="1"/>
      <p:bldP spid="42" grpId="0" animBg="1"/>
      <p:bldP spid="46" grpId="0" animBg="1"/>
      <p:bldP spid="4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六、索赔博弈</a:t>
            </a:r>
          </a:p>
        </p:txBody>
      </p:sp>
      <p:sp>
        <p:nvSpPr>
          <p:cNvPr id="6" name="TextBox 5"/>
          <p:cNvSpPr txBox="1"/>
          <p:nvPr/>
        </p:nvSpPr>
        <p:spPr>
          <a:xfrm>
            <a:off x="539552" y="1268760"/>
            <a:ext cx="3786214"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索赔证据使用</a:t>
            </a:r>
          </a:p>
        </p:txBody>
      </p:sp>
      <p:sp>
        <p:nvSpPr>
          <p:cNvPr id="9" name="圆角矩形 8"/>
          <p:cNvSpPr/>
          <p:nvPr/>
        </p:nvSpPr>
        <p:spPr>
          <a:xfrm>
            <a:off x="857224" y="2857496"/>
            <a:ext cx="642942" cy="16430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签证形式</a:t>
            </a:r>
          </a:p>
        </p:txBody>
      </p:sp>
      <p:sp>
        <p:nvSpPr>
          <p:cNvPr id="10" name="圆角矩形 9"/>
          <p:cNvSpPr/>
          <p:nvPr/>
        </p:nvSpPr>
        <p:spPr>
          <a:xfrm>
            <a:off x="2428860" y="2500306"/>
            <a:ext cx="16390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量价齐签</a:t>
            </a:r>
          </a:p>
        </p:txBody>
      </p:sp>
      <p:sp>
        <p:nvSpPr>
          <p:cNvPr id="11" name="圆角矩形 10"/>
          <p:cNvSpPr/>
          <p:nvPr/>
        </p:nvSpPr>
        <p:spPr>
          <a:xfrm>
            <a:off x="2411760" y="3212976"/>
            <a:ext cx="16561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签价不签量</a:t>
            </a:r>
          </a:p>
        </p:txBody>
      </p:sp>
      <p:sp>
        <p:nvSpPr>
          <p:cNvPr id="12" name="圆角矩形 11"/>
          <p:cNvSpPr/>
          <p:nvPr/>
        </p:nvSpPr>
        <p:spPr>
          <a:xfrm>
            <a:off x="2428860" y="3929066"/>
            <a:ext cx="1714512"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签量不签价</a:t>
            </a:r>
          </a:p>
        </p:txBody>
      </p:sp>
      <p:sp>
        <p:nvSpPr>
          <p:cNvPr id="13" name="圆角矩形 12"/>
          <p:cNvSpPr/>
          <p:nvPr/>
        </p:nvSpPr>
        <p:spPr>
          <a:xfrm>
            <a:off x="2428860" y="4643446"/>
            <a:ext cx="1714512"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量价均不签</a:t>
            </a:r>
          </a:p>
        </p:txBody>
      </p:sp>
      <p:sp>
        <p:nvSpPr>
          <p:cNvPr id="14" name="圆角矩形 13"/>
          <p:cNvSpPr/>
          <p:nvPr/>
        </p:nvSpPr>
        <p:spPr>
          <a:xfrm>
            <a:off x="4714876" y="2571744"/>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争议</a:t>
            </a:r>
          </a:p>
        </p:txBody>
      </p:sp>
      <p:sp>
        <p:nvSpPr>
          <p:cNvPr id="15" name="圆角矩形 14"/>
          <p:cNvSpPr/>
          <p:nvPr/>
        </p:nvSpPr>
        <p:spPr>
          <a:xfrm>
            <a:off x="6858016" y="1928802"/>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第二十条</a:t>
            </a:r>
          </a:p>
        </p:txBody>
      </p:sp>
      <p:sp>
        <p:nvSpPr>
          <p:cNvPr id="16" name="圆角矩形 15"/>
          <p:cNvSpPr/>
          <p:nvPr/>
        </p:nvSpPr>
        <p:spPr>
          <a:xfrm>
            <a:off x="6858016" y="3000372"/>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间接证据</a:t>
            </a:r>
          </a:p>
        </p:txBody>
      </p:sp>
      <p:sp>
        <p:nvSpPr>
          <p:cNvPr id="17" name="圆角矩形 16"/>
          <p:cNvSpPr/>
          <p:nvPr/>
        </p:nvSpPr>
        <p:spPr>
          <a:xfrm>
            <a:off x="4714876" y="3714752"/>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预售</a:t>
            </a:r>
          </a:p>
        </p:txBody>
      </p:sp>
      <p:sp>
        <p:nvSpPr>
          <p:cNvPr id="18" name="圆角矩形 17"/>
          <p:cNvSpPr/>
          <p:nvPr/>
        </p:nvSpPr>
        <p:spPr>
          <a:xfrm>
            <a:off x="4714876" y="4857760"/>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优先权</a:t>
            </a:r>
          </a:p>
        </p:txBody>
      </p:sp>
      <p:sp>
        <p:nvSpPr>
          <p:cNvPr id="19" name="圆角矩形 18"/>
          <p:cNvSpPr/>
          <p:nvPr/>
        </p:nvSpPr>
        <p:spPr>
          <a:xfrm>
            <a:off x="6858016" y="4857760"/>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农民工</a:t>
            </a:r>
          </a:p>
        </p:txBody>
      </p:sp>
      <p:sp>
        <p:nvSpPr>
          <p:cNvPr id="20" name="圆角矩形 19"/>
          <p:cNvSpPr/>
          <p:nvPr/>
        </p:nvSpPr>
        <p:spPr>
          <a:xfrm>
            <a:off x="6929454" y="5857892"/>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一票否决</a:t>
            </a:r>
          </a:p>
        </p:txBody>
      </p:sp>
      <p:cxnSp>
        <p:nvCxnSpPr>
          <p:cNvPr id="22" name="直接连接符 21"/>
          <p:cNvCxnSpPr/>
          <p:nvPr/>
        </p:nvCxnSpPr>
        <p:spPr>
          <a:xfrm rot="5400000">
            <a:off x="3358348" y="3928272"/>
            <a:ext cx="214314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1928794" y="278605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a:off x="1928794" y="350043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a:off x="1928794" y="421481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箭头连接符 27"/>
          <p:cNvCxnSpPr/>
          <p:nvPr/>
        </p:nvCxnSpPr>
        <p:spPr>
          <a:xfrm>
            <a:off x="1928794" y="492919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接箭头连接符 28"/>
          <p:cNvCxnSpPr/>
          <p:nvPr/>
        </p:nvCxnSpPr>
        <p:spPr>
          <a:xfrm>
            <a:off x="1475656" y="3501008"/>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a:xfrm>
            <a:off x="4143372" y="5000636"/>
            <a:ext cx="28575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直接连接符 37"/>
          <p:cNvCxnSpPr/>
          <p:nvPr/>
        </p:nvCxnSpPr>
        <p:spPr>
          <a:xfrm rot="5400000">
            <a:off x="858018" y="3856834"/>
            <a:ext cx="214314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直接箭头连接符 39"/>
          <p:cNvCxnSpPr/>
          <p:nvPr/>
        </p:nvCxnSpPr>
        <p:spPr>
          <a:xfrm>
            <a:off x="4429124" y="2857496"/>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直接连接符 41"/>
          <p:cNvCxnSpPr/>
          <p:nvPr/>
        </p:nvCxnSpPr>
        <p:spPr>
          <a:xfrm rot="5400000">
            <a:off x="5965835" y="2749545"/>
            <a:ext cx="107157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直接箭头连接符 43"/>
          <p:cNvCxnSpPr/>
          <p:nvPr/>
        </p:nvCxnSpPr>
        <p:spPr>
          <a:xfrm>
            <a:off x="6500826" y="2214554"/>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直接箭头连接符 45"/>
          <p:cNvCxnSpPr/>
          <p:nvPr/>
        </p:nvCxnSpPr>
        <p:spPr>
          <a:xfrm>
            <a:off x="6500826" y="3286124"/>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直接箭头连接符 46"/>
          <p:cNvCxnSpPr/>
          <p:nvPr/>
        </p:nvCxnSpPr>
        <p:spPr>
          <a:xfrm>
            <a:off x="6000760" y="2786058"/>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直接箭头连接符 47"/>
          <p:cNvCxnSpPr/>
          <p:nvPr/>
        </p:nvCxnSpPr>
        <p:spPr>
          <a:xfrm>
            <a:off x="6000760" y="5143512"/>
            <a:ext cx="8572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直接箭头连接符 51"/>
          <p:cNvCxnSpPr/>
          <p:nvPr/>
        </p:nvCxnSpPr>
        <p:spPr>
          <a:xfrm rot="5400000">
            <a:off x="5072860" y="3428206"/>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直接箭头连接符 52"/>
          <p:cNvCxnSpPr/>
          <p:nvPr/>
        </p:nvCxnSpPr>
        <p:spPr>
          <a:xfrm rot="5400000">
            <a:off x="5072860" y="4571214"/>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直接箭头连接符 53"/>
          <p:cNvCxnSpPr/>
          <p:nvPr/>
        </p:nvCxnSpPr>
        <p:spPr>
          <a:xfrm rot="5400000">
            <a:off x="7287438" y="564278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直接箭头连接符 55"/>
          <p:cNvCxnSpPr/>
          <p:nvPr/>
        </p:nvCxnSpPr>
        <p:spPr>
          <a:xfrm>
            <a:off x="6000760" y="4000504"/>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圆角矩形 56"/>
          <p:cNvSpPr/>
          <p:nvPr/>
        </p:nvSpPr>
        <p:spPr>
          <a:xfrm>
            <a:off x="6500826" y="3714752"/>
            <a:ext cx="1285884"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回笼款</a:t>
            </a:r>
          </a:p>
        </p:txBody>
      </p:sp>
      <p:sp>
        <p:nvSpPr>
          <p:cNvPr id="37" name="灯片编号占位符 36"/>
          <p:cNvSpPr>
            <a:spLocks noGrp="1"/>
          </p:cNvSpPr>
          <p:nvPr>
            <p:ph type="sldNum" sz="quarter" idx="12"/>
          </p:nvPr>
        </p:nvSpPr>
        <p:spPr/>
        <p:txBody>
          <a:bodyPr/>
          <a:lstStyle/>
          <a:p>
            <a:fld id="{7AFCB150-A64D-4658-A1A8-2246387FAE02}" type="slidenum">
              <a:rPr lang="zh-CN" altLang="en-US" smtClean="0"/>
              <a:pPr/>
              <a:t>95</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ppt_x"/>
                                          </p:val>
                                        </p:tav>
                                        <p:tav tm="100000">
                                          <p:val>
                                            <p:strVal val="#ppt_x"/>
                                          </p:val>
                                        </p:tav>
                                      </p:tavLst>
                                    </p:anim>
                                    <p:anim calcmode="lin" valueType="num">
                                      <p:cBhvr additive="base">
                                        <p:cTn id="19"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ppt_x"/>
                                          </p:val>
                                        </p:tav>
                                        <p:tav tm="100000">
                                          <p:val>
                                            <p:strVal val="#ppt_x"/>
                                          </p:val>
                                        </p:tav>
                                      </p:tavLst>
                                    </p:anim>
                                    <p:anim calcmode="lin" valueType="num">
                                      <p:cBhvr additive="base">
                                        <p:cTn id="25"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ppt_x"/>
                                          </p:val>
                                        </p:tav>
                                        <p:tav tm="100000">
                                          <p:val>
                                            <p:strVal val="#ppt_x"/>
                                          </p:val>
                                        </p:tav>
                                      </p:tavLst>
                                    </p:anim>
                                    <p:anim calcmode="lin" valueType="num">
                                      <p:cBhvr additive="base">
                                        <p:cTn id="31"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000" fill="hold"/>
                                        <p:tgtEl>
                                          <p:spTgt spid="13"/>
                                        </p:tgtEl>
                                        <p:attrNameLst>
                                          <p:attrName>ppt_x</p:attrName>
                                        </p:attrNameLst>
                                      </p:cBhvr>
                                      <p:tavLst>
                                        <p:tav tm="0">
                                          <p:val>
                                            <p:strVal val="#ppt_x"/>
                                          </p:val>
                                        </p:tav>
                                        <p:tav tm="100000">
                                          <p:val>
                                            <p:strVal val="#ppt_x"/>
                                          </p:val>
                                        </p:tav>
                                      </p:tavLst>
                                    </p:anim>
                                    <p:anim calcmode="lin" valueType="num">
                                      <p:cBhvr additive="base">
                                        <p:cTn id="37"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2000"/>
                                        <p:tgtEl>
                                          <p:spTgt spid="22"/>
                                        </p:tgtEl>
                                      </p:cBhvr>
                                    </p:animEffect>
                                  </p:childTnLst>
                                </p:cTn>
                              </p:par>
                              <p:par>
                                <p:cTn id="69" presetID="10"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2000"/>
                                        <p:tgtEl>
                                          <p:spTgt spid="36"/>
                                        </p:tgtEl>
                                      </p:cBhvr>
                                    </p:animEffect>
                                  </p:childTnLst>
                                </p:cTn>
                              </p:par>
                              <p:par>
                                <p:cTn id="72" presetID="10" presetClass="entr" presetSubtype="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2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2000" fill="hold"/>
                                        <p:tgtEl>
                                          <p:spTgt spid="14"/>
                                        </p:tgtEl>
                                        <p:attrNameLst>
                                          <p:attrName>ppt_x</p:attrName>
                                        </p:attrNameLst>
                                      </p:cBhvr>
                                      <p:tavLst>
                                        <p:tav tm="0">
                                          <p:val>
                                            <p:strVal val="#ppt_x"/>
                                          </p:val>
                                        </p:tav>
                                        <p:tav tm="100000">
                                          <p:val>
                                            <p:strVal val="#ppt_x"/>
                                          </p:val>
                                        </p:tav>
                                      </p:tavLst>
                                    </p:anim>
                                    <p:anim calcmode="lin" valueType="num">
                                      <p:cBhvr additive="base">
                                        <p:cTn id="80"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2000" fill="hold"/>
                                        <p:tgtEl>
                                          <p:spTgt spid="42"/>
                                        </p:tgtEl>
                                        <p:attrNameLst>
                                          <p:attrName>ppt_x</p:attrName>
                                        </p:attrNameLst>
                                      </p:cBhvr>
                                      <p:tavLst>
                                        <p:tav tm="0">
                                          <p:val>
                                            <p:strVal val="#ppt_x"/>
                                          </p:val>
                                        </p:tav>
                                        <p:tav tm="100000">
                                          <p:val>
                                            <p:strVal val="#ppt_x"/>
                                          </p:val>
                                        </p:tav>
                                      </p:tavLst>
                                    </p:anim>
                                    <p:anim calcmode="lin" valueType="num">
                                      <p:cBhvr additive="base">
                                        <p:cTn id="86" dur="2000" fill="hold"/>
                                        <p:tgtEl>
                                          <p:spTgt spid="42"/>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2000" fill="hold"/>
                                        <p:tgtEl>
                                          <p:spTgt spid="44"/>
                                        </p:tgtEl>
                                        <p:attrNameLst>
                                          <p:attrName>ppt_x</p:attrName>
                                        </p:attrNameLst>
                                      </p:cBhvr>
                                      <p:tavLst>
                                        <p:tav tm="0">
                                          <p:val>
                                            <p:strVal val="#ppt_x"/>
                                          </p:val>
                                        </p:tav>
                                        <p:tav tm="100000">
                                          <p:val>
                                            <p:strVal val="#ppt_x"/>
                                          </p:val>
                                        </p:tav>
                                      </p:tavLst>
                                    </p:anim>
                                    <p:anim calcmode="lin" valueType="num">
                                      <p:cBhvr additive="base">
                                        <p:cTn id="90" dur="2000" fill="hold"/>
                                        <p:tgtEl>
                                          <p:spTgt spid="44"/>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 calcmode="lin" valueType="num">
                                      <p:cBhvr additive="base">
                                        <p:cTn id="93" dur="2000" fill="hold"/>
                                        <p:tgtEl>
                                          <p:spTgt spid="46"/>
                                        </p:tgtEl>
                                        <p:attrNameLst>
                                          <p:attrName>ppt_x</p:attrName>
                                        </p:attrNameLst>
                                      </p:cBhvr>
                                      <p:tavLst>
                                        <p:tav tm="0">
                                          <p:val>
                                            <p:strVal val="#ppt_x"/>
                                          </p:val>
                                        </p:tav>
                                        <p:tav tm="100000">
                                          <p:val>
                                            <p:strVal val="#ppt_x"/>
                                          </p:val>
                                        </p:tav>
                                      </p:tavLst>
                                    </p:anim>
                                    <p:anim calcmode="lin" valueType="num">
                                      <p:cBhvr additive="base">
                                        <p:cTn id="94" dur="2000" fill="hold"/>
                                        <p:tgtEl>
                                          <p:spTgt spid="46"/>
                                        </p:tgtEl>
                                        <p:attrNameLst>
                                          <p:attrName>ppt_y</p:attrName>
                                        </p:attrNameLst>
                                      </p:cBhvr>
                                      <p:tavLst>
                                        <p:tav tm="0">
                                          <p:val>
                                            <p:strVal val="0-#ppt_h/2"/>
                                          </p:val>
                                        </p:tav>
                                        <p:tav tm="100000">
                                          <p:val>
                                            <p:strVal val="#ppt_y"/>
                                          </p:val>
                                        </p:tav>
                                      </p:tavLst>
                                    </p:anim>
                                  </p:childTnLst>
                                </p:cTn>
                              </p:par>
                              <p:par>
                                <p:cTn id="95" presetID="2" presetClass="entr" presetSubtype="1"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2000" fill="hold"/>
                                        <p:tgtEl>
                                          <p:spTgt spid="47"/>
                                        </p:tgtEl>
                                        <p:attrNameLst>
                                          <p:attrName>ppt_x</p:attrName>
                                        </p:attrNameLst>
                                      </p:cBhvr>
                                      <p:tavLst>
                                        <p:tav tm="0">
                                          <p:val>
                                            <p:strVal val="#ppt_x"/>
                                          </p:val>
                                        </p:tav>
                                        <p:tav tm="100000">
                                          <p:val>
                                            <p:strVal val="#ppt_x"/>
                                          </p:val>
                                        </p:tav>
                                      </p:tavLst>
                                    </p:anim>
                                    <p:anim calcmode="lin" valueType="num">
                                      <p:cBhvr additive="base">
                                        <p:cTn id="98" dur="20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1+#ppt_w/2"/>
                                          </p:val>
                                        </p:tav>
                                        <p:tav tm="100000">
                                          <p:val>
                                            <p:strVal val="#ppt_x"/>
                                          </p:val>
                                        </p:tav>
                                      </p:tavLst>
                                    </p:anim>
                                    <p:anim calcmode="lin" valueType="num">
                                      <p:cBhvr additive="base">
                                        <p:cTn id="10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2000" fill="hold"/>
                                        <p:tgtEl>
                                          <p:spTgt spid="16"/>
                                        </p:tgtEl>
                                        <p:attrNameLst>
                                          <p:attrName>ppt_x</p:attrName>
                                        </p:attrNameLst>
                                      </p:cBhvr>
                                      <p:tavLst>
                                        <p:tav tm="0">
                                          <p:val>
                                            <p:strVal val="1+#ppt_w/2"/>
                                          </p:val>
                                        </p:tav>
                                        <p:tav tm="100000">
                                          <p:val>
                                            <p:strVal val="#ppt_x"/>
                                          </p:val>
                                        </p:tav>
                                      </p:tavLst>
                                    </p:anim>
                                    <p:anim calcmode="lin" valueType="num">
                                      <p:cBhvr additive="base">
                                        <p:cTn id="110"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1" fill="hold" nodeType="click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2000" fill="hold"/>
                                        <p:tgtEl>
                                          <p:spTgt spid="52"/>
                                        </p:tgtEl>
                                        <p:attrNameLst>
                                          <p:attrName>ppt_x</p:attrName>
                                        </p:attrNameLst>
                                      </p:cBhvr>
                                      <p:tavLst>
                                        <p:tav tm="0">
                                          <p:val>
                                            <p:strVal val="#ppt_x"/>
                                          </p:val>
                                        </p:tav>
                                        <p:tav tm="100000">
                                          <p:val>
                                            <p:strVal val="#ppt_x"/>
                                          </p:val>
                                        </p:tav>
                                      </p:tavLst>
                                    </p:anim>
                                    <p:anim calcmode="lin" valueType="num">
                                      <p:cBhvr additive="base">
                                        <p:cTn id="116" dur="20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2000" fill="hold"/>
                                        <p:tgtEl>
                                          <p:spTgt spid="17"/>
                                        </p:tgtEl>
                                        <p:attrNameLst>
                                          <p:attrName>ppt_x</p:attrName>
                                        </p:attrNameLst>
                                      </p:cBhvr>
                                      <p:tavLst>
                                        <p:tav tm="0">
                                          <p:val>
                                            <p:strVal val="#ppt_x"/>
                                          </p:val>
                                        </p:tav>
                                        <p:tav tm="100000">
                                          <p:val>
                                            <p:strVal val="#ppt_x"/>
                                          </p:val>
                                        </p:tav>
                                      </p:tavLst>
                                    </p:anim>
                                    <p:anim calcmode="lin" valueType="num">
                                      <p:cBhvr additive="base">
                                        <p:cTn id="122"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additive="base">
                                        <p:cTn id="127" dur="2000" fill="hold"/>
                                        <p:tgtEl>
                                          <p:spTgt spid="56"/>
                                        </p:tgtEl>
                                        <p:attrNameLst>
                                          <p:attrName>ppt_x</p:attrName>
                                        </p:attrNameLst>
                                      </p:cBhvr>
                                      <p:tavLst>
                                        <p:tav tm="0">
                                          <p:val>
                                            <p:strVal val="#ppt_x"/>
                                          </p:val>
                                        </p:tav>
                                        <p:tav tm="100000">
                                          <p:val>
                                            <p:strVal val="#ppt_x"/>
                                          </p:val>
                                        </p:tav>
                                      </p:tavLst>
                                    </p:anim>
                                    <p:anim calcmode="lin" valueType="num">
                                      <p:cBhvr additive="base">
                                        <p:cTn id="128" dur="20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additive="base">
                                        <p:cTn id="133" dur="2000" fill="hold"/>
                                        <p:tgtEl>
                                          <p:spTgt spid="57"/>
                                        </p:tgtEl>
                                        <p:attrNameLst>
                                          <p:attrName>ppt_x</p:attrName>
                                        </p:attrNameLst>
                                      </p:cBhvr>
                                      <p:tavLst>
                                        <p:tav tm="0">
                                          <p:val>
                                            <p:strVal val="1+#ppt_w/2"/>
                                          </p:val>
                                        </p:tav>
                                        <p:tav tm="100000">
                                          <p:val>
                                            <p:strVal val="#ppt_x"/>
                                          </p:val>
                                        </p:tav>
                                      </p:tavLst>
                                    </p:anim>
                                    <p:anim calcmode="lin" valueType="num">
                                      <p:cBhvr additive="base">
                                        <p:cTn id="134" dur="20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2000" fill="hold"/>
                                        <p:tgtEl>
                                          <p:spTgt spid="53"/>
                                        </p:tgtEl>
                                        <p:attrNameLst>
                                          <p:attrName>ppt_x</p:attrName>
                                        </p:attrNameLst>
                                      </p:cBhvr>
                                      <p:tavLst>
                                        <p:tav tm="0">
                                          <p:val>
                                            <p:strVal val="#ppt_x"/>
                                          </p:val>
                                        </p:tav>
                                        <p:tav tm="100000">
                                          <p:val>
                                            <p:strVal val="#ppt_x"/>
                                          </p:val>
                                        </p:tav>
                                      </p:tavLst>
                                    </p:anim>
                                    <p:anim calcmode="lin" valueType="num">
                                      <p:cBhvr additive="base">
                                        <p:cTn id="140" dur="2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additive="base">
                                        <p:cTn id="145" dur="2000" fill="hold"/>
                                        <p:tgtEl>
                                          <p:spTgt spid="18"/>
                                        </p:tgtEl>
                                        <p:attrNameLst>
                                          <p:attrName>ppt_x</p:attrName>
                                        </p:attrNameLst>
                                      </p:cBhvr>
                                      <p:tavLst>
                                        <p:tav tm="0">
                                          <p:val>
                                            <p:strVal val="#ppt_x"/>
                                          </p:val>
                                        </p:tav>
                                        <p:tav tm="100000">
                                          <p:val>
                                            <p:strVal val="#ppt_x"/>
                                          </p:val>
                                        </p:tav>
                                      </p:tavLst>
                                    </p:anim>
                                    <p:anim calcmode="lin" valueType="num">
                                      <p:cBhvr additive="base">
                                        <p:cTn id="146"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48"/>
                                        </p:tgtEl>
                                        <p:attrNameLst>
                                          <p:attrName>style.visibility</p:attrName>
                                        </p:attrNameLst>
                                      </p:cBhvr>
                                      <p:to>
                                        <p:strVal val="visible"/>
                                      </p:to>
                                    </p:set>
                                    <p:anim calcmode="lin" valueType="num">
                                      <p:cBhvr additive="base">
                                        <p:cTn id="151" dur="2000" fill="hold"/>
                                        <p:tgtEl>
                                          <p:spTgt spid="48"/>
                                        </p:tgtEl>
                                        <p:attrNameLst>
                                          <p:attrName>ppt_x</p:attrName>
                                        </p:attrNameLst>
                                      </p:cBhvr>
                                      <p:tavLst>
                                        <p:tav tm="0">
                                          <p:val>
                                            <p:strVal val="#ppt_x"/>
                                          </p:val>
                                        </p:tav>
                                        <p:tav tm="100000">
                                          <p:val>
                                            <p:strVal val="#ppt_x"/>
                                          </p:val>
                                        </p:tav>
                                      </p:tavLst>
                                    </p:anim>
                                    <p:anim calcmode="lin" valueType="num">
                                      <p:cBhvr additive="base">
                                        <p:cTn id="152" dur="2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19"/>
                                        </p:tgtEl>
                                        <p:attrNameLst>
                                          <p:attrName>style.visibility</p:attrName>
                                        </p:attrNameLst>
                                      </p:cBhvr>
                                      <p:to>
                                        <p:strVal val="visible"/>
                                      </p:to>
                                    </p:set>
                                    <p:anim calcmode="lin" valueType="num">
                                      <p:cBhvr additive="base">
                                        <p:cTn id="157" dur="2000" fill="hold"/>
                                        <p:tgtEl>
                                          <p:spTgt spid="19"/>
                                        </p:tgtEl>
                                        <p:attrNameLst>
                                          <p:attrName>ppt_x</p:attrName>
                                        </p:attrNameLst>
                                      </p:cBhvr>
                                      <p:tavLst>
                                        <p:tav tm="0">
                                          <p:val>
                                            <p:strVal val="1+#ppt_w/2"/>
                                          </p:val>
                                        </p:tav>
                                        <p:tav tm="100000">
                                          <p:val>
                                            <p:strVal val="#ppt_x"/>
                                          </p:val>
                                        </p:tav>
                                      </p:tavLst>
                                    </p:anim>
                                    <p:anim calcmode="lin" valueType="num">
                                      <p:cBhvr additive="base">
                                        <p:cTn id="158"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nodeType="clickEffect">
                                  <p:stCondLst>
                                    <p:cond delay="0"/>
                                  </p:stCondLst>
                                  <p:childTnLst>
                                    <p:set>
                                      <p:cBhvr>
                                        <p:cTn id="162" dur="1" fill="hold">
                                          <p:stCondLst>
                                            <p:cond delay="0"/>
                                          </p:stCondLst>
                                        </p:cTn>
                                        <p:tgtEl>
                                          <p:spTgt spid="54"/>
                                        </p:tgtEl>
                                        <p:attrNameLst>
                                          <p:attrName>style.visibility</p:attrName>
                                        </p:attrNameLst>
                                      </p:cBhvr>
                                      <p:to>
                                        <p:strVal val="visible"/>
                                      </p:to>
                                    </p:set>
                                    <p:anim calcmode="lin" valueType="num">
                                      <p:cBhvr additive="base">
                                        <p:cTn id="163" dur="2000" fill="hold"/>
                                        <p:tgtEl>
                                          <p:spTgt spid="54"/>
                                        </p:tgtEl>
                                        <p:attrNameLst>
                                          <p:attrName>ppt_x</p:attrName>
                                        </p:attrNameLst>
                                      </p:cBhvr>
                                      <p:tavLst>
                                        <p:tav tm="0">
                                          <p:val>
                                            <p:strVal val="1+#ppt_w/2"/>
                                          </p:val>
                                        </p:tav>
                                        <p:tav tm="100000">
                                          <p:val>
                                            <p:strVal val="#ppt_x"/>
                                          </p:val>
                                        </p:tav>
                                      </p:tavLst>
                                    </p:anim>
                                    <p:anim calcmode="lin" valueType="num">
                                      <p:cBhvr additive="base">
                                        <p:cTn id="164" dur="2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0"/>
                                        </p:tgtEl>
                                        <p:attrNameLst>
                                          <p:attrName>style.visibility</p:attrName>
                                        </p:attrNameLst>
                                      </p:cBhvr>
                                      <p:to>
                                        <p:strVal val="visible"/>
                                      </p:to>
                                    </p:set>
                                    <p:anim calcmode="lin" valueType="num">
                                      <p:cBhvr additive="base">
                                        <p:cTn id="169" dur="2000" fill="hold"/>
                                        <p:tgtEl>
                                          <p:spTgt spid="20"/>
                                        </p:tgtEl>
                                        <p:attrNameLst>
                                          <p:attrName>ppt_x</p:attrName>
                                        </p:attrNameLst>
                                      </p:cBhvr>
                                      <p:tavLst>
                                        <p:tav tm="0">
                                          <p:val>
                                            <p:strVal val="#ppt_x"/>
                                          </p:val>
                                        </p:tav>
                                        <p:tav tm="100000">
                                          <p:val>
                                            <p:strVal val="#ppt_x"/>
                                          </p:val>
                                        </p:tav>
                                      </p:tavLst>
                                    </p:anim>
                                    <p:anim calcmode="lin" valueType="num">
                                      <p:cBhvr additive="base">
                                        <p:cTn id="170"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5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928670"/>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圆角矩形 11"/>
          <p:cNvSpPr/>
          <p:nvPr/>
        </p:nvSpPr>
        <p:spPr>
          <a:xfrm>
            <a:off x="571472" y="2285992"/>
            <a:ext cx="642942" cy="15716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项目索赔</a:t>
            </a:r>
          </a:p>
        </p:txBody>
      </p:sp>
      <p:sp>
        <p:nvSpPr>
          <p:cNvPr id="13" name="圆角矩形 12"/>
          <p:cNvSpPr/>
          <p:nvPr/>
        </p:nvSpPr>
        <p:spPr>
          <a:xfrm>
            <a:off x="2285984" y="1928802"/>
            <a:ext cx="142876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公共产品</a:t>
            </a:r>
          </a:p>
        </p:txBody>
      </p:sp>
      <p:sp>
        <p:nvSpPr>
          <p:cNvPr id="14" name="圆角矩形 13"/>
          <p:cNvSpPr/>
          <p:nvPr/>
        </p:nvSpPr>
        <p:spPr>
          <a:xfrm>
            <a:off x="2214546" y="3714752"/>
            <a:ext cx="1571636"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非公共产品</a:t>
            </a:r>
          </a:p>
        </p:txBody>
      </p:sp>
      <p:sp>
        <p:nvSpPr>
          <p:cNvPr id="15" name="圆角矩形 14"/>
          <p:cNvSpPr/>
          <p:nvPr/>
        </p:nvSpPr>
        <p:spPr>
          <a:xfrm>
            <a:off x="4357686" y="4500570"/>
            <a:ext cx="142876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17</a:t>
            </a:r>
            <a:r>
              <a:rPr lang="zh-CN" altLang="en-US" sz="2000" b="1" dirty="0">
                <a:latin typeface="微软雅黑" pitchFamily="34" charset="-122"/>
                <a:ea typeface="微软雅黑" pitchFamily="34" charset="-122"/>
              </a:rPr>
              <a:t>版本</a:t>
            </a:r>
          </a:p>
        </p:txBody>
      </p:sp>
      <p:sp>
        <p:nvSpPr>
          <p:cNvPr id="16" name="圆角矩形 15"/>
          <p:cNvSpPr/>
          <p:nvPr/>
        </p:nvSpPr>
        <p:spPr>
          <a:xfrm>
            <a:off x="4357686" y="3143248"/>
            <a:ext cx="142876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13</a:t>
            </a:r>
            <a:r>
              <a:rPr lang="zh-CN" altLang="en-US" sz="2000" b="1" dirty="0">
                <a:latin typeface="微软雅黑" pitchFamily="34" charset="-122"/>
                <a:ea typeface="微软雅黑" pitchFamily="34" charset="-122"/>
              </a:rPr>
              <a:t>版本</a:t>
            </a:r>
          </a:p>
        </p:txBody>
      </p:sp>
      <p:sp>
        <p:nvSpPr>
          <p:cNvPr id="17" name="圆角矩形 16"/>
          <p:cNvSpPr/>
          <p:nvPr/>
        </p:nvSpPr>
        <p:spPr>
          <a:xfrm>
            <a:off x="4357686" y="1928802"/>
            <a:ext cx="142876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13</a:t>
            </a:r>
            <a:r>
              <a:rPr lang="zh-CN" altLang="en-US" sz="2000" b="1" dirty="0">
                <a:latin typeface="微软雅黑" pitchFamily="34" charset="-122"/>
                <a:ea typeface="微软雅黑" pitchFamily="34" charset="-122"/>
              </a:rPr>
              <a:t>版本</a:t>
            </a:r>
          </a:p>
        </p:txBody>
      </p:sp>
      <p:sp>
        <p:nvSpPr>
          <p:cNvPr id="18" name="圆角矩形 17"/>
          <p:cNvSpPr/>
          <p:nvPr/>
        </p:nvSpPr>
        <p:spPr>
          <a:xfrm>
            <a:off x="6715140" y="4000504"/>
            <a:ext cx="142876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通用条款</a:t>
            </a:r>
          </a:p>
        </p:txBody>
      </p:sp>
      <p:sp>
        <p:nvSpPr>
          <p:cNvPr id="19" name="圆角矩形 18"/>
          <p:cNvSpPr/>
          <p:nvPr/>
        </p:nvSpPr>
        <p:spPr>
          <a:xfrm>
            <a:off x="6715140" y="5143512"/>
            <a:ext cx="1428760"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专用条款</a:t>
            </a:r>
          </a:p>
        </p:txBody>
      </p:sp>
      <p:cxnSp>
        <p:nvCxnSpPr>
          <p:cNvPr id="21" name="直接连接符 20"/>
          <p:cNvCxnSpPr/>
          <p:nvPr/>
        </p:nvCxnSpPr>
        <p:spPr>
          <a:xfrm rot="5400000">
            <a:off x="822299" y="3106735"/>
            <a:ext cx="178595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接箭头连接符 22"/>
          <p:cNvCxnSpPr/>
          <p:nvPr/>
        </p:nvCxnSpPr>
        <p:spPr>
          <a:xfrm>
            <a:off x="1714480" y="2214554"/>
            <a:ext cx="571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1714480" y="4000504"/>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p:nvPr/>
        </p:nvCxnSpPr>
        <p:spPr>
          <a:xfrm>
            <a:off x="1214414" y="3071810"/>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a:off x="3643306" y="2214554"/>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箭头连接符 27"/>
          <p:cNvCxnSpPr/>
          <p:nvPr/>
        </p:nvCxnSpPr>
        <p:spPr>
          <a:xfrm>
            <a:off x="5786446" y="4786322"/>
            <a:ext cx="500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接连接符 28"/>
          <p:cNvCxnSpPr/>
          <p:nvPr/>
        </p:nvCxnSpPr>
        <p:spPr>
          <a:xfrm rot="5400000">
            <a:off x="3358348" y="4071148"/>
            <a:ext cx="14287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直接箭头连接符 31"/>
          <p:cNvCxnSpPr/>
          <p:nvPr/>
        </p:nvCxnSpPr>
        <p:spPr>
          <a:xfrm>
            <a:off x="4071934" y="3357562"/>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接箭头连接符 33"/>
          <p:cNvCxnSpPr/>
          <p:nvPr/>
        </p:nvCxnSpPr>
        <p:spPr>
          <a:xfrm>
            <a:off x="4071934" y="4786322"/>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接箭头连接符 34"/>
          <p:cNvCxnSpPr/>
          <p:nvPr/>
        </p:nvCxnSpPr>
        <p:spPr>
          <a:xfrm>
            <a:off x="3786182" y="3929066"/>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a:xfrm rot="5400000">
            <a:off x="5751521" y="4892685"/>
            <a:ext cx="107157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直接箭头连接符 37"/>
          <p:cNvCxnSpPr/>
          <p:nvPr/>
        </p:nvCxnSpPr>
        <p:spPr>
          <a:xfrm>
            <a:off x="6286512" y="435769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直接箭头连接符 39"/>
          <p:cNvCxnSpPr/>
          <p:nvPr/>
        </p:nvCxnSpPr>
        <p:spPr>
          <a:xfrm>
            <a:off x="6286512" y="5429264"/>
            <a:ext cx="4286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圆角矩形 40"/>
          <p:cNvSpPr/>
          <p:nvPr/>
        </p:nvSpPr>
        <p:spPr>
          <a:xfrm>
            <a:off x="7072330" y="1928802"/>
            <a:ext cx="1071570" cy="1714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无时效</a:t>
            </a:r>
          </a:p>
        </p:txBody>
      </p:sp>
      <p:cxnSp>
        <p:nvCxnSpPr>
          <p:cNvPr id="42" name="直接箭头连接符 41"/>
          <p:cNvCxnSpPr/>
          <p:nvPr/>
        </p:nvCxnSpPr>
        <p:spPr>
          <a:xfrm>
            <a:off x="5786446" y="2214554"/>
            <a:ext cx="128588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直接箭头连接符 43"/>
          <p:cNvCxnSpPr/>
          <p:nvPr/>
        </p:nvCxnSpPr>
        <p:spPr>
          <a:xfrm>
            <a:off x="5786446" y="3357562"/>
            <a:ext cx="128588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直接箭头连接符 45"/>
          <p:cNvCxnSpPr/>
          <p:nvPr/>
        </p:nvCxnSpPr>
        <p:spPr>
          <a:xfrm rot="5400000" flipH="1" flipV="1">
            <a:off x="7394595" y="3821115"/>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灯片编号占位符 36"/>
          <p:cNvSpPr>
            <a:spLocks noGrp="1"/>
          </p:cNvSpPr>
          <p:nvPr>
            <p:ph type="sldNum" sz="quarter" idx="12"/>
          </p:nvPr>
        </p:nvSpPr>
        <p:spPr/>
        <p:txBody>
          <a:bodyPr/>
          <a:lstStyle/>
          <a:p>
            <a:fld id="{7AFCB150-A64D-4658-A1A8-2246387FAE02}" type="slidenum">
              <a:rPr lang="zh-CN" altLang="en-US" smtClean="0"/>
              <a:pPr/>
              <a:t>96</a:t>
            </a:fld>
            <a:endParaRPr lang="zh-CN" altLang="en-US"/>
          </a:p>
        </p:txBody>
      </p:sp>
      <p:sp>
        <p:nvSpPr>
          <p:cNvPr id="31" name="矩形 30"/>
          <p:cNvSpPr/>
          <p:nvPr/>
        </p:nvSpPr>
        <p:spPr>
          <a:xfrm>
            <a:off x="500034" y="285728"/>
            <a:ext cx="2031325" cy="461665"/>
          </a:xfrm>
          <a:prstGeom prst="rect">
            <a:avLst/>
          </a:prstGeom>
        </p:spPr>
        <p:txBody>
          <a:bodyPr wrap="none">
            <a:spAutoFit/>
          </a:bodyPr>
          <a:lstStyle/>
          <a:p>
            <a:r>
              <a:rPr lang="zh-CN" altLang="en-US" sz="2400" b="1" dirty="0">
                <a:latin typeface="微软雅黑" pitchFamily="34" charset="-122"/>
                <a:ea typeface="微软雅黑" pitchFamily="34" charset="-122"/>
              </a:rPr>
              <a:t>七、索赔时效</a:t>
            </a:r>
          </a:p>
        </p:txBody>
      </p:sp>
      <p:sp>
        <p:nvSpPr>
          <p:cNvPr id="33" name="TextBox 32"/>
          <p:cNvSpPr txBox="1"/>
          <p:nvPr/>
        </p:nvSpPr>
        <p:spPr>
          <a:xfrm>
            <a:off x="500034" y="1214422"/>
            <a:ext cx="2643206" cy="461665"/>
          </a:xfrm>
          <a:prstGeom prst="rect">
            <a:avLst/>
          </a:prstGeom>
          <a:noFill/>
        </p:spPr>
        <p:txBody>
          <a:bodyPr wrap="square" rtlCol="0">
            <a:spAutoFit/>
          </a:bodyPr>
          <a:lstStyle/>
          <a:p>
            <a:pPr>
              <a:buFont typeface="Wingdings" pitchFamily="2" charset="2"/>
              <a:buChar char="u"/>
            </a:pPr>
            <a:r>
              <a:rPr lang="zh-CN" altLang="en-US" sz="2400" b="1" dirty="0">
                <a:latin typeface="微软雅黑" pitchFamily="34" charset="-122"/>
                <a:ea typeface="微软雅黑" pitchFamily="34" charset="-122"/>
              </a:rPr>
              <a:t>  索赔时效</a:t>
            </a:r>
          </a:p>
        </p:txBody>
      </p:sp>
      <p:sp>
        <p:nvSpPr>
          <p:cNvPr id="39" name="矩形 38"/>
          <p:cNvSpPr/>
          <p:nvPr/>
        </p:nvSpPr>
        <p:spPr>
          <a:xfrm>
            <a:off x="1691680" y="1700808"/>
            <a:ext cx="6552728" cy="338437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zh-CN" sz="2000" b="1" dirty="0">
                <a:latin typeface="微软雅黑" pitchFamily="34" charset="-122"/>
                <a:ea typeface="微软雅黑" pitchFamily="34" charset="-122"/>
              </a:rPr>
              <a:t>第六条</a:t>
            </a:r>
            <a:r>
              <a:rPr lang="en-US" altLang="zh-CN" sz="2000" b="1" dirty="0">
                <a:latin typeface="微软雅黑" pitchFamily="34" charset="-122"/>
                <a:ea typeface="微软雅黑" pitchFamily="34" charset="-122"/>
              </a:rPr>
              <a:t>  </a:t>
            </a:r>
            <a:r>
              <a:rPr lang="zh-CN" altLang="zh-CN" sz="2000" b="1" dirty="0">
                <a:latin typeface="微软雅黑" pitchFamily="34" charset="-122"/>
                <a:ea typeface="微软雅黑" pitchFamily="34" charset="-122"/>
              </a:rPr>
              <a:t>当事人约定顺延工期应当经发包人或者监理人签证等方式确认，承包人虽未取得工期顺延的确认，但能够证明在合同约定的期限内向发包人或者监理人申请过工期顺延且顺延事由符合合同约定，承包人以此为由主张工期顺延的，人民法院应予支持。</a:t>
            </a:r>
          </a:p>
          <a:p>
            <a:r>
              <a:rPr lang="en-US" altLang="zh-CN" sz="2000" b="1" dirty="0">
                <a:latin typeface="微软雅黑" pitchFamily="34" charset="-122"/>
                <a:ea typeface="微软雅黑" pitchFamily="34" charset="-122"/>
              </a:rPr>
              <a:t> </a:t>
            </a:r>
            <a:endParaRPr lang="zh-CN" altLang="zh-CN" sz="2000" b="1" dirty="0">
              <a:latin typeface="微软雅黑" pitchFamily="34" charset="-122"/>
              <a:ea typeface="微软雅黑" pitchFamily="34" charset="-122"/>
            </a:endParaRPr>
          </a:p>
          <a:p>
            <a:r>
              <a:rPr lang="zh-CN" altLang="zh-CN" sz="2000" b="1" dirty="0">
                <a:latin typeface="微软雅黑" pitchFamily="34" charset="-122"/>
                <a:ea typeface="微软雅黑" pitchFamily="34" charset="-122"/>
              </a:rPr>
              <a:t>当事人约定承包人未在约定期限内提出工期顺延申请视为工期不顺延的，按照约定处理，但发包人在约定期限后同意工期顺延或者承包人提出合理抗辩的除外。</a:t>
            </a:r>
          </a:p>
          <a:p>
            <a:pPr algn="ctr"/>
            <a:endParaRPr lang="zh-CN" altLang="en-US" dirty="0"/>
          </a:p>
        </p:txBody>
      </p:sp>
      <p:sp>
        <p:nvSpPr>
          <p:cNvPr id="43" name="任意多边形 42"/>
          <p:cNvSpPr/>
          <p:nvPr/>
        </p:nvSpPr>
        <p:spPr>
          <a:xfrm>
            <a:off x="2483768" y="3645024"/>
            <a:ext cx="692076" cy="432099"/>
          </a:xfrm>
          <a:custGeom>
            <a:avLst/>
            <a:gdLst>
              <a:gd name="connsiteX0" fmla="*/ 403412 w 692076"/>
              <a:gd name="connsiteY0" fmla="*/ 86062 h 432099"/>
              <a:gd name="connsiteX1" fmla="*/ 209774 w 692076"/>
              <a:gd name="connsiteY1" fmla="*/ 10758 h 432099"/>
              <a:gd name="connsiteX2" fmla="*/ 26894 w 692076"/>
              <a:gd name="connsiteY2" fmla="*/ 150608 h 432099"/>
              <a:gd name="connsiteX3" fmla="*/ 48410 w 692076"/>
              <a:gd name="connsiteY3" fmla="*/ 355003 h 432099"/>
              <a:gd name="connsiteX4" fmla="*/ 285078 w 692076"/>
              <a:gd name="connsiteY4" fmla="*/ 430306 h 432099"/>
              <a:gd name="connsiteX5" fmla="*/ 532504 w 692076"/>
              <a:gd name="connsiteY5" fmla="*/ 365760 h 432099"/>
              <a:gd name="connsiteX6" fmla="*/ 683111 w 692076"/>
              <a:gd name="connsiteY6" fmla="*/ 258184 h 432099"/>
              <a:gd name="connsiteX7" fmla="*/ 586292 w 692076"/>
              <a:gd name="connsiteY7" fmla="*/ 75304 h 432099"/>
              <a:gd name="connsiteX8" fmla="*/ 263563 w 692076"/>
              <a:gd name="connsiteY8" fmla="*/ 53789 h 432099"/>
              <a:gd name="connsiteX9" fmla="*/ 263563 w 692076"/>
              <a:gd name="connsiteY9" fmla="*/ 53789 h 43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2076" h="432099">
                <a:moveTo>
                  <a:pt x="403412" y="86062"/>
                </a:moveTo>
                <a:cubicBezTo>
                  <a:pt x="337969" y="43031"/>
                  <a:pt x="272527" y="0"/>
                  <a:pt x="209774" y="10758"/>
                </a:cubicBezTo>
                <a:cubicBezTo>
                  <a:pt x="147021" y="21516"/>
                  <a:pt x="53788" y="93234"/>
                  <a:pt x="26894" y="150608"/>
                </a:cubicBezTo>
                <a:cubicBezTo>
                  <a:pt x="0" y="207982"/>
                  <a:pt x="5379" y="308387"/>
                  <a:pt x="48410" y="355003"/>
                </a:cubicBezTo>
                <a:cubicBezTo>
                  <a:pt x="91441" y="401619"/>
                  <a:pt x="204396" y="428513"/>
                  <a:pt x="285078" y="430306"/>
                </a:cubicBezTo>
                <a:cubicBezTo>
                  <a:pt x="365760" y="432099"/>
                  <a:pt x="466165" y="394447"/>
                  <a:pt x="532504" y="365760"/>
                </a:cubicBezTo>
                <a:cubicBezTo>
                  <a:pt x="598843" y="337073"/>
                  <a:pt x="674146" y="306593"/>
                  <a:pt x="683111" y="258184"/>
                </a:cubicBezTo>
                <a:cubicBezTo>
                  <a:pt x="692076" y="209775"/>
                  <a:pt x="656217" y="109370"/>
                  <a:pt x="586292" y="75304"/>
                </a:cubicBezTo>
                <a:cubicBezTo>
                  <a:pt x="516367" y="41238"/>
                  <a:pt x="263563" y="53789"/>
                  <a:pt x="263563" y="53789"/>
                </a:cubicBezTo>
                <a:lnTo>
                  <a:pt x="263563" y="53789"/>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45" name="任意多边形 44"/>
          <p:cNvSpPr/>
          <p:nvPr/>
        </p:nvSpPr>
        <p:spPr>
          <a:xfrm>
            <a:off x="3995936" y="4005064"/>
            <a:ext cx="713591" cy="380104"/>
          </a:xfrm>
          <a:custGeom>
            <a:avLst/>
            <a:gdLst>
              <a:gd name="connsiteX0" fmla="*/ 227704 w 713591"/>
              <a:gd name="connsiteY0" fmla="*/ 87854 h 380104"/>
              <a:gd name="connsiteX1" fmla="*/ 410584 w 713591"/>
              <a:gd name="connsiteY1" fmla="*/ 1793 h 380104"/>
              <a:gd name="connsiteX2" fmla="*/ 636494 w 713591"/>
              <a:gd name="connsiteY2" fmla="*/ 77096 h 380104"/>
              <a:gd name="connsiteX3" fmla="*/ 711798 w 713591"/>
              <a:gd name="connsiteY3" fmla="*/ 184673 h 380104"/>
              <a:gd name="connsiteX4" fmla="*/ 625737 w 713591"/>
              <a:gd name="connsiteY4" fmla="*/ 303007 h 380104"/>
              <a:gd name="connsiteX5" fmla="*/ 324523 w 713591"/>
              <a:gd name="connsiteY5" fmla="*/ 367553 h 380104"/>
              <a:gd name="connsiteX6" fmla="*/ 44824 w 713591"/>
              <a:gd name="connsiteY6" fmla="*/ 227703 h 380104"/>
              <a:gd name="connsiteX7" fmla="*/ 55582 w 713591"/>
              <a:gd name="connsiteY7" fmla="*/ 87854 h 380104"/>
              <a:gd name="connsiteX8" fmla="*/ 173916 w 713591"/>
              <a:gd name="connsiteY8" fmla="*/ 12551 h 380104"/>
              <a:gd name="connsiteX9" fmla="*/ 356796 w 713591"/>
              <a:gd name="connsiteY9" fmla="*/ 66339 h 380104"/>
              <a:gd name="connsiteX10" fmla="*/ 356796 w 713591"/>
              <a:gd name="connsiteY10" fmla="*/ 66339 h 38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591" h="380104">
                <a:moveTo>
                  <a:pt x="227704" y="87854"/>
                </a:moveTo>
                <a:cubicBezTo>
                  <a:pt x="285078" y="45720"/>
                  <a:pt x="342452" y="3586"/>
                  <a:pt x="410584" y="1793"/>
                </a:cubicBezTo>
                <a:cubicBezTo>
                  <a:pt x="478716" y="0"/>
                  <a:pt x="586292" y="46616"/>
                  <a:pt x="636494" y="77096"/>
                </a:cubicBezTo>
                <a:cubicBezTo>
                  <a:pt x="686696" y="107576"/>
                  <a:pt x="713591" y="147021"/>
                  <a:pt x="711798" y="184673"/>
                </a:cubicBezTo>
                <a:cubicBezTo>
                  <a:pt x="710005" y="222325"/>
                  <a:pt x="690283" y="272527"/>
                  <a:pt x="625737" y="303007"/>
                </a:cubicBezTo>
                <a:cubicBezTo>
                  <a:pt x="561191" y="333487"/>
                  <a:pt x="421342" y="380104"/>
                  <a:pt x="324523" y="367553"/>
                </a:cubicBezTo>
                <a:cubicBezTo>
                  <a:pt x="227704" y="355002"/>
                  <a:pt x="89647" y="274320"/>
                  <a:pt x="44824" y="227703"/>
                </a:cubicBezTo>
                <a:cubicBezTo>
                  <a:pt x="0" y="181087"/>
                  <a:pt x="34067" y="123713"/>
                  <a:pt x="55582" y="87854"/>
                </a:cubicBezTo>
                <a:cubicBezTo>
                  <a:pt x="77097" y="51995"/>
                  <a:pt x="123714" y="16137"/>
                  <a:pt x="173916" y="12551"/>
                </a:cubicBezTo>
                <a:cubicBezTo>
                  <a:pt x="224118" y="8965"/>
                  <a:pt x="356796" y="66339"/>
                  <a:pt x="356796" y="66339"/>
                </a:cubicBezTo>
                <a:lnTo>
                  <a:pt x="356796" y="66339"/>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2000" fill="hold"/>
                                        <p:tgtEl>
                                          <p:spTgt spid="21"/>
                                        </p:tgtEl>
                                        <p:attrNameLst>
                                          <p:attrName>ppt_x</p:attrName>
                                        </p:attrNameLst>
                                      </p:cBhvr>
                                      <p:tavLst>
                                        <p:tav tm="0">
                                          <p:val>
                                            <p:strVal val="0-#ppt_w/2"/>
                                          </p:val>
                                        </p:tav>
                                        <p:tav tm="100000">
                                          <p:val>
                                            <p:strVal val="#ppt_x"/>
                                          </p:val>
                                        </p:tav>
                                      </p:tavLst>
                                    </p:anim>
                                    <p:anim calcmode="lin" valueType="num">
                                      <p:cBhvr additive="base">
                                        <p:cTn id="13" dur="20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2000" fill="hold"/>
                                        <p:tgtEl>
                                          <p:spTgt spid="23"/>
                                        </p:tgtEl>
                                        <p:attrNameLst>
                                          <p:attrName>ppt_x</p:attrName>
                                        </p:attrNameLst>
                                      </p:cBhvr>
                                      <p:tavLst>
                                        <p:tav tm="0">
                                          <p:val>
                                            <p:strVal val="0-#ppt_w/2"/>
                                          </p:val>
                                        </p:tav>
                                        <p:tav tm="100000">
                                          <p:val>
                                            <p:strVal val="#ppt_x"/>
                                          </p:val>
                                        </p:tav>
                                      </p:tavLst>
                                    </p:anim>
                                    <p:anim calcmode="lin" valueType="num">
                                      <p:cBhvr additive="base">
                                        <p:cTn id="17" dur="20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2000" fill="hold"/>
                                        <p:tgtEl>
                                          <p:spTgt spid="24"/>
                                        </p:tgtEl>
                                        <p:attrNameLst>
                                          <p:attrName>ppt_x</p:attrName>
                                        </p:attrNameLst>
                                      </p:cBhvr>
                                      <p:tavLst>
                                        <p:tav tm="0">
                                          <p:val>
                                            <p:strVal val="0-#ppt_w/2"/>
                                          </p:val>
                                        </p:tav>
                                        <p:tav tm="100000">
                                          <p:val>
                                            <p:strVal val="#ppt_x"/>
                                          </p:val>
                                        </p:tav>
                                      </p:tavLst>
                                    </p:anim>
                                    <p:anim calcmode="lin" valueType="num">
                                      <p:cBhvr additive="base">
                                        <p:cTn id="21" dur="20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2000" fill="hold"/>
                                        <p:tgtEl>
                                          <p:spTgt spid="25"/>
                                        </p:tgtEl>
                                        <p:attrNameLst>
                                          <p:attrName>ppt_x</p:attrName>
                                        </p:attrNameLst>
                                      </p:cBhvr>
                                      <p:tavLst>
                                        <p:tav tm="0">
                                          <p:val>
                                            <p:strVal val="0-#ppt_w/2"/>
                                          </p:val>
                                        </p:tav>
                                        <p:tav tm="100000">
                                          <p:val>
                                            <p:strVal val="#ppt_x"/>
                                          </p:val>
                                        </p:tav>
                                      </p:tavLst>
                                    </p:anim>
                                    <p:anim calcmode="lin" valueType="num">
                                      <p:cBhvr additive="base">
                                        <p:cTn id="25"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ppt_x"/>
                                          </p:val>
                                        </p:tav>
                                        <p:tav tm="100000">
                                          <p:val>
                                            <p:strVal val="#ppt_x"/>
                                          </p:val>
                                        </p:tav>
                                      </p:tavLst>
                                    </p:anim>
                                    <p:anim calcmode="lin" valueType="num">
                                      <p:cBhvr additive="base">
                                        <p:cTn id="31"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000" fill="hold"/>
                                        <p:tgtEl>
                                          <p:spTgt spid="14"/>
                                        </p:tgtEl>
                                        <p:attrNameLst>
                                          <p:attrName>ppt_x</p:attrName>
                                        </p:attrNameLst>
                                      </p:cBhvr>
                                      <p:tavLst>
                                        <p:tav tm="0">
                                          <p:val>
                                            <p:strVal val="#ppt_x"/>
                                          </p:val>
                                        </p:tav>
                                        <p:tav tm="100000">
                                          <p:val>
                                            <p:strVal val="#ppt_x"/>
                                          </p:val>
                                        </p:tav>
                                      </p:tavLst>
                                    </p:anim>
                                    <p:anim calcmode="lin" valueType="num">
                                      <p:cBhvr additive="base">
                                        <p:cTn id="37"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0-#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20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2000"/>
                                        <p:tgtEl>
                                          <p:spTgt spid="29"/>
                                        </p:tgtEl>
                                      </p:cBhvr>
                                    </p:animEffect>
                                  </p:childTnLst>
                                </p:cTn>
                              </p:par>
                              <p:par>
                                <p:cTn id="66" presetID="10"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2000"/>
                                        <p:tgtEl>
                                          <p:spTgt spid="32"/>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000"/>
                                        <p:tgtEl>
                                          <p:spTgt spid="34"/>
                                        </p:tgtEl>
                                      </p:cBhvr>
                                    </p:animEffect>
                                  </p:childTnLst>
                                </p:cTn>
                              </p:par>
                              <p:par>
                                <p:cTn id="72" presetID="10"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20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2000" fill="hold"/>
                                        <p:tgtEl>
                                          <p:spTgt spid="16"/>
                                        </p:tgtEl>
                                        <p:attrNameLst>
                                          <p:attrName>ppt_x</p:attrName>
                                        </p:attrNameLst>
                                      </p:cBhvr>
                                      <p:tavLst>
                                        <p:tav tm="0">
                                          <p:val>
                                            <p:strVal val="#ppt_x"/>
                                          </p:val>
                                        </p:tav>
                                        <p:tav tm="100000">
                                          <p:val>
                                            <p:strVal val="#ppt_x"/>
                                          </p:val>
                                        </p:tav>
                                      </p:tavLst>
                                    </p:anim>
                                    <p:anim calcmode="lin" valueType="num">
                                      <p:cBhvr additive="base">
                                        <p:cTn id="80"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2000" fill="hold"/>
                                        <p:tgtEl>
                                          <p:spTgt spid="15"/>
                                        </p:tgtEl>
                                        <p:attrNameLst>
                                          <p:attrName>ppt_x</p:attrName>
                                        </p:attrNameLst>
                                      </p:cBhvr>
                                      <p:tavLst>
                                        <p:tav tm="0">
                                          <p:val>
                                            <p:strVal val="#ppt_x"/>
                                          </p:val>
                                        </p:tav>
                                        <p:tav tm="100000">
                                          <p:val>
                                            <p:strVal val="#ppt_x"/>
                                          </p:val>
                                        </p:tav>
                                      </p:tavLst>
                                    </p:anim>
                                    <p:anim calcmode="lin" valueType="num">
                                      <p:cBhvr additive="base">
                                        <p:cTn id="8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2000" fill="hold"/>
                                        <p:tgtEl>
                                          <p:spTgt spid="44"/>
                                        </p:tgtEl>
                                        <p:attrNameLst>
                                          <p:attrName>ppt_x</p:attrName>
                                        </p:attrNameLst>
                                      </p:cBhvr>
                                      <p:tavLst>
                                        <p:tav tm="0">
                                          <p:val>
                                            <p:strVal val="#ppt_x"/>
                                          </p:val>
                                        </p:tav>
                                        <p:tav tm="100000">
                                          <p:val>
                                            <p:strVal val="#ppt_x"/>
                                          </p:val>
                                        </p:tav>
                                      </p:tavLst>
                                    </p:anim>
                                    <p:anim calcmode="lin" valueType="num">
                                      <p:cBhvr additive="base">
                                        <p:cTn id="92" dur="2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2000" fill="hold"/>
                                        <p:tgtEl>
                                          <p:spTgt spid="28"/>
                                        </p:tgtEl>
                                        <p:attrNameLst>
                                          <p:attrName>ppt_x</p:attrName>
                                        </p:attrNameLst>
                                      </p:cBhvr>
                                      <p:tavLst>
                                        <p:tav tm="0">
                                          <p:val>
                                            <p:strVal val="#ppt_x"/>
                                          </p:val>
                                        </p:tav>
                                        <p:tav tm="100000">
                                          <p:val>
                                            <p:strVal val="#ppt_x"/>
                                          </p:val>
                                        </p:tav>
                                      </p:tavLst>
                                    </p:anim>
                                    <p:anim calcmode="lin" valueType="num">
                                      <p:cBhvr additive="base">
                                        <p:cTn id="98" dur="2000" fill="hold"/>
                                        <p:tgtEl>
                                          <p:spTgt spid="28"/>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000" fill="hold"/>
                                        <p:tgtEl>
                                          <p:spTgt spid="36"/>
                                        </p:tgtEl>
                                        <p:attrNameLst>
                                          <p:attrName>ppt_x</p:attrName>
                                        </p:attrNameLst>
                                      </p:cBhvr>
                                      <p:tavLst>
                                        <p:tav tm="0">
                                          <p:val>
                                            <p:strVal val="#ppt_x"/>
                                          </p:val>
                                        </p:tav>
                                        <p:tav tm="100000">
                                          <p:val>
                                            <p:strVal val="#ppt_x"/>
                                          </p:val>
                                        </p:tav>
                                      </p:tavLst>
                                    </p:anim>
                                    <p:anim calcmode="lin" valueType="num">
                                      <p:cBhvr additive="base">
                                        <p:cTn id="102" dur="2000" fill="hold"/>
                                        <p:tgtEl>
                                          <p:spTgt spid="36"/>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2000" fill="hold"/>
                                        <p:tgtEl>
                                          <p:spTgt spid="38"/>
                                        </p:tgtEl>
                                        <p:attrNameLst>
                                          <p:attrName>ppt_x</p:attrName>
                                        </p:attrNameLst>
                                      </p:cBhvr>
                                      <p:tavLst>
                                        <p:tav tm="0">
                                          <p:val>
                                            <p:strVal val="#ppt_x"/>
                                          </p:val>
                                        </p:tav>
                                        <p:tav tm="100000">
                                          <p:val>
                                            <p:strVal val="#ppt_x"/>
                                          </p:val>
                                        </p:tav>
                                      </p:tavLst>
                                    </p:anim>
                                    <p:anim calcmode="lin" valueType="num">
                                      <p:cBhvr additive="base">
                                        <p:cTn id="106" dur="2000" fill="hold"/>
                                        <p:tgtEl>
                                          <p:spTgt spid="38"/>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2000" fill="hold"/>
                                        <p:tgtEl>
                                          <p:spTgt spid="40"/>
                                        </p:tgtEl>
                                        <p:attrNameLst>
                                          <p:attrName>ppt_x</p:attrName>
                                        </p:attrNameLst>
                                      </p:cBhvr>
                                      <p:tavLst>
                                        <p:tav tm="0">
                                          <p:val>
                                            <p:strVal val="#ppt_x"/>
                                          </p:val>
                                        </p:tav>
                                        <p:tav tm="100000">
                                          <p:val>
                                            <p:strVal val="#ppt_x"/>
                                          </p:val>
                                        </p:tav>
                                      </p:tavLst>
                                    </p:anim>
                                    <p:anim calcmode="lin" valueType="num">
                                      <p:cBhvr additive="base">
                                        <p:cTn id="110" dur="2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2000" fill="hold"/>
                                        <p:tgtEl>
                                          <p:spTgt spid="18"/>
                                        </p:tgtEl>
                                        <p:attrNameLst>
                                          <p:attrName>ppt_x</p:attrName>
                                        </p:attrNameLst>
                                      </p:cBhvr>
                                      <p:tavLst>
                                        <p:tav tm="0">
                                          <p:val>
                                            <p:strVal val="1+#ppt_w/2"/>
                                          </p:val>
                                        </p:tav>
                                        <p:tav tm="100000">
                                          <p:val>
                                            <p:strVal val="#ppt_x"/>
                                          </p:val>
                                        </p:tav>
                                      </p:tavLst>
                                    </p:anim>
                                    <p:anim calcmode="lin" valueType="num">
                                      <p:cBhvr additive="base">
                                        <p:cTn id="116" dur="2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additive="base">
                                        <p:cTn id="121" dur="2000" fill="hold"/>
                                        <p:tgtEl>
                                          <p:spTgt spid="19"/>
                                        </p:tgtEl>
                                        <p:attrNameLst>
                                          <p:attrName>ppt_x</p:attrName>
                                        </p:attrNameLst>
                                      </p:cBhvr>
                                      <p:tavLst>
                                        <p:tav tm="0">
                                          <p:val>
                                            <p:strVal val="#ppt_x"/>
                                          </p:val>
                                        </p:tav>
                                        <p:tav tm="100000">
                                          <p:val>
                                            <p:strVal val="#ppt_x"/>
                                          </p:val>
                                        </p:tav>
                                      </p:tavLst>
                                    </p:anim>
                                    <p:anim calcmode="lin" valueType="num">
                                      <p:cBhvr additive="base">
                                        <p:cTn id="122"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2000" fill="hold"/>
                                        <p:tgtEl>
                                          <p:spTgt spid="46"/>
                                        </p:tgtEl>
                                        <p:attrNameLst>
                                          <p:attrName>ppt_x</p:attrName>
                                        </p:attrNameLst>
                                      </p:cBhvr>
                                      <p:tavLst>
                                        <p:tav tm="0">
                                          <p:val>
                                            <p:strVal val="#ppt_x"/>
                                          </p:val>
                                        </p:tav>
                                        <p:tav tm="100000">
                                          <p:val>
                                            <p:strVal val="#ppt_x"/>
                                          </p:val>
                                        </p:tav>
                                      </p:tavLst>
                                    </p:anim>
                                    <p:anim calcmode="lin" valueType="num">
                                      <p:cBhvr additive="base">
                                        <p:cTn id="128" dur="2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 presetClass="emph" presetSubtype="2" fill="hold" nodeType="clickEffect">
                                  <p:stCondLst>
                                    <p:cond delay="0"/>
                                  </p:stCondLst>
                                  <p:childTnLst>
                                    <p:animClr clrSpc="rgb" dir="cw">
                                      <p:cBhvr>
                                        <p:cTn id="132" dur="2000" fill="hold"/>
                                        <p:tgtEl>
                                          <p:spTgt spid="19"/>
                                        </p:tgtEl>
                                        <p:attrNameLst>
                                          <p:attrName>fillcolor</p:attrName>
                                        </p:attrNameLst>
                                      </p:cBhvr>
                                      <p:to>
                                        <a:schemeClr val="accent2"/>
                                      </p:to>
                                    </p:animClr>
                                    <p:set>
                                      <p:cBhvr>
                                        <p:cTn id="133" dur="2000" fill="hold"/>
                                        <p:tgtEl>
                                          <p:spTgt spid="19"/>
                                        </p:tgtEl>
                                        <p:attrNameLst>
                                          <p:attrName>fill.type</p:attrName>
                                        </p:attrNameLst>
                                      </p:cBhvr>
                                      <p:to>
                                        <p:strVal val="solid"/>
                                      </p:to>
                                    </p:set>
                                    <p:set>
                                      <p:cBhvr>
                                        <p:cTn id="134" dur="2000" fill="hold"/>
                                        <p:tgtEl>
                                          <p:spTgt spid="19"/>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8" presetClass="emph" presetSubtype="0" fill="hold" grpId="1" nodeType="clickEffect">
                                  <p:stCondLst>
                                    <p:cond delay="0"/>
                                  </p:stCondLst>
                                  <p:childTnLst>
                                    <p:animRot by="21600000">
                                      <p:cBhvr>
                                        <p:cTn id="138" dur="2000" fill="hold"/>
                                        <p:tgtEl>
                                          <p:spTgt spid="19"/>
                                        </p:tgtEl>
                                        <p:attrNameLst>
                                          <p:attrName>r</p:attrName>
                                        </p:attrNameLst>
                                      </p:cBhvr>
                                    </p:animRot>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additive="base">
                                        <p:cTn id="143" dur="2000" fill="hold"/>
                                        <p:tgtEl>
                                          <p:spTgt spid="39"/>
                                        </p:tgtEl>
                                        <p:attrNameLst>
                                          <p:attrName>ppt_x</p:attrName>
                                        </p:attrNameLst>
                                      </p:cBhvr>
                                      <p:tavLst>
                                        <p:tav tm="0">
                                          <p:val>
                                            <p:strVal val="#ppt_x"/>
                                          </p:val>
                                        </p:tav>
                                        <p:tav tm="100000">
                                          <p:val>
                                            <p:strVal val="#ppt_x"/>
                                          </p:val>
                                        </p:tav>
                                      </p:tavLst>
                                    </p:anim>
                                    <p:anim calcmode="lin" valueType="num">
                                      <p:cBhvr additive="base">
                                        <p:cTn id="144"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43"/>
                                        </p:tgtEl>
                                        <p:attrNameLst>
                                          <p:attrName>style.visibility</p:attrName>
                                        </p:attrNameLst>
                                      </p:cBhvr>
                                      <p:to>
                                        <p:strVal val="visible"/>
                                      </p:to>
                                    </p:set>
                                    <p:animEffect transition="in" filter="fade">
                                      <p:cBhvr>
                                        <p:cTn id="149" dur="2000"/>
                                        <p:tgtEl>
                                          <p:spTgt spid="4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45"/>
                                        </p:tgtEl>
                                        <p:attrNameLst>
                                          <p:attrName>style.visibility</p:attrName>
                                        </p:attrNameLst>
                                      </p:cBhvr>
                                      <p:to>
                                        <p:strVal val="visible"/>
                                      </p:to>
                                    </p:set>
                                    <p:animEffect transition="in" filter="fade">
                                      <p:cBhvr>
                                        <p:cTn id="154"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19" grpId="1" animBg="1"/>
      <p:bldP spid="41" grpId="0" animBg="1"/>
      <p:bldP spid="39" grpId="0" animBg="1"/>
      <p:bldP spid="43" grpId="0" animBg="1"/>
      <p:bldP spid="4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八案例：</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市滨江购物广场项目</a:t>
            </a:r>
          </a:p>
        </p:txBody>
      </p:sp>
      <p:sp>
        <p:nvSpPr>
          <p:cNvPr id="5" name="TextBox 4"/>
          <p:cNvSpPr txBox="1"/>
          <p:nvPr/>
        </p:nvSpPr>
        <p:spPr>
          <a:xfrm>
            <a:off x="357158" y="1142984"/>
            <a:ext cx="2214578" cy="369332"/>
          </a:xfrm>
          <a:prstGeom prst="rect">
            <a:avLst/>
          </a:prstGeom>
          <a:noFill/>
        </p:spPr>
        <p:txBody>
          <a:bodyPr wrap="square" rtlCol="0">
            <a:spAutoFit/>
          </a:bodyPr>
          <a:lstStyle/>
          <a:p>
            <a:pPr>
              <a:buFont typeface="Wingdings" pitchFamily="2" charset="2"/>
              <a:buChar char="u"/>
            </a:pPr>
            <a:r>
              <a:rPr lang="zh-CN" altLang="en-US" b="1" dirty="0">
                <a:latin typeface="微软雅黑" pitchFamily="34" charset="-122"/>
                <a:ea typeface="微软雅黑" pitchFamily="34" charset="-122"/>
              </a:rPr>
              <a:t> 基本情况介绍</a:t>
            </a:r>
          </a:p>
        </p:txBody>
      </p:sp>
      <p:sp>
        <p:nvSpPr>
          <p:cNvPr id="6" name="TextBox 5"/>
          <p:cNvSpPr txBox="1"/>
          <p:nvPr/>
        </p:nvSpPr>
        <p:spPr>
          <a:xfrm>
            <a:off x="428596" y="1643050"/>
            <a:ext cx="8215370" cy="646331"/>
          </a:xfrm>
          <a:prstGeom prst="rect">
            <a:avLst/>
          </a:prstGeom>
          <a:noFill/>
        </p:spPr>
        <p:txBody>
          <a:bodyPr wrap="square" rtlCol="0">
            <a:spAutoFit/>
          </a:bodyPr>
          <a:lstStyle/>
          <a:p>
            <a:r>
              <a:rPr lang="zh-CN" altLang="en-US" b="1" dirty="0">
                <a:latin typeface="微软雅黑" pitchFamily="34" charset="-122"/>
                <a:ea typeface="微软雅黑" pitchFamily="34" charset="-122"/>
              </a:rPr>
              <a:t>本世纪初前后，商业地产兴起。引发了一波商业地产热潮。经过十年的发展，推广，</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市下属一县迎来了一位投资商，要在当地建滨江购物广场。</a:t>
            </a:r>
          </a:p>
        </p:txBody>
      </p:sp>
      <p:sp>
        <p:nvSpPr>
          <p:cNvPr id="7" name="TextBox 6"/>
          <p:cNvSpPr txBox="1"/>
          <p:nvPr/>
        </p:nvSpPr>
        <p:spPr>
          <a:xfrm>
            <a:off x="428596" y="2500306"/>
            <a:ext cx="8215370" cy="646331"/>
          </a:xfrm>
          <a:prstGeom prst="rect">
            <a:avLst/>
          </a:prstGeom>
          <a:noFill/>
        </p:spPr>
        <p:txBody>
          <a:bodyPr wrap="square" rtlCol="0">
            <a:spAutoFit/>
          </a:bodyPr>
          <a:lstStyle/>
          <a:p>
            <a:r>
              <a:rPr lang="zh-CN" altLang="en-US" b="1" dirty="0">
                <a:latin typeface="微软雅黑" pitchFamily="34" charset="-122"/>
                <a:ea typeface="微软雅黑" pitchFamily="34" charset="-122"/>
              </a:rPr>
              <a:t>投资商：章三，浙江人。实力雄厚，已经在多个三、四线城市投资建设商业地产，取得成功。还有一些项目尚在洽谈之中</a:t>
            </a:r>
            <a:r>
              <a:rPr lang="en-US" altLang="zh-CN" b="1" dirty="0">
                <a:latin typeface="微软雅黑" pitchFamily="34" charset="-122"/>
                <a:ea typeface="微软雅黑" pitchFamily="34" charset="-122"/>
              </a:rPr>
              <a:t>……</a:t>
            </a:r>
            <a:endParaRPr lang="zh-CN" altLang="en-US" b="1" dirty="0">
              <a:latin typeface="微软雅黑" pitchFamily="34" charset="-122"/>
              <a:ea typeface="微软雅黑" pitchFamily="34" charset="-122"/>
            </a:endParaRPr>
          </a:p>
        </p:txBody>
      </p:sp>
      <p:sp>
        <p:nvSpPr>
          <p:cNvPr id="8" name="TextBox 7"/>
          <p:cNvSpPr txBox="1"/>
          <p:nvPr/>
        </p:nvSpPr>
        <p:spPr>
          <a:xfrm>
            <a:off x="428596" y="4143380"/>
            <a:ext cx="5643602"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中标人：李七，本地人。家中七兄弟，排行第七。</a:t>
            </a:r>
          </a:p>
        </p:txBody>
      </p:sp>
      <p:sp>
        <p:nvSpPr>
          <p:cNvPr id="9" name="TextBox 8"/>
          <p:cNvSpPr txBox="1"/>
          <p:nvPr/>
        </p:nvSpPr>
        <p:spPr>
          <a:xfrm>
            <a:off x="428596" y="3429000"/>
            <a:ext cx="535785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总包商选择条件：保证金</a:t>
            </a:r>
            <a:r>
              <a:rPr lang="en-US" altLang="zh-CN" b="1" dirty="0">
                <a:latin typeface="微软雅黑" pitchFamily="34" charset="-122"/>
                <a:ea typeface="微软雅黑" pitchFamily="34" charset="-122"/>
              </a:rPr>
              <a:t>1500</a:t>
            </a:r>
            <a:r>
              <a:rPr lang="zh-CN" altLang="en-US" b="1" dirty="0">
                <a:latin typeface="微软雅黑" pitchFamily="34" charset="-122"/>
                <a:ea typeface="微软雅黑" pitchFamily="34" charset="-122"/>
              </a:rPr>
              <a:t>万元，公开招投标。</a:t>
            </a:r>
          </a:p>
        </p:txBody>
      </p:sp>
      <p:sp>
        <p:nvSpPr>
          <p:cNvPr id="10" name="TextBox 9"/>
          <p:cNvSpPr txBox="1"/>
          <p:nvPr/>
        </p:nvSpPr>
        <p:spPr>
          <a:xfrm>
            <a:off x="428596" y="4786322"/>
            <a:ext cx="828680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项目前期以及与地方政府的对接，均有李七一手操办。项目如期开工，进展顺利。</a:t>
            </a:r>
          </a:p>
        </p:txBody>
      </p:sp>
      <p:sp>
        <p:nvSpPr>
          <p:cNvPr id="11" name="TextBox 10"/>
          <p:cNvSpPr txBox="1"/>
          <p:nvPr/>
        </p:nvSpPr>
        <p:spPr>
          <a:xfrm>
            <a:off x="428596" y="5500702"/>
            <a:ext cx="8001056" cy="646331"/>
          </a:xfrm>
          <a:prstGeom prst="rect">
            <a:avLst/>
          </a:prstGeom>
          <a:noFill/>
        </p:spPr>
        <p:txBody>
          <a:bodyPr wrap="square" rtlCol="0">
            <a:spAutoFit/>
          </a:bodyPr>
          <a:lstStyle/>
          <a:p>
            <a:r>
              <a:rPr lang="zh-CN" altLang="en-US" b="1" dirty="0">
                <a:latin typeface="微软雅黑" pitchFamily="34" charset="-122"/>
                <a:ea typeface="微软雅黑" pitchFamily="34" charset="-122"/>
              </a:rPr>
              <a:t>章三一口气在全国开了九个项目，因江苏一项目资金链断裂导致章三锒铛入狱，引发连锁反应。本项目资金链断裂。</a:t>
            </a:r>
          </a:p>
        </p:txBody>
      </p:sp>
      <p:sp>
        <p:nvSpPr>
          <p:cNvPr id="12" name="灯片编号占位符 11"/>
          <p:cNvSpPr>
            <a:spLocks noGrp="1"/>
          </p:cNvSpPr>
          <p:nvPr>
            <p:ph type="sldNum" sz="quarter" idx="12"/>
          </p:nvPr>
        </p:nvSpPr>
        <p:spPr/>
        <p:txBody>
          <a:bodyPr/>
          <a:lstStyle/>
          <a:p>
            <a:fld id="{7AFCB150-A64D-4658-A1A8-2246387FAE02}" type="slidenum">
              <a:rPr lang="zh-CN" altLang="en-US" smtClean="0"/>
              <a:pPr/>
              <a:t>97</a:t>
            </a:fld>
            <a:endParaRPr lang="zh-CN" altLang="en-US"/>
          </a:p>
        </p:txBody>
      </p:sp>
    </p:spTree>
    <p:extLst>
      <p:ext uri="{BB962C8B-B14F-4D97-AF65-F5344CB8AC3E}">
        <p14:creationId xmlns:p14="http://schemas.microsoft.com/office/powerpoint/2010/main" val="6044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ppt_x"/>
                                          </p:val>
                                        </p:tav>
                                        <p:tav tm="100000">
                                          <p:val>
                                            <p:strVal val="#ppt_x"/>
                                          </p:val>
                                        </p:tav>
                                      </p:tavLst>
                                    </p:anim>
                                    <p:anim calcmode="lin" valueType="num">
                                      <p:cBhvr additive="base">
                                        <p:cTn id="26"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1+#ppt_w/2"/>
                                          </p:val>
                                        </p:tav>
                                        <p:tav tm="100000">
                                          <p:val>
                                            <p:strVal val="#ppt_x"/>
                                          </p:val>
                                        </p:tav>
                                      </p:tavLst>
                                    </p:anim>
                                    <p:anim calcmode="lin" valueType="num">
                                      <p:cBhvr additive="base">
                                        <p:cTn id="32"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000" fill="hold"/>
                                        <p:tgtEl>
                                          <p:spTgt spid="11"/>
                                        </p:tgtEl>
                                        <p:attrNameLst>
                                          <p:attrName>ppt_x</p:attrName>
                                        </p:attrNameLst>
                                      </p:cBhvr>
                                      <p:tavLst>
                                        <p:tav tm="0">
                                          <p:val>
                                            <p:strVal val="#ppt_x"/>
                                          </p:val>
                                        </p:tav>
                                        <p:tav tm="100000">
                                          <p:val>
                                            <p:strVal val="#ppt_x"/>
                                          </p:val>
                                        </p:tav>
                                      </p:tavLst>
                                    </p:anim>
                                    <p:anim calcmode="lin" valueType="num">
                                      <p:cBhvr additive="base">
                                        <p:cTn id="3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857232"/>
            <a:ext cx="9144000" cy="7143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5720" y="285728"/>
            <a:ext cx="3714776"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八案例：</a:t>
            </a:r>
            <a:r>
              <a:rPr lang="en-US" altLang="zh-CN" b="1" dirty="0">
                <a:latin typeface="微软雅黑" pitchFamily="34" charset="-122"/>
                <a:ea typeface="微软雅黑" pitchFamily="34" charset="-122"/>
              </a:rPr>
              <a:t>J</a:t>
            </a:r>
            <a:r>
              <a:rPr lang="zh-CN" altLang="en-US" b="1" dirty="0">
                <a:latin typeface="微软雅黑" pitchFamily="34" charset="-122"/>
                <a:ea typeface="微软雅黑" pitchFamily="34" charset="-122"/>
              </a:rPr>
              <a:t>市滨江购物广场项目</a:t>
            </a:r>
          </a:p>
        </p:txBody>
      </p:sp>
      <p:sp>
        <p:nvSpPr>
          <p:cNvPr id="5" name="TextBox 4"/>
          <p:cNvSpPr txBox="1"/>
          <p:nvPr/>
        </p:nvSpPr>
        <p:spPr>
          <a:xfrm>
            <a:off x="357158" y="1214422"/>
            <a:ext cx="2214578" cy="369332"/>
          </a:xfrm>
          <a:prstGeom prst="rect">
            <a:avLst/>
          </a:prstGeom>
          <a:noFill/>
        </p:spPr>
        <p:txBody>
          <a:bodyPr wrap="square" rtlCol="0">
            <a:spAutoFit/>
          </a:bodyPr>
          <a:lstStyle/>
          <a:p>
            <a:pPr>
              <a:buFont typeface="Wingdings" pitchFamily="2" charset="2"/>
              <a:buChar char="u"/>
            </a:pPr>
            <a:r>
              <a:rPr lang="zh-CN" altLang="en-US" b="1" dirty="0">
                <a:latin typeface="微软雅黑" pitchFamily="34" charset="-122"/>
                <a:ea typeface="微软雅黑" pitchFamily="34" charset="-122"/>
              </a:rPr>
              <a:t> 李七公司诉请</a:t>
            </a:r>
          </a:p>
        </p:txBody>
      </p:sp>
      <p:sp>
        <p:nvSpPr>
          <p:cNvPr id="7" name="TextBox 6"/>
          <p:cNvSpPr txBox="1"/>
          <p:nvPr/>
        </p:nvSpPr>
        <p:spPr>
          <a:xfrm>
            <a:off x="428596" y="1571612"/>
            <a:ext cx="8215370" cy="1015663"/>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一、依法调解或判令被告按进度款支付原告工程进度款</a:t>
            </a:r>
            <a:r>
              <a:rPr lang="en-US" altLang="zh-CN" sz="2000" b="1" dirty="0">
                <a:latin typeface="微软雅黑" pitchFamily="34" charset="-122"/>
                <a:ea typeface="微软雅黑" pitchFamily="34" charset="-122"/>
              </a:rPr>
              <a:t>845</a:t>
            </a:r>
            <a:r>
              <a:rPr lang="zh-CN" altLang="en-US" sz="2000" b="1" dirty="0">
                <a:latin typeface="微软雅黑" pitchFamily="34" charset="-122"/>
                <a:ea typeface="微软雅黑" pitchFamily="34" charset="-122"/>
              </a:rPr>
              <a:t>万元，返还保证金</a:t>
            </a:r>
            <a:r>
              <a:rPr lang="en-US" altLang="zh-CN" sz="2000" b="1" dirty="0">
                <a:latin typeface="微软雅黑" pitchFamily="34" charset="-122"/>
                <a:ea typeface="微软雅黑" pitchFamily="34" charset="-122"/>
              </a:rPr>
              <a:t>234</a:t>
            </a:r>
            <a:r>
              <a:rPr lang="zh-CN" altLang="en-US" sz="2000" b="1" dirty="0">
                <a:latin typeface="微软雅黑" pitchFamily="34" charset="-122"/>
                <a:ea typeface="微软雅黑" pitchFamily="34" charset="-122"/>
              </a:rPr>
              <a:t>万元，按同期银行贷款利率四倍支付保证金利息</a:t>
            </a:r>
            <a:r>
              <a:rPr lang="en-US" altLang="zh-CN" sz="2000" b="1" dirty="0">
                <a:latin typeface="微软雅黑" pitchFamily="34" charset="-122"/>
                <a:ea typeface="微软雅黑" pitchFamily="34" charset="-122"/>
              </a:rPr>
              <a:t>24</a:t>
            </a:r>
            <a:r>
              <a:rPr lang="zh-CN" altLang="en-US" sz="2000" b="1" dirty="0">
                <a:latin typeface="微软雅黑" pitchFamily="34" charset="-122"/>
                <a:ea typeface="微软雅黑" pitchFamily="34" charset="-122"/>
              </a:rPr>
              <a:t>万元。</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二、本案诉讼费、保全费由被告承担。</a:t>
            </a:r>
          </a:p>
        </p:txBody>
      </p:sp>
      <p:sp>
        <p:nvSpPr>
          <p:cNvPr id="8" name="TextBox 7"/>
          <p:cNvSpPr txBox="1"/>
          <p:nvPr/>
        </p:nvSpPr>
        <p:spPr>
          <a:xfrm>
            <a:off x="428596" y="2928934"/>
            <a:ext cx="8215370" cy="369332"/>
          </a:xfrm>
          <a:prstGeom prst="rect">
            <a:avLst/>
          </a:prstGeom>
          <a:noFill/>
        </p:spPr>
        <p:txBody>
          <a:bodyPr wrap="square" rtlCol="0">
            <a:spAutoFit/>
          </a:bodyPr>
          <a:lstStyle/>
          <a:p>
            <a:pPr>
              <a:buFont typeface="Wingdings" pitchFamily="2" charset="2"/>
              <a:buChar char="u"/>
            </a:pPr>
            <a:r>
              <a:rPr lang="zh-CN" altLang="en-US" b="1" dirty="0">
                <a:latin typeface="微软雅黑" pitchFamily="34" charset="-122"/>
                <a:ea typeface="微软雅黑" pitchFamily="34" charset="-122"/>
              </a:rPr>
              <a:t> 第一次变更诉请</a:t>
            </a:r>
          </a:p>
        </p:txBody>
      </p:sp>
      <p:sp>
        <p:nvSpPr>
          <p:cNvPr id="9" name="TextBox 8"/>
          <p:cNvSpPr txBox="1"/>
          <p:nvPr/>
        </p:nvSpPr>
        <p:spPr>
          <a:xfrm>
            <a:off x="500034" y="3786190"/>
            <a:ext cx="8215370" cy="369332"/>
          </a:xfrm>
          <a:prstGeom prst="rect">
            <a:avLst/>
          </a:prstGeom>
          <a:noFill/>
        </p:spPr>
        <p:txBody>
          <a:bodyPr wrap="square" rtlCol="0">
            <a:spAutoFit/>
          </a:bodyPr>
          <a:lstStyle/>
          <a:p>
            <a:endParaRPr lang="zh-CN" altLang="en-US" b="1" dirty="0">
              <a:latin typeface="微软雅黑" pitchFamily="34" charset="-122"/>
              <a:ea typeface="微软雅黑" pitchFamily="34" charset="-122"/>
            </a:endParaRPr>
          </a:p>
        </p:txBody>
      </p:sp>
      <p:sp>
        <p:nvSpPr>
          <p:cNvPr id="10" name="TextBox 9"/>
          <p:cNvSpPr txBox="1"/>
          <p:nvPr/>
        </p:nvSpPr>
        <p:spPr>
          <a:xfrm>
            <a:off x="428596" y="3286124"/>
            <a:ext cx="8215370" cy="1015663"/>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一、判令被告支付合同工期内窝工、停工赔偿金</a:t>
            </a:r>
            <a:r>
              <a:rPr lang="en-US" altLang="zh-CN" sz="2000" b="1" dirty="0">
                <a:latin typeface="微软雅黑" pitchFamily="34" charset="-122"/>
                <a:ea typeface="微软雅黑" pitchFamily="34" charset="-122"/>
              </a:rPr>
              <a:t>306.1955</a:t>
            </a:r>
            <a:r>
              <a:rPr lang="zh-CN" altLang="en-US" sz="2000" b="1" dirty="0">
                <a:latin typeface="微软雅黑" pitchFamily="34" charset="-122"/>
                <a:ea typeface="微软雅黑" pitchFamily="34" charset="-122"/>
              </a:rPr>
              <a:t>万元；</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二、判令被告支付延期竣工拖欠工程款利息</a:t>
            </a:r>
            <a:r>
              <a:rPr lang="en-US" altLang="zh-CN" sz="2000" b="1" dirty="0">
                <a:latin typeface="微软雅黑" pitchFamily="34" charset="-122"/>
                <a:ea typeface="微软雅黑" pitchFamily="34" charset="-122"/>
              </a:rPr>
              <a:t>15262280.82</a:t>
            </a:r>
            <a:r>
              <a:rPr lang="zh-CN" altLang="en-US" sz="2000" b="1" dirty="0">
                <a:latin typeface="微软雅黑" pitchFamily="34" charset="-122"/>
                <a:ea typeface="微软雅黑" pitchFamily="34" charset="-122"/>
              </a:rPr>
              <a:t>元；</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三、本案诉讼费由被告承担。</a:t>
            </a:r>
          </a:p>
        </p:txBody>
      </p:sp>
      <p:sp>
        <p:nvSpPr>
          <p:cNvPr id="11" name="TextBox 10"/>
          <p:cNvSpPr txBox="1"/>
          <p:nvPr/>
        </p:nvSpPr>
        <p:spPr>
          <a:xfrm>
            <a:off x="428596" y="4500570"/>
            <a:ext cx="8215370" cy="369332"/>
          </a:xfrm>
          <a:prstGeom prst="rect">
            <a:avLst/>
          </a:prstGeom>
          <a:noFill/>
        </p:spPr>
        <p:txBody>
          <a:bodyPr wrap="square" rtlCol="0">
            <a:spAutoFit/>
          </a:bodyPr>
          <a:lstStyle/>
          <a:p>
            <a:pPr>
              <a:buFont typeface="Wingdings" pitchFamily="2" charset="2"/>
              <a:buChar char="u"/>
            </a:pPr>
            <a:r>
              <a:rPr lang="zh-CN" altLang="en-US" b="1" dirty="0">
                <a:latin typeface="微软雅黑" pitchFamily="34" charset="-122"/>
                <a:ea typeface="微软雅黑" pitchFamily="34" charset="-122"/>
              </a:rPr>
              <a:t> 第二次变更诉请</a:t>
            </a:r>
          </a:p>
        </p:txBody>
      </p:sp>
      <p:sp>
        <p:nvSpPr>
          <p:cNvPr id="12" name="TextBox 11"/>
          <p:cNvSpPr txBox="1"/>
          <p:nvPr/>
        </p:nvSpPr>
        <p:spPr>
          <a:xfrm>
            <a:off x="428596" y="4857760"/>
            <a:ext cx="8215370" cy="1631216"/>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一、判令被告支付工程进度款</a:t>
            </a:r>
            <a:r>
              <a:rPr lang="en-US" altLang="zh-CN" sz="2000" b="1" dirty="0">
                <a:latin typeface="微软雅黑" pitchFamily="34" charset="-122"/>
                <a:ea typeface="微软雅黑" pitchFamily="34" charset="-122"/>
              </a:rPr>
              <a:t>20223239.84</a:t>
            </a:r>
            <a:r>
              <a:rPr lang="zh-CN" altLang="en-US" sz="2000" b="1" dirty="0">
                <a:latin typeface="微软雅黑" pitchFamily="34" charset="-122"/>
                <a:ea typeface="微软雅黑" pitchFamily="34" charset="-122"/>
              </a:rPr>
              <a:t>元，拖欠工程款利息</a:t>
            </a:r>
            <a:r>
              <a:rPr lang="en-US" altLang="zh-CN" sz="2000" b="1" dirty="0">
                <a:latin typeface="微软雅黑" pitchFamily="34" charset="-122"/>
                <a:ea typeface="微软雅黑" pitchFamily="34" charset="-122"/>
              </a:rPr>
              <a:t>14126558.67</a:t>
            </a:r>
            <a:r>
              <a:rPr lang="zh-CN" altLang="en-US" sz="2000" b="1" dirty="0">
                <a:latin typeface="微软雅黑" pitchFamily="34" charset="-122"/>
                <a:ea typeface="微软雅黑" pitchFamily="34" charset="-122"/>
              </a:rPr>
              <a:t>元，利息计算至判决生效之日止；</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二、判令被告返还保证金</a:t>
            </a:r>
            <a:r>
              <a:rPr lang="en-US" altLang="zh-CN" sz="2000" b="1" dirty="0">
                <a:latin typeface="微软雅黑" pitchFamily="34" charset="-122"/>
                <a:ea typeface="微软雅黑" pitchFamily="34" charset="-122"/>
              </a:rPr>
              <a:t>234</a:t>
            </a:r>
            <a:r>
              <a:rPr lang="zh-CN" altLang="en-US" sz="2000" b="1" dirty="0">
                <a:latin typeface="微软雅黑" pitchFamily="34" charset="-122"/>
                <a:ea typeface="微软雅黑" pitchFamily="34" charset="-122"/>
              </a:rPr>
              <a:t>万元及支付延期返还保证金产生的利息暂计</a:t>
            </a:r>
            <a:r>
              <a:rPr lang="en-US" altLang="zh-CN" sz="2000" b="1" dirty="0">
                <a:latin typeface="微软雅黑" pitchFamily="34" charset="-122"/>
                <a:ea typeface="微软雅黑" pitchFamily="34" charset="-122"/>
              </a:rPr>
              <a:t>1284660</a:t>
            </a:r>
            <a:r>
              <a:rPr lang="zh-CN" altLang="en-US" sz="2000" b="1" dirty="0">
                <a:latin typeface="微软雅黑" pitchFamily="34" charset="-122"/>
                <a:ea typeface="微软雅黑" pitchFamily="34" charset="-122"/>
              </a:rPr>
              <a:t>元，利息计算至判决生效之日止；</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三、本案诉讼费和鉴定费由被告承担。</a:t>
            </a:r>
          </a:p>
        </p:txBody>
      </p:sp>
      <p:sp>
        <p:nvSpPr>
          <p:cNvPr id="13" name="灯片编号占位符 12"/>
          <p:cNvSpPr>
            <a:spLocks noGrp="1"/>
          </p:cNvSpPr>
          <p:nvPr>
            <p:ph type="sldNum" sz="quarter" idx="12"/>
          </p:nvPr>
        </p:nvSpPr>
        <p:spPr/>
        <p:txBody>
          <a:bodyPr/>
          <a:lstStyle/>
          <a:p>
            <a:fld id="{7AFCB150-A64D-4658-A1A8-2246387FAE02}" type="slidenum">
              <a:rPr lang="zh-CN" altLang="en-US" smtClean="0"/>
              <a:pPr/>
              <a:t>98</a:t>
            </a:fld>
            <a:endParaRPr lang="zh-CN" altLang="en-US"/>
          </a:p>
        </p:txBody>
      </p:sp>
    </p:spTree>
    <p:extLst>
      <p:ext uri="{BB962C8B-B14F-4D97-AF65-F5344CB8AC3E}">
        <p14:creationId xmlns:p14="http://schemas.microsoft.com/office/powerpoint/2010/main" val="370376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0-#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1+#ppt_w/2"/>
                                          </p:val>
                                        </p:tav>
                                        <p:tav tm="100000">
                                          <p:val>
                                            <p:strVal val="#ppt_x"/>
                                          </p:val>
                                        </p:tav>
                                      </p:tavLst>
                                    </p:anim>
                                    <p:anim calcmode="lin" valueType="num">
                                      <p:cBhvr additive="base">
                                        <p:cTn id="2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0-#ppt_w/2"/>
                                          </p:val>
                                        </p:tav>
                                        <p:tav tm="100000">
                                          <p:val>
                                            <p:strVal val="#ppt_x"/>
                                          </p:val>
                                        </p:tav>
                                      </p:tavLst>
                                    </p:anim>
                                    <p:anim calcmode="lin" valueType="num">
                                      <p:cBhvr additive="base">
                                        <p:cTn id="32"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000" fill="hold"/>
                                        <p:tgtEl>
                                          <p:spTgt spid="12"/>
                                        </p:tgtEl>
                                        <p:attrNameLst>
                                          <p:attrName>ppt_x</p:attrName>
                                        </p:attrNameLst>
                                      </p:cBhvr>
                                      <p:tavLst>
                                        <p:tav tm="0">
                                          <p:val>
                                            <p:strVal val="#ppt_x"/>
                                          </p:val>
                                        </p:tav>
                                        <p:tav tm="100000">
                                          <p:val>
                                            <p:strVal val="#ppt_x"/>
                                          </p:val>
                                        </p:tav>
                                      </p:tavLst>
                                    </p:anim>
                                    <p:anim calcmode="lin" valueType="num">
                                      <p:cBhvr additive="base">
                                        <p:cTn id="3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微信图片_20180604164159.jpg"/>
          <p:cNvPicPr>
            <a:picLocks noGrp="1" noChangeAspect="1"/>
          </p:cNvPicPr>
          <p:nvPr>
            <p:ph idx="1"/>
          </p:nvPr>
        </p:nvPicPr>
        <p:blipFill>
          <a:blip r:embed="rId2" cstate="print"/>
          <a:stretch>
            <a:fillRect/>
          </a:stretch>
        </p:blipFill>
        <p:spPr>
          <a:xfrm>
            <a:off x="-108520" y="0"/>
            <a:ext cx="9144000" cy="6858000"/>
          </a:xfrm>
        </p:spPr>
      </p:pic>
      <p:sp>
        <p:nvSpPr>
          <p:cNvPr id="6" name="灯片编号占位符 5"/>
          <p:cNvSpPr>
            <a:spLocks noGrp="1"/>
          </p:cNvSpPr>
          <p:nvPr>
            <p:ph type="sldNum" sz="quarter" idx="12"/>
          </p:nvPr>
        </p:nvSpPr>
        <p:spPr/>
        <p:txBody>
          <a:bodyPr/>
          <a:lstStyle/>
          <a:p>
            <a:fld id="{7AFCB150-A64D-4658-A1A8-2246387FAE02}" type="slidenum">
              <a:rPr lang="zh-CN" altLang="en-US" smtClean="0"/>
              <a:pPr/>
              <a:t>99</a:t>
            </a:fld>
            <a:endParaRPr lang="zh-CN" altLang="en-US"/>
          </a:p>
        </p:txBody>
      </p:sp>
      <p:sp>
        <p:nvSpPr>
          <p:cNvPr id="3" name="文本框 2">
            <a:extLst>
              <a:ext uri="{FF2B5EF4-FFF2-40B4-BE49-F238E27FC236}">
                <a16:creationId xmlns:a16="http://schemas.microsoft.com/office/drawing/2014/main" id="{E2F455DD-06C1-4169-AB7A-60003FAC49B7}"/>
              </a:ext>
            </a:extLst>
          </p:cNvPr>
          <p:cNvSpPr txBox="1"/>
          <p:nvPr/>
        </p:nvSpPr>
        <p:spPr>
          <a:xfrm>
            <a:off x="-900608" y="980728"/>
            <a:ext cx="792088"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157</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026802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13899</TotalTime>
  <Words>11331</Words>
  <Application>Microsoft Office PowerPoint</Application>
  <PresentationFormat>全屏显示(4:3)</PresentationFormat>
  <Paragraphs>1492</Paragraphs>
  <Slides>129</Slides>
  <Notes>51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129</vt:i4>
      </vt:variant>
    </vt:vector>
  </HeadingPairs>
  <TitlesOfParts>
    <vt:vector size="137" baseType="lpstr">
      <vt:lpstr>NEU-BZ-S92</vt:lpstr>
      <vt:lpstr>黑体</vt:lpstr>
      <vt:lpstr>微软雅黑</vt:lpstr>
      <vt:lpstr>Arial</vt:lpstr>
      <vt:lpstr>Calibri</vt:lpstr>
      <vt:lpstr>Edwardian Script ITC</vt:lpstr>
      <vt:lpstr>Wingdings</vt:lpstr>
      <vt:lpstr>Office 主题</vt:lpstr>
      <vt:lpstr>全过程咨询下EPC项目管理实务</vt:lpstr>
      <vt:lpstr>第一章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第三章</vt:lpstr>
      <vt:lpstr>PowerPoint 演示文稿</vt:lpstr>
      <vt:lpstr>PowerPoint 演示文稿</vt:lpstr>
      <vt:lpstr>PowerPoint 演示文稿</vt:lpstr>
      <vt:lpstr>第四章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第五章</vt:lpstr>
      <vt:lpstr>PowerPoint 演示文稿</vt:lpstr>
      <vt:lpstr>PowerPoint 演示文稿</vt:lpstr>
      <vt:lpstr>PowerPoint 演示文稿</vt:lpstr>
      <vt:lpstr>第六章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第七章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第八章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诉讼案例</dc:title>
  <dc:creator>Windows 用户</dc:creator>
  <cp:lastModifiedBy>易 斌</cp:lastModifiedBy>
  <cp:revision>1250</cp:revision>
  <dcterms:created xsi:type="dcterms:W3CDTF">2018-06-01T06:16:15Z</dcterms:created>
  <dcterms:modified xsi:type="dcterms:W3CDTF">2021-03-16T09:30:48Z</dcterms:modified>
</cp:coreProperties>
</file>